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83" d="100"/>
          <a:sy n="83" d="100"/>
        </p:scale>
        <p:origin x="63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116335-1A12-45FF-AA13-9606D4EF64D6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E77067-9FC3-46A4-B03F-35D4EF3A95C0}">
      <dgm:prSet/>
      <dgm:spPr/>
      <dgm:t>
        <a:bodyPr/>
        <a:lstStyle/>
        <a:p>
          <a:r>
            <a:rPr lang="en-US"/>
            <a:t>EXPLORE</a:t>
          </a:r>
        </a:p>
      </dgm:t>
    </dgm:pt>
    <dgm:pt modelId="{666464FB-CFB5-413A-AA3D-7D0B09B322D7}" type="parTrans" cxnId="{0FDC4A9E-E597-494B-91C2-5DCD919EE429}">
      <dgm:prSet/>
      <dgm:spPr/>
      <dgm:t>
        <a:bodyPr/>
        <a:lstStyle/>
        <a:p>
          <a:endParaRPr lang="en-US"/>
        </a:p>
      </dgm:t>
    </dgm:pt>
    <dgm:pt modelId="{11E09FE8-B7C2-4952-A40E-1AD3A798173D}" type="sibTrans" cxnId="{0FDC4A9E-E597-494B-91C2-5DCD919EE429}">
      <dgm:prSet/>
      <dgm:spPr/>
      <dgm:t>
        <a:bodyPr/>
        <a:lstStyle/>
        <a:p>
          <a:endParaRPr lang="en-US"/>
        </a:p>
      </dgm:t>
    </dgm:pt>
    <dgm:pt modelId="{9F5976E0-FEE4-46F6-82B8-160F2A2A67CC}">
      <dgm:prSet/>
      <dgm:spPr/>
      <dgm:t>
        <a:bodyPr/>
        <a:lstStyle/>
        <a:p>
          <a:r>
            <a:rPr lang="en-US" dirty="0"/>
            <a:t>This is new to you. Use the left MENU to navigate the site. Look around and get comfortable with it.</a:t>
          </a:r>
        </a:p>
      </dgm:t>
    </dgm:pt>
    <dgm:pt modelId="{A40B9610-D73C-4D3F-AD8F-8ED0100F68E8}" type="parTrans" cxnId="{84DB50B4-579B-46C1-B197-240047E35E4E}">
      <dgm:prSet/>
      <dgm:spPr/>
      <dgm:t>
        <a:bodyPr/>
        <a:lstStyle/>
        <a:p>
          <a:endParaRPr lang="en-US"/>
        </a:p>
      </dgm:t>
    </dgm:pt>
    <dgm:pt modelId="{C41F5C17-7E20-4B82-ADF6-3A8E2C7F45ED}" type="sibTrans" cxnId="{84DB50B4-579B-46C1-B197-240047E35E4E}">
      <dgm:prSet/>
      <dgm:spPr/>
      <dgm:t>
        <a:bodyPr/>
        <a:lstStyle/>
        <a:p>
          <a:endParaRPr lang="en-US"/>
        </a:p>
      </dgm:t>
    </dgm:pt>
    <dgm:pt modelId="{BD686AF7-FE21-449B-94BA-0BDFBADB27BE}">
      <dgm:prSet/>
      <dgm:spPr/>
      <dgm:t>
        <a:bodyPr/>
        <a:lstStyle/>
        <a:p>
          <a:r>
            <a:rPr lang="en-US"/>
            <a:t>Don’t be afraid to click on items    </a:t>
          </a:r>
        </a:p>
      </dgm:t>
    </dgm:pt>
    <dgm:pt modelId="{94C23B57-7571-4FF3-B70D-59E7AF1053FC}" type="parTrans" cxnId="{AEDDC40B-7BB9-4382-A6FD-6E873A7DC92C}">
      <dgm:prSet/>
      <dgm:spPr/>
      <dgm:t>
        <a:bodyPr/>
        <a:lstStyle/>
        <a:p>
          <a:endParaRPr lang="en-US"/>
        </a:p>
      </dgm:t>
    </dgm:pt>
    <dgm:pt modelId="{6879054A-7509-42CF-9355-217B38A83329}" type="sibTrans" cxnId="{AEDDC40B-7BB9-4382-A6FD-6E873A7DC92C}">
      <dgm:prSet/>
      <dgm:spPr/>
      <dgm:t>
        <a:bodyPr/>
        <a:lstStyle/>
        <a:p>
          <a:endParaRPr lang="en-US"/>
        </a:p>
      </dgm:t>
    </dgm:pt>
    <dgm:pt modelId="{AA168E92-07F5-4AC0-A945-FB78DF6BF156}">
      <dgm:prSet/>
      <dgm:spPr/>
      <dgm:t>
        <a:bodyPr/>
        <a:lstStyle/>
        <a:p>
          <a:r>
            <a:rPr lang="en-US" dirty="0"/>
            <a:t>SPEND TIME ON YOUR ASSIGNMENTS</a:t>
          </a:r>
        </a:p>
      </dgm:t>
    </dgm:pt>
    <dgm:pt modelId="{C9A76BEF-9179-49FB-AECF-465C8962894B}" type="parTrans" cxnId="{AF6370B6-141F-4E24-A8B4-CD8E88E56B5E}">
      <dgm:prSet/>
      <dgm:spPr/>
      <dgm:t>
        <a:bodyPr/>
        <a:lstStyle/>
        <a:p>
          <a:endParaRPr lang="en-US"/>
        </a:p>
      </dgm:t>
    </dgm:pt>
    <dgm:pt modelId="{9A82345C-5A8D-4585-97C1-F2BFED46914E}" type="sibTrans" cxnId="{AF6370B6-141F-4E24-A8B4-CD8E88E56B5E}">
      <dgm:prSet/>
      <dgm:spPr/>
      <dgm:t>
        <a:bodyPr/>
        <a:lstStyle/>
        <a:p>
          <a:endParaRPr lang="en-US"/>
        </a:p>
      </dgm:t>
    </dgm:pt>
    <dgm:pt modelId="{D2C4794A-27CC-4C97-9EAE-56526C61BD1F}">
      <dgm:prSet/>
      <dgm:spPr/>
      <dgm:t>
        <a:bodyPr/>
        <a:lstStyle/>
        <a:p>
          <a:r>
            <a:rPr lang="en-US" dirty="0"/>
            <a:t>If your professor is using both BB &amp; LP, you must use </a:t>
          </a:r>
          <a:r>
            <a:rPr lang="en-US" u="sng" dirty="0"/>
            <a:t>both</a:t>
          </a:r>
          <a:r>
            <a:rPr lang="en-US" dirty="0"/>
            <a:t> Blackboard and Launchpad </a:t>
          </a:r>
          <a:r>
            <a:rPr lang="en-US" u="sng" dirty="0"/>
            <a:t>fully</a:t>
          </a:r>
          <a:endParaRPr lang="en-US" dirty="0"/>
        </a:p>
      </dgm:t>
    </dgm:pt>
    <dgm:pt modelId="{2A5C4B51-9F51-4CC2-AB69-E123FF2FC2C2}" type="parTrans" cxnId="{42663B33-A27F-4EB4-99B2-6364B34256EE}">
      <dgm:prSet/>
      <dgm:spPr/>
      <dgm:t>
        <a:bodyPr/>
        <a:lstStyle/>
        <a:p>
          <a:endParaRPr lang="en-US"/>
        </a:p>
      </dgm:t>
    </dgm:pt>
    <dgm:pt modelId="{A90AB397-6D7D-41CA-BA38-36317C8D4F39}" type="sibTrans" cxnId="{42663B33-A27F-4EB4-99B2-6364B34256EE}">
      <dgm:prSet/>
      <dgm:spPr/>
      <dgm:t>
        <a:bodyPr/>
        <a:lstStyle/>
        <a:p>
          <a:endParaRPr lang="en-US"/>
        </a:p>
      </dgm:t>
    </dgm:pt>
    <dgm:pt modelId="{3761072F-84F4-4544-9DED-6B590945AD76}">
      <dgm:prSet/>
      <dgm:spPr/>
      <dgm:t>
        <a:bodyPr/>
        <a:lstStyle/>
        <a:p>
          <a:r>
            <a:rPr lang="en-US"/>
            <a:t>PLAN AHEAD</a:t>
          </a:r>
        </a:p>
      </dgm:t>
    </dgm:pt>
    <dgm:pt modelId="{2FB04AE0-4EB6-467F-865D-E9C6E6D38CD4}" type="parTrans" cxnId="{A5AC1320-FFA8-4800-B706-395FC7C554C6}">
      <dgm:prSet/>
      <dgm:spPr/>
      <dgm:t>
        <a:bodyPr/>
        <a:lstStyle/>
        <a:p>
          <a:endParaRPr lang="en-US"/>
        </a:p>
      </dgm:t>
    </dgm:pt>
    <dgm:pt modelId="{39267277-627E-4592-9320-142542EE2A0A}" type="sibTrans" cxnId="{A5AC1320-FFA8-4800-B706-395FC7C554C6}">
      <dgm:prSet/>
      <dgm:spPr/>
      <dgm:t>
        <a:bodyPr/>
        <a:lstStyle/>
        <a:p>
          <a:endParaRPr lang="en-US"/>
        </a:p>
      </dgm:t>
    </dgm:pt>
    <dgm:pt modelId="{A609803D-9674-4D3F-8A08-FB3A24DB4362}">
      <dgm:prSet/>
      <dgm:spPr/>
      <dgm:t>
        <a:bodyPr/>
        <a:lstStyle/>
        <a:p>
          <a:r>
            <a:rPr lang="en-US" dirty="0"/>
            <a:t>Use the CALENDAR to see when exams, quizzes </a:t>
          </a:r>
          <a:r>
            <a:rPr lang="en-US"/>
            <a:t>and assignments </a:t>
          </a:r>
          <a:r>
            <a:rPr lang="en-US" dirty="0"/>
            <a:t>are due and  plan your time with these in mind</a:t>
          </a:r>
        </a:p>
      </dgm:t>
    </dgm:pt>
    <dgm:pt modelId="{69AA73F9-B37D-41B6-AA65-E5D38C2BEF06}" type="parTrans" cxnId="{2E515D65-B4A5-405F-A101-E732CB95897B}">
      <dgm:prSet/>
      <dgm:spPr/>
      <dgm:t>
        <a:bodyPr/>
        <a:lstStyle/>
        <a:p>
          <a:endParaRPr lang="en-US"/>
        </a:p>
      </dgm:t>
    </dgm:pt>
    <dgm:pt modelId="{3434104C-0451-4CEE-88BE-27B2B7DCEA21}" type="sibTrans" cxnId="{2E515D65-B4A5-405F-A101-E732CB95897B}">
      <dgm:prSet/>
      <dgm:spPr/>
      <dgm:t>
        <a:bodyPr/>
        <a:lstStyle/>
        <a:p>
          <a:endParaRPr lang="en-US"/>
        </a:p>
      </dgm:t>
    </dgm:pt>
    <dgm:pt modelId="{297C4B15-BFCF-4FBB-9C3C-9AC573F2C7AD}">
      <dgm:prSet/>
      <dgm:spPr/>
      <dgm:t>
        <a:bodyPr/>
        <a:lstStyle/>
        <a:p>
          <a:r>
            <a:rPr lang="en-US"/>
            <a:t>USE THE GRADEBOOK</a:t>
          </a:r>
        </a:p>
      </dgm:t>
    </dgm:pt>
    <dgm:pt modelId="{83F5EEBA-54B7-4229-B982-AAA11B579C21}" type="parTrans" cxnId="{0F4618F9-66A1-49DA-8565-4C67C732AC7E}">
      <dgm:prSet/>
      <dgm:spPr/>
      <dgm:t>
        <a:bodyPr/>
        <a:lstStyle/>
        <a:p>
          <a:endParaRPr lang="en-US"/>
        </a:p>
      </dgm:t>
    </dgm:pt>
    <dgm:pt modelId="{EA07AD3D-493E-4498-8C23-7BEA103A57BB}" type="sibTrans" cxnId="{0F4618F9-66A1-49DA-8565-4C67C732AC7E}">
      <dgm:prSet/>
      <dgm:spPr/>
      <dgm:t>
        <a:bodyPr/>
        <a:lstStyle/>
        <a:p>
          <a:endParaRPr lang="en-US"/>
        </a:p>
      </dgm:t>
    </dgm:pt>
    <dgm:pt modelId="{9179E77E-0CCB-46EC-AFAC-63CDDAC033F7}">
      <dgm:prSet/>
      <dgm:spPr/>
      <dgm:t>
        <a:bodyPr/>
        <a:lstStyle/>
        <a:p>
          <a:r>
            <a:rPr lang="en-US"/>
            <a:t>ASK FOR HELP</a:t>
          </a:r>
        </a:p>
      </dgm:t>
    </dgm:pt>
    <dgm:pt modelId="{BD41CFCF-75EB-41E4-BBBE-253CA6574845}" type="parTrans" cxnId="{F4D7277C-25F8-4DBB-91DD-1CE074AE7C57}">
      <dgm:prSet/>
      <dgm:spPr/>
      <dgm:t>
        <a:bodyPr/>
        <a:lstStyle/>
        <a:p>
          <a:endParaRPr lang="en-US"/>
        </a:p>
      </dgm:t>
    </dgm:pt>
    <dgm:pt modelId="{71F0C38A-DC87-49A3-B837-695FDE4EF75B}" type="sibTrans" cxnId="{F4D7277C-25F8-4DBB-91DD-1CE074AE7C57}">
      <dgm:prSet/>
      <dgm:spPr/>
      <dgm:t>
        <a:bodyPr/>
        <a:lstStyle/>
        <a:p>
          <a:endParaRPr lang="en-US"/>
        </a:p>
      </dgm:t>
    </dgm:pt>
    <dgm:pt modelId="{3C6C0417-ECB2-476E-93E7-C854F5F57538}">
      <dgm:prSet/>
      <dgm:spPr/>
      <dgm:t>
        <a:bodyPr/>
        <a:lstStyle/>
        <a:p>
          <a:r>
            <a:rPr lang="en-US" dirty="0"/>
            <a:t>Your PROFESSOR is your best resource. Contact him/her first. </a:t>
          </a:r>
        </a:p>
      </dgm:t>
    </dgm:pt>
    <dgm:pt modelId="{D90F1909-242A-4A01-833D-27ACE4285346}" type="parTrans" cxnId="{F3322DAB-0B3E-464D-8A35-C137FD44A9D1}">
      <dgm:prSet/>
      <dgm:spPr/>
      <dgm:t>
        <a:bodyPr/>
        <a:lstStyle/>
        <a:p>
          <a:endParaRPr lang="en-US"/>
        </a:p>
      </dgm:t>
    </dgm:pt>
    <dgm:pt modelId="{0DF3D97C-B196-4001-81EA-8B9905654F83}" type="sibTrans" cxnId="{F3322DAB-0B3E-464D-8A35-C137FD44A9D1}">
      <dgm:prSet/>
      <dgm:spPr/>
      <dgm:t>
        <a:bodyPr/>
        <a:lstStyle/>
        <a:p>
          <a:endParaRPr lang="en-US"/>
        </a:p>
      </dgm:t>
    </dgm:pt>
    <dgm:pt modelId="{DEC8EB7F-08A3-4DA3-B913-3710135A2019}">
      <dgm:prSet/>
      <dgm:spPr/>
      <dgm:t>
        <a:bodyPr/>
        <a:lstStyle/>
        <a:p>
          <a:r>
            <a:rPr lang="en-US" dirty="0"/>
            <a:t>The Student Success Center offers tutoring and academic coaching</a:t>
          </a:r>
        </a:p>
      </dgm:t>
    </dgm:pt>
    <dgm:pt modelId="{DABDF1FD-BF9B-4452-AA5C-776C279A6777}" type="parTrans" cxnId="{C85D308D-DB15-478C-9154-2474ABF786BD}">
      <dgm:prSet/>
      <dgm:spPr/>
      <dgm:t>
        <a:bodyPr/>
        <a:lstStyle/>
        <a:p>
          <a:endParaRPr lang="en-US"/>
        </a:p>
      </dgm:t>
    </dgm:pt>
    <dgm:pt modelId="{1EA00512-DD66-480A-84F0-423FB876DB36}" type="sibTrans" cxnId="{C85D308D-DB15-478C-9154-2474ABF786BD}">
      <dgm:prSet/>
      <dgm:spPr/>
      <dgm:t>
        <a:bodyPr/>
        <a:lstStyle/>
        <a:p>
          <a:endParaRPr lang="en-US"/>
        </a:p>
      </dgm:t>
    </dgm:pt>
    <dgm:pt modelId="{542217FF-8E20-41FE-B33F-6A498A4A9A19}">
      <dgm:prSet/>
      <dgm:spPr/>
      <dgm:t>
        <a:bodyPr/>
        <a:lstStyle/>
        <a:p>
          <a:r>
            <a:rPr lang="en-US"/>
            <a:t>Contact IT for any technical issues</a:t>
          </a:r>
        </a:p>
      </dgm:t>
    </dgm:pt>
    <dgm:pt modelId="{2FA50575-4D7A-4D98-A522-87D763999467}" type="parTrans" cxnId="{46282A98-F71F-4641-9B13-B3D0901C1453}">
      <dgm:prSet/>
      <dgm:spPr/>
      <dgm:t>
        <a:bodyPr/>
        <a:lstStyle/>
        <a:p>
          <a:endParaRPr lang="en-US"/>
        </a:p>
      </dgm:t>
    </dgm:pt>
    <dgm:pt modelId="{8BFE1030-0FC7-49E0-80F9-17B7F71AB465}" type="sibTrans" cxnId="{46282A98-F71F-4641-9B13-B3D0901C1453}">
      <dgm:prSet/>
      <dgm:spPr/>
      <dgm:t>
        <a:bodyPr/>
        <a:lstStyle/>
        <a:p>
          <a:endParaRPr lang="en-US"/>
        </a:p>
      </dgm:t>
    </dgm:pt>
    <dgm:pt modelId="{99907C5E-7970-4A5B-B070-9C7E7F841417}">
      <dgm:prSet/>
      <dgm:spPr/>
      <dgm:t>
        <a:bodyPr/>
        <a:lstStyle/>
        <a:p>
          <a:r>
            <a:rPr lang="en-US" dirty="0"/>
            <a:t>KNOW IF YOUR PROFESSOR USES BLACKBOARD AS WELL</a:t>
          </a:r>
        </a:p>
      </dgm:t>
    </dgm:pt>
    <dgm:pt modelId="{213923B2-54A1-4BF3-9CD8-EF59C32E9438}" type="parTrans" cxnId="{B08760E5-32DD-4325-8C2C-EC7D85750FE6}">
      <dgm:prSet/>
      <dgm:spPr/>
      <dgm:t>
        <a:bodyPr/>
        <a:lstStyle/>
        <a:p>
          <a:endParaRPr lang="en-US"/>
        </a:p>
      </dgm:t>
    </dgm:pt>
    <dgm:pt modelId="{2B35BD01-8EF3-467C-9E28-8B886C254DD8}" type="sibTrans" cxnId="{B08760E5-32DD-4325-8C2C-EC7D85750FE6}">
      <dgm:prSet/>
      <dgm:spPr/>
      <dgm:t>
        <a:bodyPr/>
        <a:lstStyle/>
        <a:p>
          <a:endParaRPr lang="en-US"/>
        </a:p>
      </dgm:t>
    </dgm:pt>
    <dgm:pt modelId="{DB05DEA8-01E4-44AA-9E9A-3B81D6E692C4}">
      <dgm:prSet/>
      <dgm:spPr/>
      <dgm:t>
        <a:bodyPr/>
        <a:lstStyle/>
        <a:p>
          <a:r>
            <a:rPr lang="en-US"/>
            <a:t>See tasks assigned and completed</a:t>
          </a:r>
        </a:p>
      </dgm:t>
    </dgm:pt>
    <dgm:pt modelId="{49507862-80F9-40ED-A6D3-F12DB084B07C}" type="parTrans" cxnId="{E300BF3C-CD49-483A-8166-4D6F7346435C}">
      <dgm:prSet/>
      <dgm:spPr/>
      <dgm:t>
        <a:bodyPr/>
        <a:lstStyle/>
        <a:p>
          <a:endParaRPr lang="en-US"/>
        </a:p>
      </dgm:t>
    </dgm:pt>
    <dgm:pt modelId="{A07646A3-6ADF-4D31-BC5F-53559E4AF97F}" type="sibTrans" cxnId="{E300BF3C-CD49-483A-8166-4D6F7346435C}">
      <dgm:prSet/>
      <dgm:spPr/>
      <dgm:t>
        <a:bodyPr/>
        <a:lstStyle/>
        <a:p>
          <a:endParaRPr lang="en-US"/>
        </a:p>
      </dgm:t>
    </dgm:pt>
    <dgm:pt modelId="{8B25847D-C2DC-4543-B9C8-EA34EC519F01}">
      <dgm:prSet/>
      <dgm:spPr/>
      <dgm:t>
        <a:bodyPr/>
        <a:lstStyle/>
        <a:p>
          <a:r>
            <a:rPr lang="en-US"/>
            <a:t>Check your progress</a:t>
          </a:r>
        </a:p>
      </dgm:t>
    </dgm:pt>
    <dgm:pt modelId="{9DB675CA-F646-40C3-9D9C-5C22A6268213}" type="parTrans" cxnId="{4006EDD4-F906-4EFC-9D82-604D8068D121}">
      <dgm:prSet/>
      <dgm:spPr/>
      <dgm:t>
        <a:bodyPr/>
        <a:lstStyle/>
        <a:p>
          <a:endParaRPr lang="en-US"/>
        </a:p>
      </dgm:t>
    </dgm:pt>
    <dgm:pt modelId="{75191E34-45FA-46DF-BE46-EAA112803F1B}" type="sibTrans" cxnId="{4006EDD4-F906-4EFC-9D82-604D8068D121}">
      <dgm:prSet/>
      <dgm:spPr/>
      <dgm:t>
        <a:bodyPr/>
        <a:lstStyle/>
        <a:p>
          <a:endParaRPr lang="en-US"/>
        </a:p>
      </dgm:t>
    </dgm:pt>
    <dgm:pt modelId="{776EE123-C879-42CD-A944-B234A57579C5}">
      <dgm:prSet/>
      <dgm:spPr/>
      <dgm:t>
        <a:bodyPr/>
        <a:lstStyle/>
        <a:p>
          <a:r>
            <a:rPr lang="en-US"/>
            <a:t>If your professor is using LP only, set a reminder to check LP as it is not with your other classes in BB</a:t>
          </a:r>
        </a:p>
      </dgm:t>
    </dgm:pt>
    <dgm:pt modelId="{261A8778-4815-4BCA-9515-F0021F3FD8E9}" type="parTrans" cxnId="{5A1851D5-78B2-43C6-BC3D-0102F57692BD}">
      <dgm:prSet/>
      <dgm:spPr/>
      <dgm:t>
        <a:bodyPr/>
        <a:lstStyle/>
        <a:p>
          <a:endParaRPr lang="en-US"/>
        </a:p>
      </dgm:t>
    </dgm:pt>
    <dgm:pt modelId="{8C540627-1FE2-44FF-B655-9A73101131E2}" type="sibTrans" cxnId="{5A1851D5-78B2-43C6-BC3D-0102F57692BD}">
      <dgm:prSet/>
      <dgm:spPr/>
      <dgm:t>
        <a:bodyPr/>
        <a:lstStyle/>
        <a:p>
          <a:endParaRPr lang="en-US"/>
        </a:p>
      </dgm:t>
    </dgm:pt>
    <dgm:pt modelId="{DAB2D4E8-2043-437A-8416-30C1B74441D4}">
      <dgm:prSet/>
      <dgm:spPr/>
      <dgm:t>
        <a:bodyPr/>
        <a:lstStyle/>
        <a:p>
          <a:r>
            <a:rPr lang="en-US" dirty="0"/>
            <a:t>Your professor can see which assignments you have opened and how much time is spent on each task </a:t>
          </a:r>
        </a:p>
      </dgm:t>
    </dgm:pt>
    <dgm:pt modelId="{9E969F95-CF49-4408-8869-FA1905C71E52}" type="parTrans" cxnId="{937D13AB-5997-4921-B366-5A496432EE9C}">
      <dgm:prSet/>
      <dgm:spPr/>
      <dgm:t>
        <a:bodyPr/>
        <a:lstStyle/>
        <a:p>
          <a:endParaRPr lang="en-US"/>
        </a:p>
      </dgm:t>
    </dgm:pt>
    <dgm:pt modelId="{52AD89F5-67DA-430C-A4F9-7375A45E828C}" type="sibTrans" cxnId="{937D13AB-5997-4921-B366-5A496432EE9C}">
      <dgm:prSet/>
      <dgm:spPr/>
      <dgm:t>
        <a:bodyPr/>
        <a:lstStyle/>
        <a:p>
          <a:endParaRPr lang="en-US"/>
        </a:p>
      </dgm:t>
    </dgm:pt>
    <dgm:pt modelId="{A98B7FF8-E792-4339-B786-43AD5F3B5BE5}" type="pres">
      <dgm:prSet presAssocID="{D3116335-1A12-45FF-AA13-9606D4EF64D6}" presName="Name0" presStyleCnt="0">
        <dgm:presLayoutVars>
          <dgm:dir/>
          <dgm:animLvl val="lvl"/>
          <dgm:resizeHandles val="exact"/>
        </dgm:presLayoutVars>
      </dgm:prSet>
      <dgm:spPr/>
    </dgm:pt>
    <dgm:pt modelId="{DDF9F42E-1C6E-4400-B65C-7790F9020DD2}" type="pres">
      <dgm:prSet presAssocID="{15E77067-9FC3-46A4-B03F-35D4EF3A95C0}" presName="linNode" presStyleCnt="0"/>
      <dgm:spPr/>
    </dgm:pt>
    <dgm:pt modelId="{488B6F9D-689B-43F3-A219-0214FA85C2E8}" type="pres">
      <dgm:prSet presAssocID="{15E77067-9FC3-46A4-B03F-35D4EF3A95C0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E9856191-8E8F-4CE6-B035-8A16C1991FE1}" type="pres">
      <dgm:prSet presAssocID="{15E77067-9FC3-46A4-B03F-35D4EF3A95C0}" presName="descendantText" presStyleLbl="alignAccFollowNode1" presStyleIdx="0" presStyleCnt="6">
        <dgm:presLayoutVars>
          <dgm:bulletEnabled val="1"/>
        </dgm:presLayoutVars>
      </dgm:prSet>
      <dgm:spPr/>
    </dgm:pt>
    <dgm:pt modelId="{3E3B5891-1416-489C-87EE-4103E12E44CE}" type="pres">
      <dgm:prSet presAssocID="{11E09FE8-B7C2-4952-A40E-1AD3A798173D}" presName="sp" presStyleCnt="0"/>
      <dgm:spPr/>
    </dgm:pt>
    <dgm:pt modelId="{7219207B-7E21-42DA-9F89-C247BDD4EBC9}" type="pres">
      <dgm:prSet presAssocID="{AA168E92-07F5-4AC0-A945-FB78DF6BF156}" presName="linNode" presStyleCnt="0"/>
      <dgm:spPr/>
    </dgm:pt>
    <dgm:pt modelId="{F55FF042-8326-4E0E-96ED-1005D5D38D48}" type="pres">
      <dgm:prSet presAssocID="{AA168E92-07F5-4AC0-A945-FB78DF6BF156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76874B71-06A0-4D13-9A47-C1C318F030D0}" type="pres">
      <dgm:prSet presAssocID="{AA168E92-07F5-4AC0-A945-FB78DF6BF156}" presName="descendantText" presStyleLbl="alignAccFollowNode1" presStyleIdx="1" presStyleCnt="6">
        <dgm:presLayoutVars>
          <dgm:bulletEnabled val="1"/>
        </dgm:presLayoutVars>
      </dgm:prSet>
      <dgm:spPr/>
    </dgm:pt>
    <dgm:pt modelId="{E798FD83-E2CB-4E6C-9821-932BA2D610DB}" type="pres">
      <dgm:prSet presAssocID="{9A82345C-5A8D-4585-97C1-F2BFED46914E}" presName="sp" presStyleCnt="0"/>
      <dgm:spPr/>
    </dgm:pt>
    <dgm:pt modelId="{8E0614E8-14B5-44FE-86C3-17785F998D22}" type="pres">
      <dgm:prSet presAssocID="{99907C5E-7970-4A5B-B070-9C7E7F841417}" presName="linNode" presStyleCnt="0"/>
      <dgm:spPr/>
    </dgm:pt>
    <dgm:pt modelId="{D87E8280-6DE7-4704-A264-E5D31D348AFE}" type="pres">
      <dgm:prSet presAssocID="{99907C5E-7970-4A5B-B070-9C7E7F841417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C5B61336-1E4A-49E1-BF47-49301B55CDDB}" type="pres">
      <dgm:prSet presAssocID="{99907C5E-7970-4A5B-B070-9C7E7F841417}" presName="descendantText" presStyleLbl="alignAccFollowNode1" presStyleIdx="2" presStyleCnt="6">
        <dgm:presLayoutVars>
          <dgm:bulletEnabled val="1"/>
        </dgm:presLayoutVars>
      </dgm:prSet>
      <dgm:spPr/>
    </dgm:pt>
    <dgm:pt modelId="{DB6D3649-B20C-4B11-9849-46DD9B144A21}" type="pres">
      <dgm:prSet presAssocID="{2B35BD01-8EF3-467C-9E28-8B886C254DD8}" presName="sp" presStyleCnt="0"/>
      <dgm:spPr/>
    </dgm:pt>
    <dgm:pt modelId="{FAED903B-F889-4007-9907-72207E86DF44}" type="pres">
      <dgm:prSet presAssocID="{3761072F-84F4-4544-9DED-6B590945AD76}" presName="linNode" presStyleCnt="0"/>
      <dgm:spPr/>
    </dgm:pt>
    <dgm:pt modelId="{481CAF73-C23C-474D-89F8-AE59B284B12B}" type="pres">
      <dgm:prSet presAssocID="{3761072F-84F4-4544-9DED-6B590945AD76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86000183-1586-48ED-8C8E-FE9AEE0539AA}" type="pres">
      <dgm:prSet presAssocID="{3761072F-84F4-4544-9DED-6B590945AD76}" presName="descendantText" presStyleLbl="alignAccFollowNode1" presStyleIdx="3" presStyleCnt="6">
        <dgm:presLayoutVars>
          <dgm:bulletEnabled val="1"/>
        </dgm:presLayoutVars>
      </dgm:prSet>
      <dgm:spPr/>
    </dgm:pt>
    <dgm:pt modelId="{15CB665B-22CB-4C78-BF73-8974676F6E02}" type="pres">
      <dgm:prSet presAssocID="{39267277-627E-4592-9320-142542EE2A0A}" presName="sp" presStyleCnt="0"/>
      <dgm:spPr/>
    </dgm:pt>
    <dgm:pt modelId="{542939E5-1E07-4D8D-8CE0-50914F5134BE}" type="pres">
      <dgm:prSet presAssocID="{297C4B15-BFCF-4FBB-9C3C-9AC573F2C7AD}" presName="linNode" presStyleCnt="0"/>
      <dgm:spPr/>
    </dgm:pt>
    <dgm:pt modelId="{33734C3A-68EF-40FD-960C-3A564D1C0A92}" type="pres">
      <dgm:prSet presAssocID="{297C4B15-BFCF-4FBB-9C3C-9AC573F2C7AD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C8D2A5EE-0008-43A9-8D43-4D3E775D3AAE}" type="pres">
      <dgm:prSet presAssocID="{297C4B15-BFCF-4FBB-9C3C-9AC573F2C7AD}" presName="descendantText" presStyleLbl="alignAccFollowNode1" presStyleIdx="4" presStyleCnt="6">
        <dgm:presLayoutVars>
          <dgm:bulletEnabled val="1"/>
        </dgm:presLayoutVars>
      </dgm:prSet>
      <dgm:spPr/>
    </dgm:pt>
    <dgm:pt modelId="{E963B1F9-9392-4FB9-9331-E2A2CA5DEDCD}" type="pres">
      <dgm:prSet presAssocID="{EA07AD3D-493E-4498-8C23-7BEA103A57BB}" presName="sp" presStyleCnt="0"/>
      <dgm:spPr/>
    </dgm:pt>
    <dgm:pt modelId="{E4076678-DF10-4F74-9FEB-0B8FDB91F4D3}" type="pres">
      <dgm:prSet presAssocID="{9179E77E-0CCB-46EC-AFAC-63CDDAC033F7}" presName="linNode" presStyleCnt="0"/>
      <dgm:spPr/>
    </dgm:pt>
    <dgm:pt modelId="{53734A1C-784F-4243-B660-9D9A9F244515}" type="pres">
      <dgm:prSet presAssocID="{9179E77E-0CCB-46EC-AFAC-63CDDAC033F7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38965035-168A-4CBC-8062-A73B2DED4E82}" type="pres">
      <dgm:prSet presAssocID="{9179E77E-0CCB-46EC-AFAC-63CDDAC033F7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AEDDC40B-7BB9-4382-A6FD-6E873A7DC92C}" srcId="{15E77067-9FC3-46A4-B03F-35D4EF3A95C0}" destId="{BD686AF7-FE21-449B-94BA-0BDFBADB27BE}" srcOrd="1" destOrd="0" parTransId="{94C23B57-7571-4FF3-B70D-59E7AF1053FC}" sibTransId="{6879054A-7509-42CF-9355-217B38A83329}"/>
    <dgm:cxn modelId="{9AC0061C-7B04-456B-8919-5EBEDC62B7A3}" type="presOf" srcId="{776EE123-C879-42CD-A944-B234A57579C5}" destId="{C5B61336-1E4A-49E1-BF47-49301B55CDDB}" srcOrd="0" destOrd="1" presId="urn:microsoft.com/office/officeart/2005/8/layout/vList5"/>
    <dgm:cxn modelId="{81AD591C-F08E-46F1-A99C-2667E2C40916}" type="presOf" srcId="{D2C4794A-27CC-4C97-9EAE-56526C61BD1F}" destId="{C5B61336-1E4A-49E1-BF47-49301B55CDDB}" srcOrd="0" destOrd="0" presId="urn:microsoft.com/office/officeart/2005/8/layout/vList5"/>
    <dgm:cxn modelId="{EBEE311F-F5E5-4EC6-857A-024B48112DD2}" type="presOf" srcId="{9F5976E0-FEE4-46F6-82B8-160F2A2A67CC}" destId="{E9856191-8E8F-4CE6-B035-8A16C1991FE1}" srcOrd="0" destOrd="0" presId="urn:microsoft.com/office/officeart/2005/8/layout/vList5"/>
    <dgm:cxn modelId="{A5AC1320-FFA8-4800-B706-395FC7C554C6}" srcId="{D3116335-1A12-45FF-AA13-9606D4EF64D6}" destId="{3761072F-84F4-4544-9DED-6B590945AD76}" srcOrd="3" destOrd="0" parTransId="{2FB04AE0-4EB6-467F-865D-E9C6E6D38CD4}" sibTransId="{39267277-627E-4592-9320-142542EE2A0A}"/>
    <dgm:cxn modelId="{A7E37820-313B-49C5-A018-1344F98E6571}" type="presOf" srcId="{DB05DEA8-01E4-44AA-9E9A-3B81D6E692C4}" destId="{C8D2A5EE-0008-43A9-8D43-4D3E775D3AAE}" srcOrd="0" destOrd="0" presId="urn:microsoft.com/office/officeart/2005/8/layout/vList5"/>
    <dgm:cxn modelId="{550C9820-176D-4102-8A75-4A1A8EC0A376}" type="presOf" srcId="{3761072F-84F4-4544-9DED-6B590945AD76}" destId="{481CAF73-C23C-474D-89F8-AE59B284B12B}" srcOrd="0" destOrd="0" presId="urn:microsoft.com/office/officeart/2005/8/layout/vList5"/>
    <dgm:cxn modelId="{31C37D28-4EA5-457A-BF90-00E505FD4861}" type="presOf" srcId="{A609803D-9674-4D3F-8A08-FB3A24DB4362}" destId="{86000183-1586-48ED-8C8E-FE9AEE0539AA}" srcOrd="0" destOrd="0" presId="urn:microsoft.com/office/officeart/2005/8/layout/vList5"/>
    <dgm:cxn modelId="{8EFAC028-CE92-488F-8FAC-91D7B6854775}" type="presOf" srcId="{8B25847D-C2DC-4543-B9C8-EA34EC519F01}" destId="{C8D2A5EE-0008-43A9-8D43-4D3E775D3AAE}" srcOrd="0" destOrd="1" presId="urn:microsoft.com/office/officeart/2005/8/layout/vList5"/>
    <dgm:cxn modelId="{AE8EB92D-EC11-422F-BAA6-29EBCD18363B}" type="presOf" srcId="{15E77067-9FC3-46A4-B03F-35D4EF3A95C0}" destId="{488B6F9D-689B-43F3-A219-0214FA85C2E8}" srcOrd="0" destOrd="0" presId="urn:microsoft.com/office/officeart/2005/8/layout/vList5"/>
    <dgm:cxn modelId="{42663B33-A27F-4EB4-99B2-6364B34256EE}" srcId="{99907C5E-7970-4A5B-B070-9C7E7F841417}" destId="{D2C4794A-27CC-4C97-9EAE-56526C61BD1F}" srcOrd="0" destOrd="0" parTransId="{2A5C4B51-9F51-4CC2-AB69-E123FF2FC2C2}" sibTransId="{A90AB397-6D7D-41CA-BA38-36317C8D4F39}"/>
    <dgm:cxn modelId="{E300BF3C-CD49-483A-8166-4D6F7346435C}" srcId="{297C4B15-BFCF-4FBB-9C3C-9AC573F2C7AD}" destId="{DB05DEA8-01E4-44AA-9E9A-3B81D6E692C4}" srcOrd="0" destOrd="0" parTransId="{49507862-80F9-40ED-A6D3-F12DB084B07C}" sibTransId="{A07646A3-6ADF-4D31-BC5F-53559E4AF97F}"/>
    <dgm:cxn modelId="{791EB95D-6DAE-4CA1-9F95-E6423D1E38CB}" type="presOf" srcId="{D3116335-1A12-45FF-AA13-9606D4EF64D6}" destId="{A98B7FF8-E792-4339-B786-43AD5F3B5BE5}" srcOrd="0" destOrd="0" presId="urn:microsoft.com/office/officeart/2005/8/layout/vList5"/>
    <dgm:cxn modelId="{2E515D65-B4A5-405F-A101-E732CB95897B}" srcId="{3761072F-84F4-4544-9DED-6B590945AD76}" destId="{A609803D-9674-4D3F-8A08-FB3A24DB4362}" srcOrd="0" destOrd="0" parTransId="{69AA73F9-B37D-41B6-AA65-E5D38C2BEF06}" sibTransId="{3434104C-0451-4CEE-88BE-27B2B7DCEA21}"/>
    <dgm:cxn modelId="{7FCFDF6D-3432-4F55-AB0D-72069A90EC09}" type="presOf" srcId="{99907C5E-7970-4A5B-B070-9C7E7F841417}" destId="{D87E8280-6DE7-4704-A264-E5D31D348AFE}" srcOrd="0" destOrd="0" presId="urn:microsoft.com/office/officeart/2005/8/layout/vList5"/>
    <dgm:cxn modelId="{F4D7277C-25F8-4DBB-91DD-1CE074AE7C57}" srcId="{D3116335-1A12-45FF-AA13-9606D4EF64D6}" destId="{9179E77E-0CCB-46EC-AFAC-63CDDAC033F7}" srcOrd="5" destOrd="0" parTransId="{BD41CFCF-75EB-41E4-BBBE-253CA6574845}" sibTransId="{71F0C38A-DC87-49A3-B837-695FDE4EF75B}"/>
    <dgm:cxn modelId="{1F694186-5889-49F6-ADDD-C0A4018682AF}" type="presOf" srcId="{542217FF-8E20-41FE-B33F-6A498A4A9A19}" destId="{38965035-168A-4CBC-8062-A73B2DED4E82}" srcOrd="0" destOrd="2" presId="urn:microsoft.com/office/officeart/2005/8/layout/vList5"/>
    <dgm:cxn modelId="{C85D308D-DB15-478C-9154-2474ABF786BD}" srcId="{9179E77E-0CCB-46EC-AFAC-63CDDAC033F7}" destId="{DEC8EB7F-08A3-4DA3-B913-3710135A2019}" srcOrd="1" destOrd="0" parTransId="{DABDF1FD-BF9B-4452-AA5C-776C279A6777}" sibTransId="{1EA00512-DD66-480A-84F0-423FB876DB36}"/>
    <dgm:cxn modelId="{10B5EA8D-02B9-4555-B241-7A6130E5CB2D}" type="presOf" srcId="{297C4B15-BFCF-4FBB-9C3C-9AC573F2C7AD}" destId="{33734C3A-68EF-40FD-960C-3A564D1C0A92}" srcOrd="0" destOrd="0" presId="urn:microsoft.com/office/officeart/2005/8/layout/vList5"/>
    <dgm:cxn modelId="{46282A98-F71F-4641-9B13-B3D0901C1453}" srcId="{9179E77E-0CCB-46EC-AFAC-63CDDAC033F7}" destId="{542217FF-8E20-41FE-B33F-6A498A4A9A19}" srcOrd="2" destOrd="0" parTransId="{2FA50575-4D7A-4D98-A522-87D763999467}" sibTransId="{8BFE1030-0FC7-49E0-80F9-17B7F71AB465}"/>
    <dgm:cxn modelId="{0FDC4A9E-E597-494B-91C2-5DCD919EE429}" srcId="{D3116335-1A12-45FF-AA13-9606D4EF64D6}" destId="{15E77067-9FC3-46A4-B03F-35D4EF3A95C0}" srcOrd="0" destOrd="0" parTransId="{666464FB-CFB5-413A-AA3D-7D0B09B322D7}" sibTransId="{11E09FE8-B7C2-4952-A40E-1AD3A798173D}"/>
    <dgm:cxn modelId="{937D13AB-5997-4921-B366-5A496432EE9C}" srcId="{AA168E92-07F5-4AC0-A945-FB78DF6BF156}" destId="{DAB2D4E8-2043-437A-8416-30C1B74441D4}" srcOrd="0" destOrd="0" parTransId="{9E969F95-CF49-4408-8869-FA1905C71E52}" sibTransId="{52AD89F5-67DA-430C-A4F9-7375A45E828C}"/>
    <dgm:cxn modelId="{F3322DAB-0B3E-464D-8A35-C137FD44A9D1}" srcId="{9179E77E-0CCB-46EC-AFAC-63CDDAC033F7}" destId="{3C6C0417-ECB2-476E-93E7-C854F5F57538}" srcOrd="0" destOrd="0" parTransId="{D90F1909-242A-4A01-833D-27ACE4285346}" sibTransId="{0DF3D97C-B196-4001-81EA-8B9905654F83}"/>
    <dgm:cxn modelId="{84DB50B4-579B-46C1-B197-240047E35E4E}" srcId="{15E77067-9FC3-46A4-B03F-35D4EF3A95C0}" destId="{9F5976E0-FEE4-46F6-82B8-160F2A2A67CC}" srcOrd="0" destOrd="0" parTransId="{A40B9610-D73C-4D3F-AD8F-8ED0100F68E8}" sibTransId="{C41F5C17-7E20-4B82-ADF6-3A8E2C7F45ED}"/>
    <dgm:cxn modelId="{AF6370B6-141F-4E24-A8B4-CD8E88E56B5E}" srcId="{D3116335-1A12-45FF-AA13-9606D4EF64D6}" destId="{AA168E92-07F5-4AC0-A945-FB78DF6BF156}" srcOrd="1" destOrd="0" parTransId="{C9A76BEF-9179-49FB-AECF-465C8962894B}" sibTransId="{9A82345C-5A8D-4585-97C1-F2BFED46914E}"/>
    <dgm:cxn modelId="{D55840B9-8A82-4D08-B979-A6E70066E604}" type="presOf" srcId="{AA168E92-07F5-4AC0-A945-FB78DF6BF156}" destId="{F55FF042-8326-4E0E-96ED-1005D5D38D48}" srcOrd="0" destOrd="0" presId="urn:microsoft.com/office/officeart/2005/8/layout/vList5"/>
    <dgm:cxn modelId="{397845CC-254C-4C2D-9AC4-907E4A865D79}" type="presOf" srcId="{3C6C0417-ECB2-476E-93E7-C854F5F57538}" destId="{38965035-168A-4CBC-8062-A73B2DED4E82}" srcOrd="0" destOrd="0" presId="urn:microsoft.com/office/officeart/2005/8/layout/vList5"/>
    <dgm:cxn modelId="{4006EDD4-F906-4EFC-9D82-604D8068D121}" srcId="{297C4B15-BFCF-4FBB-9C3C-9AC573F2C7AD}" destId="{8B25847D-C2DC-4543-B9C8-EA34EC519F01}" srcOrd="1" destOrd="0" parTransId="{9DB675CA-F646-40C3-9D9C-5C22A6268213}" sibTransId="{75191E34-45FA-46DF-BE46-EAA112803F1B}"/>
    <dgm:cxn modelId="{5A1851D5-78B2-43C6-BC3D-0102F57692BD}" srcId="{99907C5E-7970-4A5B-B070-9C7E7F841417}" destId="{776EE123-C879-42CD-A944-B234A57579C5}" srcOrd="1" destOrd="0" parTransId="{261A8778-4815-4BCA-9515-F0021F3FD8E9}" sibTransId="{8C540627-1FE2-44FF-B655-9A73101131E2}"/>
    <dgm:cxn modelId="{95129ED6-FE65-4B51-B3D8-073D70B1D977}" type="presOf" srcId="{9179E77E-0CCB-46EC-AFAC-63CDDAC033F7}" destId="{53734A1C-784F-4243-B660-9D9A9F244515}" srcOrd="0" destOrd="0" presId="urn:microsoft.com/office/officeart/2005/8/layout/vList5"/>
    <dgm:cxn modelId="{B08760E5-32DD-4325-8C2C-EC7D85750FE6}" srcId="{D3116335-1A12-45FF-AA13-9606D4EF64D6}" destId="{99907C5E-7970-4A5B-B070-9C7E7F841417}" srcOrd="2" destOrd="0" parTransId="{213923B2-54A1-4BF3-9CD8-EF59C32E9438}" sibTransId="{2B35BD01-8EF3-467C-9E28-8B886C254DD8}"/>
    <dgm:cxn modelId="{76B57AEC-2233-481F-9A1B-F74564A03855}" type="presOf" srcId="{DEC8EB7F-08A3-4DA3-B913-3710135A2019}" destId="{38965035-168A-4CBC-8062-A73B2DED4E82}" srcOrd="0" destOrd="1" presId="urn:microsoft.com/office/officeart/2005/8/layout/vList5"/>
    <dgm:cxn modelId="{5C280AED-BADE-4FD7-8AC2-A2B9CC36FE25}" type="presOf" srcId="{DAB2D4E8-2043-437A-8416-30C1B74441D4}" destId="{76874B71-06A0-4D13-9A47-C1C318F030D0}" srcOrd="0" destOrd="0" presId="urn:microsoft.com/office/officeart/2005/8/layout/vList5"/>
    <dgm:cxn modelId="{AC4B72F8-7C13-44BB-8DB5-6706A04045EF}" type="presOf" srcId="{BD686AF7-FE21-449B-94BA-0BDFBADB27BE}" destId="{E9856191-8E8F-4CE6-B035-8A16C1991FE1}" srcOrd="0" destOrd="1" presId="urn:microsoft.com/office/officeart/2005/8/layout/vList5"/>
    <dgm:cxn modelId="{0F4618F9-66A1-49DA-8565-4C67C732AC7E}" srcId="{D3116335-1A12-45FF-AA13-9606D4EF64D6}" destId="{297C4B15-BFCF-4FBB-9C3C-9AC573F2C7AD}" srcOrd="4" destOrd="0" parTransId="{83F5EEBA-54B7-4229-B982-AAA11B579C21}" sibTransId="{EA07AD3D-493E-4498-8C23-7BEA103A57BB}"/>
    <dgm:cxn modelId="{8AC62EAD-4E45-4123-8BA9-00D57E690BE5}" type="presParOf" srcId="{A98B7FF8-E792-4339-B786-43AD5F3B5BE5}" destId="{DDF9F42E-1C6E-4400-B65C-7790F9020DD2}" srcOrd="0" destOrd="0" presId="urn:microsoft.com/office/officeart/2005/8/layout/vList5"/>
    <dgm:cxn modelId="{7AF1741C-231B-40FA-B0BE-F57A9100211A}" type="presParOf" srcId="{DDF9F42E-1C6E-4400-B65C-7790F9020DD2}" destId="{488B6F9D-689B-43F3-A219-0214FA85C2E8}" srcOrd="0" destOrd="0" presId="urn:microsoft.com/office/officeart/2005/8/layout/vList5"/>
    <dgm:cxn modelId="{5DCC48C1-36EB-44B7-AF79-32A947D909BE}" type="presParOf" srcId="{DDF9F42E-1C6E-4400-B65C-7790F9020DD2}" destId="{E9856191-8E8F-4CE6-B035-8A16C1991FE1}" srcOrd="1" destOrd="0" presId="urn:microsoft.com/office/officeart/2005/8/layout/vList5"/>
    <dgm:cxn modelId="{9F066FE7-9AF7-4F93-849C-C5BA3F675552}" type="presParOf" srcId="{A98B7FF8-E792-4339-B786-43AD5F3B5BE5}" destId="{3E3B5891-1416-489C-87EE-4103E12E44CE}" srcOrd="1" destOrd="0" presId="urn:microsoft.com/office/officeart/2005/8/layout/vList5"/>
    <dgm:cxn modelId="{FC67A9BF-9D82-4D90-84FE-F1DE984F70E0}" type="presParOf" srcId="{A98B7FF8-E792-4339-B786-43AD5F3B5BE5}" destId="{7219207B-7E21-42DA-9F89-C247BDD4EBC9}" srcOrd="2" destOrd="0" presId="urn:microsoft.com/office/officeart/2005/8/layout/vList5"/>
    <dgm:cxn modelId="{1CB64DC2-054E-48F2-B9A4-969F23D8E55A}" type="presParOf" srcId="{7219207B-7E21-42DA-9F89-C247BDD4EBC9}" destId="{F55FF042-8326-4E0E-96ED-1005D5D38D48}" srcOrd="0" destOrd="0" presId="urn:microsoft.com/office/officeart/2005/8/layout/vList5"/>
    <dgm:cxn modelId="{E732577F-60CB-402E-B634-F9E72755CFFF}" type="presParOf" srcId="{7219207B-7E21-42DA-9F89-C247BDD4EBC9}" destId="{76874B71-06A0-4D13-9A47-C1C318F030D0}" srcOrd="1" destOrd="0" presId="urn:microsoft.com/office/officeart/2005/8/layout/vList5"/>
    <dgm:cxn modelId="{21AC1E60-689E-468B-9D33-97E8C51DD168}" type="presParOf" srcId="{A98B7FF8-E792-4339-B786-43AD5F3B5BE5}" destId="{E798FD83-E2CB-4E6C-9821-932BA2D610DB}" srcOrd="3" destOrd="0" presId="urn:microsoft.com/office/officeart/2005/8/layout/vList5"/>
    <dgm:cxn modelId="{931DE6A9-4C1C-4673-B435-A6397E6A1A24}" type="presParOf" srcId="{A98B7FF8-E792-4339-B786-43AD5F3B5BE5}" destId="{8E0614E8-14B5-44FE-86C3-17785F998D22}" srcOrd="4" destOrd="0" presId="urn:microsoft.com/office/officeart/2005/8/layout/vList5"/>
    <dgm:cxn modelId="{32988BCA-98CE-47FA-A0FA-E0025D4728EC}" type="presParOf" srcId="{8E0614E8-14B5-44FE-86C3-17785F998D22}" destId="{D87E8280-6DE7-4704-A264-E5D31D348AFE}" srcOrd="0" destOrd="0" presId="urn:microsoft.com/office/officeart/2005/8/layout/vList5"/>
    <dgm:cxn modelId="{6199EDC3-992E-4684-AADC-9F5BB896FFDF}" type="presParOf" srcId="{8E0614E8-14B5-44FE-86C3-17785F998D22}" destId="{C5B61336-1E4A-49E1-BF47-49301B55CDDB}" srcOrd="1" destOrd="0" presId="urn:microsoft.com/office/officeart/2005/8/layout/vList5"/>
    <dgm:cxn modelId="{5F23F003-747E-4998-BED8-E37CD2C5A255}" type="presParOf" srcId="{A98B7FF8-E792-4339-B786-43AD5F3B5BE5}" destId="{DB6D3649-B20C-4B11-9849-46DD9B144A21}" srcOrd="5" destOrd="0" presId="urn:microsoft.com/office/officeart/2005/8/layout/vList5"/>
    <dgm:cxn modelId="{C7049EEA-44A5-4321-A1D2-F3D1E078C0DB}" type="presParOf" srcId="{A98B7FF8-E792-4339-B786-43AD5F3B5BE5}" destId="{FAED903B-F889-4007-9907-72207E86DF44}" srcOrd="6" destOrd="0" presId="urn:microsoft.com/office/officeart/2005/8/layout/vList5"/>
    <dgm:cxn modelId="{1DABD2C2-5225-4124-AA7D-ECA6C301B0DE}" type="presParOf" srcId="{FAED903B-F889-4007-9907-72207E86DF44}" destId="{481CAF73-C23C-474D-89F8-AE59B284B12B}" srcOrd="0" destOrd="0" presId="urn:microsoft.com/office/officeart/2005/8/layout/vList5"/>
    <dgm:cxn modelId="{3636B56C-BBFB-4BDE-81C6-F65502C3A1C5}" type="presParOf" srcId="{FAED903B-F889-4007-9907-72207E86DF44}" destId="{86000183-1586-48ED-8C8E-FE9AEE0539AA}" srcOrd="1" destOrd="0" presId="urn:microsoft.com/office/officeart/2005/8/layout/vList5"/>
    <dgm:cxn modelId="{30DD81C9-3470-480E-8893-84D8DB258EBD}" type="presParOf" srcId="{A98B7FF8-E792-4339-B786-43AD5F3B5BE5}" destId="{15CB665B-22CB-4C78-BF73-8974676F6E02}" srcOrd="7" destOrd="0" presId="urn:microsoft.com/office/officeart/2005/8/layout/vList5"/>
    <dgm:cxn modelId="{E32130B3-21D4-4366-A8F3-5C53E7B647DE}" type="presParOf" srcId="{A98B7FF8-E792-4339-B786-43AD5F3B5BE5}" destId="{542939E5-1E07-4D8D-8CE0-50914F5134BE}" srcOrd="8" destOrd="0" presId="urn:microsoft.com/office/officeart/2005/8/layout/vList5"/>
    <dgm:cxn modelId="{E02BCA0C-E525-4F19-B670-148198D709D5}" type="presParOf" srcId="{542939E5-1E07-4D8D-8CE0-50914F5134BE}" destId="{33734C3A-68EF-40FD-960C-3A564D1C0A92}" srcOrd="0" destOrd="0" presId="urn:microsoft.com/office/officeart/2005/8/layout/vList5"/>
    <dgm:cxn modelId="{41904FF7-4B46-4428-9E3D-81D3318C1E9F}" type="presParOf" srcId="{542939E5-1E07-4D8D-8CE0-50914F5134BE}" destId="{C8D2A5EE-0008-43A9-8D43-4D3E775D3AAE}" srcOrd="1" destOrd="0" presId="urn:microsoft.com/office/officeart/2005/8/layout/vList5"/>
    <dgm:cxn modelId="{E8E15343-4EEB-44FE-8AF3-48D0C8FCB254}" type="presParOf" srcId="{A98B7FF8-E792-4339-B786-43AD5F3B5BE5}" destId="{E963B1F9-9392-4FB9-9331-E2A2CA5DEDCD}" srcOrd="9" destOrd="0" presId="urn:microsoft.com/office/officeart/2005/8/layout/vList5"/>
    <dgm:cxn modelId="{7BCA19AB-D3B9-4F05-9CA1-1DB64112DFFB}" type="presParOf" srcId="{A98B7FF8-E792-4339-B786-43AD5F3B5BE5}" destId="{E4076678-DF10-4F74-9FEB-0B8FDB91F4D3}" srcOrd="10" destOrd="0" presId="urn:microsoft.com/office/officeart/2005/8/layout/vList5"/>
    <dgm:cxn modelId="{8501AE18-8FED-494B-B865-A855F6B57864}" type="presParOf" srcId="{E4076678-DF10-4F74-9FEB-0B8FDB91F4D3}" destId="{53734A1C-784F-4243-B660-9D9A9F244515}" srcOrd="0" destOrd="0" presId="urn:microsoft.com/office/officeart/2005/8/layout/vList5"/>
    <dgm:cxn modelId="{F393E994-133B-4B22-8C78-F624D3215B73}" type="presParOf" srcId="{E4076678-DF10-4F74-9FEB-0B8FDB91F4D3}" destId="{38965035-168A-4CBC-8062-A73B2DED4E8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56191-8E8F-4CE6-B035-8A16C1991FE1}">
      <dsp:nvSpPr>
        <dsp:cNvPr id="0" name=""/>
        <dsp:cNvSpPr/>
      </dsp:nvSpPr>
      <dsp:spPr>
        <a:xfrm rot="5400000">
          <a:off x="5517923" y="-2388168"/>
          <a:ext cx="532091" cy="544373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This is new to you. Use the left MENU to navigate the site. Look around and get comfortable with it.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Don’t be afraid to click on items    </a:t>
          </a:r>
        </a:p>
      </dsp:txBody>
      <dsp:txXfrm rot="-5400000">
        <a:off x="3062101" y="93629"/>
        <a:ext cx="5417761" cy="480141"/>
      </dsp:txXfrm>
    </dsp:sp>
    <dsp:sp modelId="{488B6F9D-689B-43F3-A219-0214FA85C2E8}">
      <dsp:nvSpPr>
        <dsp:cNvPr id="0" name=""/>
        <dsp:cNvSpPr/>
      </dsp:nvSpPr>
      <dsp:spPr>
        <a:xfrm>
          <a:off x="0" y="1142"/>
          <a:ext cx="3062101" cy="6651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EXPLORE</a:t>
          </a:r>
        </a:p>
      </dsp:txBody>
      <dsp:txXfrm>
        <a:off x="32468" y="33610"/>
        <a:ext cx="2997165" cy="600178"/>
      </dsp:txXfrm>
    </dsp:sp>
    <dsp:sp modelId="{76874B71-06A0-4D13-9A47-C1C318F030D0}">
      <dsp:nvSpPr>
        <dsp:cNvPr id="0" name=""/>
        <dsp:cNvSpPr/>
      </dsp:nvSpPr>
      <dsp:spPr>
        <a:xfrm rot="5400000">
          <a:off x="5517923" y="-1689797"/>
          <a:ext cx="532091" cy="5443736"/>
        </a:xfrm>
        <a:prstGeom prst="round2SameRect">
          <a:avLst/>
        </a:prstGeom>
        <a:solidFill>
          <a:schemeClr val="accent2">
            <a:tint val="40000"/>
            <a:alpha val="90000"/>
            <a:hueOff val="1640602"/>
            <a:satOff val="-4909"/>
            <a:lumOff val="-76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640602"/>
              <a:satOff val="-4909"/>
              <a:lumOff val="-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Your professor can see which assignments you have opened and how much time is spent on each task </a:t>
          </a:r>
        </a:p>
      </dsp:txBody>
      <dsp:txXfrm rot="-5400000">
        <a:off x="3062101" y="792000"/>
        <a:ext cx="5417761" cy="480141"/>
      </dsp:txXfrm>
    </dsp:sp>
    <dsp:sp modelId="{F55FF042-8326-4E0E-96ED-1005D5D38D48}">
      <dsp:nvSpPr>
        <dsp:cNvPr id="0" name=""/>
        <dsp:cNvSpPr/>
      </dsp:nvSpPr>
      <dsp:spPr>
        <a:xfrm>
          <a:off x="0" y="699512"/>
          <a:ext cx="3062101" cy="665114"/>
        </a:xfrm>
        <a:prstGeom prst="roundRect">
          <a:avLst/>
        </a:prstGeom>
        <a:solidFill>
          <a:schemeClr val="accent2">
            <a:hueOff val="1586514"/>
            <a:satOff val="-4845"/>
            <a:lumOff val="51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SPEND TIME ON YOUR ASSIGNMENTS</a:t>
          </a:r>
        </a:p>
      </dsp:txBody>
      <dsp:txXfrm>
        <a:off x="32468" y="731980"/>
        <a:ext cx="2997165" cy="600178"/>
      </dsp:txXfrm>
    </dsp:sp>
    <dsp:sp modelId="{C5B61336-1E4A-49E1-BF47-49301B55CDDB}">
      <dsp:nvSpPr>
        <dsp:cNvPr id="0" name=""/>
        <dsp:cNvSpPr/>
      </dsp:nvSpPr>
      <dsp:spPr>
        <a:xfrm rot="5400000">
          <a:off x="5517923" y="-991427"/>
          <a:ext cx="532091" cy="5443736"/>
        </a:xfrm>
        <a:prstGeom prst="round2SameRect">
          <a:avLst/>
        </a:prstGeom>
        <a:solidFill>
          <a:schemeClr val="accent2">
            <a:tint val="40000"/>
            <a:alpha val="90000"/>
            <a:hueOff val="3281204"/>
            <a:satOff val="-9819"/>
            <a:lumOff val="-15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3281204"/>
              <a:satOff val="-9819"/>
              <a:lumOff val="-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If your professor is using both BB &amp; LP, you must use </a:t>
          </a:r>
          <a:r>
            <a:rPr lang="en-US" sz="1000" u="sng" kern="1200" dirty="0"/>
            <a:t>both</a:t>
          </a:r>
          <a:r>
            <a:rPr lang="en-US" sz="1000" kern="1200" dirty="0"/>
            <a:t> Blackboard and Launchpad </a:t>
          </a:r>
          <a:r>
            <a:rPr lang="en-US" sz="1000" u="sng" kern="1200" dirty="0"/>
            <a:t>fully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If your professor is using LP only, set a reminder to check LP as it is not with your other classes in BB</a:t>
          </a:r>
        </a:p>
      </dsp:txBody>
      <dsp:txXfrm rot="-5400000">
        <a:off x="3062101" y="1490370"/>
        <a:ext cx="5417761" cy="480141"/>
      </dsp:txXfrm>
    </dsp:sp>
    <dsp:sp modelId="{D87E8280-6DE7-4704-A264-E5D31D348AFE}">
      <dsp:nvSpPr>
        <dsp:cNvPr id="0" name=""/>
        <dsp:cNvSpPr/>
      </dsp:nvSpPr>
      <dsp:spPr>
        <a:xfrm>
          <a:off x="0" y="1397883"/>
          <a:ext cx="3062101" cy="665114"/>
        </a:xfrm>
        <a:prstGeom prst="roundRect">
          <a:avLst/>
        </a:prstGeom>
        <a:solidFill>
          <a:schemeClr val="accent2">
            <a:hueOff val="3173028"/>
            <a:satOff val="-9689"/>
            <a:lumOff val="10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KNOW IF YOUR PROFESSOR USES BLACKBOARD AS WELL</a:t>
          </a:r>
        </a:p>
      </dsp:txBody>
      <dsp:txXfrm>
        <a:off x="32468" y="1430351"/>
        <a:ext cx="2997165" cy="600178"/>
      </dsp:txXfrm>
    </dsp:sp>
    <dsp:sp modelId="{86000183-1586-48ED-8C8E-FE9AEE0539AA}">
      <dsp:nvSpPr>
        <dsp:cNvPr id="0" name=""/>
        <dsp:cNvSpPr/>
      </dsp:nvSpPr>
      <dsp:spPr>
        <a:xfrm rot="5400000">
          <a:off x="5517923" y="-293056"/>
          <a:ext cx="532091" cy="5443736"/>
        </a:xfrm>
        <a:prstGeom prst="round2SameRect">
          <a:avLst/>
        </a:prstGeom>
        <a:solidFill>
          <a:schemeClr val="accent2">
            <a:tint val="40000"/>
            <a:alpha val="90000"/>
            <a:hueOff val="4921806"/>
            <a:satOff val="-14728"/>
            <a:lumOff val="-227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4921806"/>
              <a:satOff val="-14728"/>
              <a:lumOff val="-2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Use the CALENDAR to see when exams, quizzes </a:t>
          </a:r>
          <a:r>
            <a:rPr lang="en-US" sz="1000" kern="1200"/>
            <a:t>and assignments </a:t>
          </a:r>
          <a:r>
            <a:rPr lang="en-US" sz="1000" kern="1200" dirty="0"/>
            <a:t>are due and  plan your time with these in mind</a:t>
          </a:r>
        </a:p>
      </dsp:txBody>
      <dsp:txXfrm rot="-5400000">
        <a:off x="3062101" y="2188741"/>
        <a:ext cx="5417761" cy="480141"/>
      </dsp:txXfrm>
    </dsp:sp>
    <dsp:sp modelId="{481CAF73-C23C-474D-89F8-AE59B284B12B}">
      <dsp:nvSpPr>
        <dsp:cNvPr id="0" name=""/>
        <dsp:cNvSpPr/>
      </dsp:nvSpPr>
      <dsp:spPr>
        <a:xfrm>
          <a:off x="0" y="2096253"/>
          <a:ext cx="3062101" cy="665114"/>
        </a:xfrm>
        <a:prstGeom prst="roundRect">
          <a:avLst/>
        </a:prstGeom>
        <a:solidFill>
          <a:schemeClr val="accent2">
            <a:hueOff val="4759542"/>
            <a:satOff val="-14534"/>
            <a:lumOff val="15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PLAN AHEAD</a:t>
          </a:r>
        </a:p>
      </dsp:txBody>
      <dsp:txXfrm>
        <a:off x="32468" y="2128721"/>
        <a:ext cx="2997165" cy="600178"/>
      </dsp:txXfrm>
    </dsp:sp>
    <dsp:sp modelId="{C8D2A5EE-0008-43A9-8D43-4D3E775D3AAE}">
      <dsp:nvSpPr>
        <dsp:cNvPr id="0" name=""/>
        <dsp:cNvSpPr/>
      </dsp:nvSpPr>
      <dsp:spPr>
        <a:xfrm rot="5400000">
          <a:off x="5517923" y="405313"/>
          <a:ext cx="532091" cy="5443736"/>
        </a:xfrm>
        <a:prstGeom prst="round2SameRect">
          <a:avLst/>
        </a:prstGeom>
        <a:solidFill>
          <a:schemeClr val="accent2">
            <a:tint val="40000"/>
            <a:alpha val="90000"/>
            <a:hueOff val="6562408"/>
            <a:satOff val="-19638"/>
            <a:lumOff val="-30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6562408"/>
              <a:satOff val="-19638"/>
              <a:lumOff val="-3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See tasks assigned and completed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Check your progress</a:t>
          </a:r>
        </a:p>
      </dsp:txBody>
      <dsp:txXfrm rot="-5400000">
        <a:off x="3062101" y="2887111"/>
        <a:ext cx="5417761" cy="480141"/>
      </dsp:txXfrm>
    </dsp:sp>
    <dsp:sp modelId="{33734C3A-68EF-40FD-960C-3A564D1C0A92}">
      <dsp:nvSpPr>
        <dsp:cNvPr id="0" name=""/>
        <dsp:cNvSpPr/>
      </dsp:nvSpPr>
      <dsp:spPr>
        <a:xfrm>
          <a:off x="0" y="2794624"/>
          <a:ext cx="3062101" cy="665114"/>
        </a:xfrm>
        <a:prstGeom prst="roundRect">
          <a:avLst/>
        </a:prstGeom>
        <a:solidFill>
          <a:schemeClr val="accent2">
            <a:hueOff val="6346056"/>
            <a:satOff val="-19378"/>
            <a:lumOff val="20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USE THE GRADEBOOK</a:t>
          </a:r>
        </a:p>
      </dsp:txBody>
      <dsp:txXfrm>
        <a:off x="32468" y="2827092"/>
        <a:ext cx="2997165" cy="600178"/>
      </dsp:txXfrm>
    </dsp:sp>
    <dsp:sp modelId="{38965035-168A-4CBC-8062-A73B2DED4E82}">
      <dsp:nvSpPr>
        <dsp:cNvPr id="0" name=""/>
        <dsp:cNvSpPr/>
      </dsp:nvSpPr>
      <dsp:spPr>
        <a:xfrm rot="5400000">
          <a:off x="5517923" y="1103684"/>
          <a:ext cx="532091" cy="5443736"/>
        </a:xfrm>
        <a:prstGeom prst="round2SameRect">
          <a:avLst/>
        </a:prstGeom>
        <a:solidFill>
          <a:schemeClr val="accent2">
            <a:tint val="40000"/>
            <a:alpha val="90000"/>
            <a:hueOff val="8203011"/>
            <a:satOff val="-24547"/>
            <a:lumOff val="-37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8203011"/>
              <a:satOff val="-24547"/>
              <a:lumOff val="-3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Your PROFESSOR is your best resource. Contact him/her first.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The Student Success Center offers tutoring and academic coaching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Contact IT for any technical issues</a:t>
          </a:r>
        </a:p>
      </dsp:txBody>
      <dsp:txXfrm rot="-5400000">
        <a:off x="3062101" y="3585482"/>
        <a:ext cx="5417761" cy="480141"/>
      </dsp:txXfrm>
    </dsp:sp>
    <dsp:sp modelId="{53734A1C-784F-4243-B660-9D9A9F244515}">
      <dsp:nvSpPr>
        <dsp:cNvPr id="0" name=""/>
        <dsp:cNvSpPr/>
      </dsp:nvSpPr>
      <dsp:spPr>
        <a:xfrm>
          <a:off x="0" y="3492994"/>
          <a:ext cx="3062101" cy="665114"/>
        </a:xfrm>
        <a:prstGeom prst="roundRect">
          <a:avLst/>
        </a:prstGeom>
        <a:solidFill>
          <a:schemeClr val="accent2">
            <a:hueOff val="7932569"/>
            <a:satOff val="-24223"/>
            <a:lumOff val="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ASK FOR HELP</a:t>
          </a:r>
        </a:p>
      </dsp:txBody>
      <dsp:txXfrm>
        <a:off x="32468" y="3525462"/>
        <a:ext cx="2997165" cy="600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133">
            <a:extLst>
              <a:ext uri="{FF2B5EF4-FFF2-40B4-BE49-F238E27FC236}">
                <a16:creationId xmlns:a16="http://schemas.microsoft.com/office/drawing/2014/main" id="{6D7AEC63-11CA-48B3-B4F4-101FA0702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EC860F15-E4F5-4907-BF76-B67E0C535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8" name="Rectangle 137">
            <a:extLst>
              <a:ext uri="{FF2B5EF4-FFF2-40B4-BE49-F238E27FC236}">
                <a16:creationId xmlns:a16="http://schemas.microsoft.com/office/drawing/2014/main" id="{1A733FE4-5754-4D86-92F8-1C8B14675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539C57BD-CB33-4035-825B-9DB23502C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DFB4EE71-888E-4DC2-B33D-D1B1686EB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A3EDBC9-3E02-4BB3-B76A-EE1F36E3D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2A2E5628-4814-4629-B4E4-59EA8D0CC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C0294F1-7EE2-4EB9-A41B-908481D40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0" name="Rectangle 14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7778F-0A6D-4014-AD84-2BC9EB96F7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22409" y="339945"/>
            <a:ext cx="7958331" cy="71265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/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6 TAKEAWAYS FOR MACMILLAN’S LAUNCHPAD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173BFB79-7E67-46A7-9FEA-A529FFC71FF6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79637743"/>
              </p:ext>
            </p:extLst>
          </p:nvPr>
        </p:nvGraphicFramePr>
        <p:xfrm>
          <a:off x="1939359" y="1151992"/>
          <a:ext cx="8505838" cy="4159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91B98DF-9B52-4832-9693-A7CBE2D8C887}"/>
              </a:ext>
            </a:extLst>
          </p:cNvPr>
          <p:cNvSpPr txBox="1"/>
          <p:nvPr/>
        </p:nvSpPr>
        <p:spPr>
          <a:xfrm>
            <a:off x="971410" y="5706008"/>
            <a:ext cx="104384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IMPORTANT: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Order your text &amp; code early. If your text is delayed, your professor can provide you 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                     with temporary access to LaunchPad. If the delay continues beyond 2 weeks, contact 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                     advising immediately.</a:t>
            </a:r>
          </a:p>
        </p:txBody>
      </p:sp>
    </p:spTree>
    <p:extLst>
      <p:ext uri="{BB962C8B-B14F-4D97-AF65-F5344CB8AC3E}">
        <p14:creationId xmlns:p14="http://schemas.microsoft.com/office/powerpoint/2010/main" val="3124984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MS Shell Dlg 2</vt:lpstr>
      <vt:lpstr>Wingdings</vt:lpstr>
      <vt:lpstr>Wingdings 3</vt:lpstr>
      <vt:lpstr>Madison</vt:lpstr>
      <vt:lpstr>6 TAKEAWAYS FOR MACMILLAN’S LAUNCHPAD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TAKEAWAYS FOR MACMILLAN’S LAUNCHPAD </dc:title>
  <dc:creator>Patty Reardon</dc:creator>
  <cp:lastModifiedBy>Patty Reardon</cp:lastModifiedBy>
  <cp:revision>3</cp:revision>
  <dcterms:created xsi:type="dcterms:W3CDTF">2020-12-30T17:17:11Z</dcterms:created>
  <dcterms:modified xsi:type="dcterms:W3CDTF">2020-12-30T18:01:08Z</dcterms:modified>
</cp:coreProperties>
</file>