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5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F1D4192-872C-48CF-945E-0B1C4C137F5A}">
  <a:tblStyle styleId="{6F1D4192-872C-48CF-945E-0B1C4C137F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18-08-17T15:10:35.398"/>
    </inkml:context>
    <inkml:brush xml:id="br0">
      <inkml:brushProperty name="width" value="0.05292" units="cm"/>
      <inkml:brushProperty name="height" value="0.05292" units="cm"/>
      <inkml:brushProperty name="color" value="#FFFF00"/>
    </inkml:brush>
  </inkml:definitions>
  <inkml:trace contextRef="#ctx0" brushRef="#br0">2963 12947 0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b654b397_0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b654b397_0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b654b397_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b654b397_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b654b397_0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b654b397_0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b654b397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b654b397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b654b397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b654b397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b654b397_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b654b397_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b654b397_0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b654b397_0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b654b397_0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b654b397_0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b654b397_0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b654b397_0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b654b397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b654b397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f4f3288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af4f3288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2b654b397_0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2b654b397_0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b654b397_0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b654b397_0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b654b397_0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b654b397_0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b654b397_0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2b654b397_0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b654b397_0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b654b397_0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2b654b397_0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2b654b397_0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b654b397_0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b654b397_0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b654b397_0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2b654b397_0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b654b397_0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2b654b397_0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b654b397_0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2b654b397_0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af4f3288_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af4f3288_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b654b397_0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2b654b397_0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b654b397_0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2b654b397_0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b654b397_0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b654b397_0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2b654b397_0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2b654b397_0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2b654b397_0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2b654b397_0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b654b397_0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2b654b397_0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2b654b397_0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2b654b397_0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2b654b397_0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2b654b397_0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b654b397_0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2b654b397_0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b654b397_0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2b654b397_0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af4f3288_0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af4f3288_0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2b654b397_0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2b654b397_0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2b654b397_0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2b654b397_0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2b654b397_0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2b654b397_0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2b654b397_0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2b654b397_0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2b654b397_03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2b654b397_03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2b654b397_0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2b654b397_0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2b654b397_0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2b654b397_0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2b654b397_03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2b654b397_03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2b654b397_0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2b654b397_0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2b654b397_0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2b654b397_0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b654b397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b654b397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2b654b397_03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2b654b397_03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2b654b397_0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2b654b397_0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2b654b397_0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2b654b397_0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2b654b397_04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2b654b397_04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2b654b397_0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2b654b397_0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2b654b397_0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2b654b397_0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b654b397_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b654b397_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b654b397_0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b654b397_0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b654b397_0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b654b397_0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654b397_0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b654b397_0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0625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300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304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3728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3574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955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5653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3717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5888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241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02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9024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978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379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849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0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1315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53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556CDA-FAF9-4257-91D4-F7B1E7D6CF79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5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</p:sldLayoutIdLst>
  <p:hf sldNum="0"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ericcurts@gmail.com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lus.google.com/+EricCurts1" TargetMode="External"/><Relationship Id="rId5" Type="http://schemas.openxmlformats.org/officeDocument/2006/relationships/hyperlink" Target="https://twitter.com/ericcurts" TargetMode="External"/><Relationship Id="rId10" Type="http://schemas.openxmlformats.org/officeDocument/2006/relationships/hyperlink" Target="https://docs.google.com/presentation/d/1N_5IbXUY3y2PCuhFQ0YA7ZuREwC7ew1Q3fyILBnEBQA/copy" TargetMode="External"/><Relationship Id="rId4" Type="http://schemas.openxmlformats.org/officeDocument/2006/relationships/hyperlink" Target="http://www.ericcurts.com" TargetMode="External"/><Relationship Id="rId9" Type="http://schemas.openxmlformats.org/officeDocument/2006/relationships/hyperlink" Target="http://creativecommons.org/licenses/by-nc/3.0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slide" Target="slide45.xml"/><Relationship Id="rId18" Type="http://schemas.openxmlformats.org/officeDocument/2006/relationships/slide" Target="slide47.xml"/><Relationship Id="rId26" Type="http://schemas.openxmlformats.org/officeDocument/2006/relationships/slide" Target="slide31.xml"/><Relationship Id="rId3" Type="http://schemas.openxmlformats.org/officeDocument/2006/relationships/slide" Target="slide2.xml"/><Relationship Id="rId21" Type="http://schemas.openxmlformats.org/officeDocument/2006/relationships/slide" Target="slide29.xml"/><Relationship Id="rId7" Type="http://schemas.openxmlformats.org/officeDocument/2006/relationships/slide" Target="slide33.xml"/><Relationship Id="rId12" Type="http://schemas.openxmlformats.org/officeDocument/2006/relationships/slide" Target="slide35.xml"/><Relationship Id="rId17" Type="http://schemas.openxmlformats.org/officeDocument/2006/relationships/slide" Target="slide37.xml"/><Relationship Id="rId25" Type="http://schemas.openxmlformats.org/officeDocument/2006/relationships/slide" Target="slide21.xml"/><Relationship Id="rId2" Type="http://schemas.openxmlformats.org/officeDocument/2006/relationships/notesSlide" Target="../notesSlides/notesSlide2.xml"/><Relationship Id="rId16" Type="http://schemas.openxmlformats.org/officeDocument/2006/relationships/slide" Target="slide27.xml"/><Relationship Id="rId20" Type="http://schemas.openxmlformats.org/officeDocument/2006/relationships/slide" Target="slide19.xml"/><Relationship Id="rId29" Type="http://schemas.openxmlformats.org/officeDocument/2006/relationships/slide" Target="slide53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23.xml"/><Relationship Id="rId11" Type="http://schemas.openxmlformats.org/officeDocument/2006/relationships/slide" Target="slide25.xml"/><Relationship Id="rId24" Type="http://schemas.openxmlformats.org/officeDocument/2006/relationships/slide" Target="slide11.xml"/><Relationship Id="rId5" Type="http://schemas.openxmlformats.org/officeDocument/2006/relationships/slide" Target="slide13.xml"/><Relationship Id="rId15" Type="http://schemas.openxmlformats.org/officeDocument/2006/relationships/slide" Target="slide17.xml"/><Relationship Id="rId23" Type="http://schemas.openxmlformats.org/officeDocument/2006/relationships/slide" Target="slide49.xml"/><Relationship Id="rId28" Type="http://schemas.openxmlformats.org/officeDocument/2006/relationships/slide" Target="slide51.xml"/><Relationship Id="rId10" Type="http://schemas.openxmlformats.org/officeDocument/2006/relationships/slide" Target="slide15.xml"/><Relationship Id="rId19" Type="http://schemas.openxmlformats.org/officeDocument/2006/relationships/slide" Target="slide9.xml"/><Relationship Id="rId31" Type="http://schemas.openxmlformats.org/officeDocument/2006/relationships/image" Target="../media/image4.png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9.xml"/><Relationship Id="rId27" Type="http://schemas.openxmlformats.org/officeDocument/2006/relationships/slide" Target="slide41.xml"/><Relationship Id="rId30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ctrTitle"/>
          </p:nvPr>
        </p:nvSpPr>
        <p:spPr>
          <a:xfrm>
            <a:off x="946165" y="2694005"/>
            <a:ext cx="7050900" cy="14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</a:rPr>
              <a:t>5-topic Template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316925" y="4362125"/>
            <a:ext cx="8618700" cy="12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by Eric Curts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/>
              </a:rPr>
              <a:t>ericcurts@gmail.com</a:t>
            </a:r>
            <a:r>
              <a:rPr lang="en">
                <a:solidFill>
                  <a:srgbClr val="FFFFFF"/>
                </a:solidFill>
              </a:rPr>
              <a:t> -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4"/>
              </a:rPr>
              <a:t>www.ericcurts.com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5"/>
              </a:rPr>
              <a:t>twitter.com/ericcurts</a:t>
            </a:r>
            <a:r>
              <a:rPr lang="en">
                <a:solidFill>
                  <a:srgbClr val="FFFFFF"/>
                </a:solidFill>
              </a:rPr>
              <a:t> -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6"/>
              </a:rPr>
              <a:t>plus.google.com/+EricCurts1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15475" y="1165425"/>
            <a:ext cx="6512300" cy="193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8750" y="6103250"/>
            <a:ext cx="1368100" cy="47867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 txBox="1"/>
          <p:nvPr/>
        </p:nvSpPr>
        <p:spPr>
          <a:xfrm>
            <a:off x="1837200" y="5781399"/>
            <a:ext cx="68721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This slideshow is licensed under a Creative Commons Attribution Non-Commercial 3.0 United States license.  For more information about this license see </a:t>
            </a:r>
            <a:r>
              <a:rPr lang="en" u="sng">
                <a:solidFill>
                  <a:srgbClr val="FFFFFF"/>
                </a:solidFill>
                <a:hlinkClick r:id="rId9"/>
              </a:rPr>
              <a:t>http://creativecommons.org/licenses/by-nc/3.0/</a:t>
            </a:r>
            <a:r>
              <a:rPr lang="en">
                <a:solidFill>
                  <a:srgbClr val="FFFFFF"/>
                </a:solidFill>
              </a:rPr>
              <a:t> (In short, you can copy, distribute, and adapt this work as long as you give proper attribution and do not charge for it.)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0" name="Google Shape;50;p8"/>
          <p:cNvSpPr txBox="1"/>
          <p:nvPr/>
        </p:nvSpPr>
        <p:spPr>
          <a:xfrm>
            <a:off x="271275" y="161075"/>
            <a:ext cx="8553300" cy="5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uFill>
                  <a:noFill/>
                </a:uFill>
                <a:hlinkClick r:id="rId10"/>
              </a:rPr>
              <a:t>Click here to make your own copy of this template</a:t>
            </a: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Medullary cavity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35" name="Google Shape;135;p1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Topic 1 -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6" name="Google Shape;136;p1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7" name="Google Shape;137;p1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cavity, present in embryos, gives rise to the thoracic and abdominal cavities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44" name="Google Shape;144;p1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5" name="Google Shape;145;p1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6" name="Google Shape;146;p1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Coelom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53" name="Google Shape;153;p2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4" name="Google Shape;154;p2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5" name="Google Shape;155;p2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single layered tissue lines blood and lymphatic vessels, allowing for materials to pass through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62" name="Google Shape;162;p2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Tissue?-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3" name="Google Shape;163;p2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4" name="Google Shape;164;p2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Simple squamous epithelium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71" name="Google Shape;171;p2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2" name="Google Shape;172;p2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3" name="Google Shape;173;p2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</a:rPr>
              <a:t>Dense regular tissue bundles typically makes up this organ, connecting bone to </a:t>
            </a:r>
            <a:r>
              <a:rPr lang="en-US" sz="4800" dirty="0">
                <a:solidFill>
                  <a:srgbClr val="FFFFFF"/>
                </a:solidFill>
              </a:rPr>
              <a:t>bone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180" name="Google Shape;180;p2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1" name="Google Shape;181;p2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82" name="Google Shape;182;p2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ligament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89" name="Google Shape;189;p2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0" name="Google Shape;190;p2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1" name="Google Shape;191;p2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hypodermis is primarily made up of this type of connective tissue, also known as fat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98" name="Google Shape;198;p2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9" name="Google Shape;199;p2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0" name="Google Shape;200;p2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adipose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07" name="Google Shape;207;p2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8" name="Google Shape;208;p2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9" name="Google Shape;209;p2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muscle tissue is under involuntary control and also striated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16" name="Google Shape;216;p2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7" name="Google Shape;217;p2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8" name="Google Shape;218;p2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5862F-57D9-4FC9-8718-03E7CBC09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Google Shape;63;p1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00"/>
                </a:solidFill>
                <a:uFill>
                  <a:noFill/>
                </a:uFill>
                <a:hlinkClick r:id="rId3" action="ppaction://hlinksldjump"/>
              </a:rPr>
              <a:t>JEOPARDY BOARD</a:t>
            </a:r>
            <a:endParaRPr dirty="0">
              <a:solidFill>
                <a:srgbClr val="FFFF00"/>
              </a:solidFill>
            </a:endParaRPr>
          </a:p>
        </p:txBody>
      </p:sp>
      <p:graphicFrame>
        <p:nvGraphicFramePr>
          <p:cNvPr id="64" name="Google Shape;64;p10"/>
          <p:cNvGraphicFramePr/>
          <p:nvPr>
            <p:extLst>
              <p:ext uri="{D42A27DB-BD31-4B8C-83A1-F6EECF244321}">
                <p14:modId xmlns:p14="http://schemas.microsoft.com/office/powerpoint/2010/main" val="2711916687"/>
              </p:ext>
            </p:extLst>
          </p:nvPr>
        </p:nvGraphicFramePr>
        <p:xfrm>
          <a:off x="84750" y="1417833"/>
          <a:ext cx="9009375" cy="5461195"/>
        </p:xfrm>
        <a:graphic>
          <a:graphicData uri="http://schemas.openxmlformats.org/drawingml/2006/table">
            <a:tbl>
              <a:tblPr>
                <a:noFill/>
                <a:tableStyleId>{6F1D4192-872C-48CF-945E-0B1C4C137F5A}</a:tableStyleId>
              </a:tblPr>
              <a:tblGrid>
                <a:gridCol w="18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The Three C’s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>
                          <a:solidFill>
                            <a:srgbClr val="FFFFFF"/>
                          </a:solidFill>
                        </a:rPr>
                        <a:t>Need A Tissue?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Throw Me A Bone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Joined At The ???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Muscle Beach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4" action="ppaction://hlinksldjump"/>
                        </a:rPr>
                        <a:t>$100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5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6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7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8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9" action="ppaction://hlinksldjump"/>
                        </a:rPr>
                        <a:t>$200</a:t>
                      </a:r>
                      <a:endParaRPr sz="3200" b="1" dirty="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uFill>
                            <a:noFill/>
                          </a:uFill>
                          <a:hlinkClick r:id="rId10" action="ppaction://hlinksldjump"/>
                        </a:rPr>
                        <a:t>$200</a:t>
                      </a:r>
                      <a:endParaRPr sz="19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1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2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3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4" action="ppaction://hlinksldjump"/>
                        </a:rPr>
                        <a:t>$300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5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6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7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8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9" action="ppaction://hlinksldjump"/>
                        </a:rPr>
                        <a:t>$400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0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1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2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3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4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5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6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7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8" action="ppaction://hlinksldjump"/>
                        </a:rPr>
                        <a:t>$500</a:t>
                      </a:r>
                      <a:endParaRPr sz="1900" dirty="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5" name="Google Shape;65;p10">
            <a:hlinkClick r:id="rId29" action="ppaction://hlinksldjump"/>
          </p:cNvPr>
          <p:cNvSpPr txBox="1"/>
          <p:nvPr/>
        </p:nvSpPr>
        <p:spPr>
          <a:xfrm>
            <a:off x="6405700" y="434767"/>
            <a:ext cx="2482500" cy="5748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FFFF00"/>
                </a:solidFill>
                <a:uFill>
                  <a:noFill/>
                </a:uFill>
                <a:hlinkClick r:id="rId29" action="ppaction://hlinksldjump"/>
              </a:rPr>
              <a:t>FINAL JEOPARDY</a:t>
            </a:r>
            <a:endParaRPr sz="1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5ED5290-3EB6-4B96-9739-179CC2D734E2}"/>
                  </a:ext>
                </a:extLst>
              </p14:cNvPr>
              <p14:cNvContentPartPr/>
              <p14:nvPr/>
            </p14:nvContentPartPr>
            <p14:xfrm>
              <a:off x="1066680" y="466092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5ED5290-3EB6-4B96-9739-179CC2D734E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57320" y="46515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Cardiac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25" name="Google Shape;225;p2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6" name="Google Shape;226;p2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7" name="Google Shape;227;p2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embryonic skeleton is made primarily out of this connective tissue before it is replaced by bone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34" name="Google Shape;234;p2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5" name="Google Shape;235;p2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6" name="Google Shape;236;p2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rgbClr val="FFFFFF"/>
                </a:solidFill>
              </a:rPr>
              <a:t>Hyaline</a:t>
            </a:r>
            <a:r>
              <a:rPr lang="en" sz="4800" dirty="0">
                <a:solidFill>
                  <a:srgbClr val="FFFFFF"/>
                </a:solidFill>
              </a:rPr>
              <a:t> cartilage</a:t>
            </a:r>
            <a:endParaRPr sz="4800" dirty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243" name="Google Shape;243;p3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44" name="Google Shape;244;p3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5" name="Google Shape;245;p3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3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These are the components of the axial skeleton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52" name="Google Shape;252;p3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110375"/>
            <a:ext cx="8229600" cy="1289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53" name="Google Shape;253;p3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4" name="Google Shape;254;p3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3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Skull, spine, and rib cage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61" name="Google Shape;261;p3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396775" y="-300446"/>
            <a:ext cx="8229600" cy="132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62" name="Google Shape;262;p3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3" name="Google Shape;263;p3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only free floating bone in the body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70" name="Google Shape;270;p3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78225" y="792220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1" name="Google Shape;271;p3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72" name="Google Shape;272;p3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3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Hyoid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79" name="Google Shape;279;p3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0" name="Google Shape;280;p3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81" name="Google Shape;281;p3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This type of bone is aligned in parallel sheets and is mechanically strong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8" name="Google Shape;288;p3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9" name="Google Shape;289;p3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0" name="Google Shape;290;p3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Lamellar bone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97" name="Google Shape;297;p3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8" name="Google Shape;298;p3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9" name="Google Shape;299;p3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3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78225" y="996125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heavier, thicker bone structure and heart shaped inlet are some properties of the ____ pelvis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06" name="Google Shape;306;p3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78225" y="639320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7" name="Google Shape;307;p3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8" name="Google Shape;308;p3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What is the name of a cut that divides the body into left and right portions?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72" name="Google Shape;72;p1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3" name="Google Shape;73;p1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4" name="Google Shape;74;p1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3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Male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15" name="Google Shape;315;p3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16" name="Google Shape;316;p3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17" name="Google Shape;317;p3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>
                <a:solidFill>
                  <a:schemeClr val="lt1"/>
                </a:solidFill>
                <a:uFill>
                  <a:noFill/>
                </a:uFill>
                <a:hlinkClick r:id="rId4" action="ppaction://hlinksldjump"/>
              </a:rPr>
              <a:t>T</a:t>
            </a:r>
            <a:r>
              <a:rPr lang="en" sz="4800">
                <a:solidFill>
                  <a:schemeClr val="lt1"/>
                </a:solidFill>
              </a:rPr>
              <a:t>he ____ is the only vertebrae without a body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24" name="Google Shape;324;p3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6863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25" name="Google Shape;325;p3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6" name="Google Shape;326;p39">
            <a:hlinkClick r:id="" action="ppaction://hlinkshowjump?jump=nextslide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4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Atlas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33" name="Google Shape;333;p4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34" name="Google Shape;334;p4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35" name="Google Shape;335;p4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4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most common type of joint in the human body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42" name="Google Shape;342;p4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Joined At The...-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3" name="Google Shape;343;p4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44" name="Google Shape;344;p4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4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Synovial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51" name="Google Shape;351;p4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52" name="Google Shape;352;p4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53" name="Google Shape;353;p4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4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_________ is another name for “slightly moveable joints”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0" name="Google Shape;360;p4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61" name="Google Shape;361;p4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62" name="Google Shape;362;p4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4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Amphiarthrosis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9" name="Google Shape;369;p4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0" name="Google Shape;370;p4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71" name="Google Shape;371;p4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4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</a:t>
            </a: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articulation of the metacarpal of the thumb to the carpal bones is an example of a _____ joint. 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78" name="Google Shape;378;p4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9" name="Google Shape;379;p4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0" name="Google Shape;380;p4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4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Saddle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87" name="Google Shape;387;p4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8" name="Google Shape;388;p4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9" name="Google Shape;389;p4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4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intervertebral discs form joints between vertebrae and absorb impact. What are the two components?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96" name="Google Shape;396;p4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97" name="Google Shape;397;p4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8" name="Google Shape;398;p4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Sagittal cut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81" name="Google Shape;81;p1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2" name="Google Shape;82;p1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3" name="Google Shape;83;p1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4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Nucleus pulposus and anulus fibrosus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05" name="Google Shape;405;p4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06" name="Google Shape;406;p4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07" name="Google Shape;407;p4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4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radius and humerus articulate by way of the capitulum of the humerus and the radial head. What type of synovial joint is formed?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14" name="Google Shape;414;p4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15" name="Google Shape;415;p4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16" name="Google Shape;416;p4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5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Hinge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23" name="Google Shape;423;p5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24" name="Google Shape;424;p5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25" name="Google Shape;425;p5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5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5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pearly white fibrous tissue covers sheet-like muscles needing a large area of attachment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32" name="Google Shape;432;p5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33" name="Google Shape;433;p5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34" name="Google Shape;434;p5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5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5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Aponeurosis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41" name="Google Shape;441;p5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42" name="Google Shape;442;p5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43" name="Google Shape;443;p5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5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5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When a muscle contracts, but the length and joint angle DO NOT change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50" name="Google Shape;450;p5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51" name="Google Shape;451;p5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52" name="Google Shape;452;p5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5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5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Isometric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59" name="Google Shape;459;p5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60" name="Google Shape;460;p5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61" name="Google Shape;461;p5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5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group of muscles flex the knee and extend the hip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68" name="Google Shape;468;p5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69" name="Google Shape;469;p5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70" name="Google Shape;470;p5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5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5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Hamstrings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77" name="Google Shape;477;p5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78" name="Google Shape;478;p5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79" name="Google Shape;479;p5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5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Muscle fibers that are very resistant to fatigue and are present in postural weight bearing muscles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86" name="Google Shape;486;p5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87" name="Google Shape;487;p5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8" name="Google Shape;488;p5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heart and lungs are housed in which portion of the ventral cavity?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0" name="Google Shape;90;p1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1" name="Google Shape;91;p1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2" name="Google Shape;92;p1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5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5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Slow oxidative fibers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95" name="Google Shape;495;p5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96" name="Google Shape;496;p5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97" name="Google Shape;497;p5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5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major component of thick filaments and contains a head, neck, and tail domain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04" name="Google Shape;504;p5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05" name="Google Shape;505;p5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06" name="Google Shape;506;p5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6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6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Myosin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13" name="Google Shape;513;p6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14" name="Google Shape;514;p6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15" name="Google Shape;515;p6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6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6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2730225"/>
            <a:ext cx="8229600" cy="32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Topic: </a:t>
            </a:r>
            <a:r>
              <a:rPr lang="en" sz="4800">
                <a:solidFill>
                  <a:srgbClr val="FFFFFF"/>
                </a:solidFill>
              </a:rPr>
              <a:t>Cell Division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22" name="Google Shape;522;p6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23" name="Google Shape;523;p6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</a:t>
            </a:r>
            <a:r>
              <a:rPr lang="en" sz="1800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question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24" name="Google Shape;524;p6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5" name="Google Shape;525;p61">
            <a:hlinkClick r:id="rId3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27163" y="967097"/>
            <a:ext cx="5731725" cy="170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6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6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This type of cell division reduces the number of chromosomes by half, creating four haploid cells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32" name="Google Shape;532;p6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 Jeopardy Question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533" name="Google Shape;533;p6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34" name="Google Shape;534;p6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6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6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Meiosis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41" name="Google Shape;541;p6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 Jeopardy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42" name="Google Shape;542;p6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43" name="Google Shape;543;p6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thoracic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9" name="Google Shape;99;p1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0" name="Google Shape;100;p1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1" name="Google Shape;101;p1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biceps brachii are located in this compartment of the upper extremity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8" name="Google Shape;108;p1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9" name="Google Shape;109;p1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0" name="Google Shape;110;p1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Anterior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7" name="Google Shape;117;p1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8" name="Google Shape;118;p1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9" name="Google Shape;119;p1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cavity is where red and yellow bone marrow is stored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26" name="Google Shape;126;p1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7" name="Google Shape;127;p1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8" name="Google Shape;128;p1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1205</Words>
  <Application>Microsoft Office PowerPoint</Application>
  <PresentationFormat>On-screen Show (4:3)</PresentationFormat>
  <Paragraphs>197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Arial</vt:lpstr>
      <vt:lpstr>Century Gothic</vt:lpstr>
      <vt:lpstr>Trebuchet MS</vt:lpstr>
      <vt:lpstr>Wingdings 3</vt:lpstr>
      <vt:lpstr>Ion</vt:lpstr>
      <vt:lpstr>5-topic Template</vt:lpstr>
      <vt:lpstr>JEOPARDY BOARD</vt:lpstr>
      <vt:lpstr>The Three C’s- $100 Question</vt:lpstr>
      <vt:lpstr>The Three C’s - $100 Answer</vt:lpstr>
      <vt:lpstr>The Three C’s - $200 Question</vt:lpstr>
      <vt:lpstr>The Three C’s- $200 Answer</vt:lpstr>
      <vt:lpstr>The Three C’s - $300 Question</vt:lpstr>
      <vt:lpstr>The Three C’s- $300 Answer</vt:lpstr>
      <vt:lpstr>The Three C’s - $400 Question</vt:lpstr>
      <vt:lpstr>Topic 1 - $400 Answer</vt:lpstr>
      <vt:lpstr>The Three C’s - $500 Question</vt:lpstr>
      <vt:lpstr>The Three C’s - $500 Answer</vt:lpstr>
      <vt:lpstr>Need A Tissue?-$100 Question</vt:lpstr>
      <vt:lpstr>Need a Tissue? - $100 Answer</vt:lpstr>
      <vt:lpstr>Need a Tissue? - $200 Question</vt:lpstr>
      <vt:lpstr>Need A Tissue? - $200 Answer</vt:lpstr>
      <vt:lpstr>Need A Tissue? - $300 Question</vt:lpstr>
      <vt:lpstr>Need A Tissue?- $300 Answer</vt:lpstr>
      <vt:lpstr>Need A Tissue? - $400 Question</vt:lpstr>
      <vt:lpstr>Need A Tissue? - $400 Answer</vt:lpstr>
      <vt:lpstr>Need A Tissue?- $500 Question</vt:lpstr>
      <vt:lpstr>Need A Tissue?- $500 Answer</vt:lpstr>
      <vt:lpstr>Throw Me A Bone - $100 Question</vt:lpstr>
      <vt:lpstr>Throw Me A Bone- $100 Answer</vt:lpstr>
      <vt:lpstr>Throw Me A Bone - $200 Question</vt:lpstr>
      <vt:lpstr>Throw Me A Bone - $200 Answer</vt:lpstr>
      <vt:lpstr>Throw Me A Bone- $300 Question</vt:lpstr>
      <vt:lpstr>Throw Me A Bone - $300 Answer</vt:lpstr>
      <vt:lpstr>Throw Me A Bone - $400 Question</vt:lpstr>
      <vt:lpstr>Throw Me A Bone - $400 Answer</vt:lpstr>
      <vt:lpstr>Throw Me A Bone - $500 Question</vt:lpstr>
      <vt:lpstr>Throw Me A Bone- $500 Answer</vt:lpstr>
      <vt:lpstr>Joined At The...- $100 Question</vt:lpstr>
      <vt:lpstr>Joined At The...- $100 Answer</vt:lpstr>
      <vt:lpstr>Joined At The...- $200 Question</vt:lpstr>
      <vt:lpstr>Joined At The...- $200 Answer</vt:lpstr>
      <vt:lpstr>Joined At The...- $300 Question</vt:lpstr>
      <vt:lpstr>Joined At The...- $300 Answer</vt:lpstr>
      <vt:lpstr>Joined At The...- $400 Question</vt:lpstr>
      <vt:lpstr>Joined At The...- $400 Answer</vt:lpstr>
      <vt:lpstr>Joined At The...- $500 Question</vt:lpstr>
      <vt:lpstr>Joined At The...- $500 Answer</vt:lpstr>
      <vt:lpstr>Muscle Strength- $100 Question</vt:lpstr>
      <vt:lpstr>Muscle Strength- $100 Answer</vt:lpstr>
      <vt:lpstr>Muscle Strength- $200 Question</vt:lpstr>
      <vt:lpstr>Muscle Strength- $200 Answer</vt:lpstr>
      <vt:lpstr>Muscle Strength- $300 Question</vt:lpstr>
      <vt:lpstr>Muscle Strength- $300 Answer</vt:lpstr>
      <vt:lpstr>Muscle Strength- $400 Question</vt:lpstr>
      <vt:lpstr>Muscle Strength- $400 Answer</vt:lpstr>
      <vt:lpstr>Muscle Strength- $500 Question</vt:lpstr>
      <vt:lpstr>Muscle Strength- $500 Answer</vt:lpstr>
      <vt:lpstr>FINAL</vt:lpstr>
      <vt:lpstr>Final Jeopardy Question</vt:lpstr>
      <vt:lpstr>Final Jeopardy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5-topic Template</dc:title>
  <cp:lastModifiedBy>Kirsten</cp:lastModifiedBy>
  <cp:revision>4</cp:revision>
  <dcterms:modified xsi:type="dcterms:W3CDTF">2018-10-02T19:43:47Z</dcterms:modified>
</cp:coreProperties>
</file>