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91" r:id="rId2"/>
    <p:sldId id="279" r:id="rId3"/>
    <p:sldId id="265" r:id="rId4"/>
    <p:sldId id="257" r:id="rId5"/>
    <p:sldId id="258" r:id="rId6"/>
    <p:sldId id="259" r:id="rId7"/>
    <p:sldId id="260" r:id="rId8"/>
    <p:sldId id="268" r:id="rId9"/>
    <p:sldId id="280" r:id="rId10"/>
    <p:sldId id="269" r:id="rId11"/>
    <p:sldId id="270" r:id="rId12"/>
    <p:sldId id="262" r:id="rId13"/>
    <p:sldId id="261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1" r:id="rId22"/>
    <p:sldId id="278" r:id="rId23"/>
    <p:sldId id="282" r:id="rId24"/>
    <p:sldId id="283" r:id="rId25"/>
    <p:sldId id="285" r:id="rId26"/>
    <p:sldId id="295" r:id="rId27"/>
    <p:sldId id="292" r:id="rId28"/>
    <p:sldId id="293" r:id="rId29"/>
    <p:sldId id="296" r:id="rId30"/>
    <p:sldId id="289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C675-912D-40D2-B72F-4033BA38A3D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AE10-0C43-4B02-8141-1904C5D5D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7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FC43-2D7E-4958-B3CE-A87D88DAC92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ri.edu/it/lab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516" y="-857250"/>
            <a:ext cx="15240000" cy="857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" y="1776649"/>
            <a:ext cx="11917680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Getting Help with Technology Issues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sz="2800" b="1" dirty="0" smtClean="0">
                <a:latin typeface="Gill Sans MT" panose="020B0502020104020203" pitchFamily="34" charset="0"/>
              </a:rPr>
              <a:t>Academic Computer Labs</a:t>
            </a:r>
          </a:p>
          <a:p>
            <a:r>
              <a:rPr lang="en-US" sz="2800" dirty="0" smtClean="0">
                <a:latin typeface="Gill Sans MT" panose="020B0502020104020203" pitchFamily="34" charset="0"/>
              </a:rPr>
              <a:t>Each </a:t>
            </a:r>
            <a:r>
              <a:rPr lang="en-US" sz="2800" dirty="0">
                <a:latin typeface="Gill Sans MT" panose="020B0502020104020203" pitchFamily="34" charset="0"/>
              </a:rPr>
              <a:t>campus has an </a:t>
            </a:r>
            <a:r>
              <a:rPr lang="en-US" sz="2800" dirty="0" smtClean="0">
                <a:latin typeface="Gill Sans MT" panose="020B0502020104020203" pitchFamily="34" charset="0"/>
              </a:rPr>
              <a:t>Academic Computer Lab.  This is the place to visit to get help</a:t>
            </a:r>
            <a:r>
              <a:rPr lang="en-US" sz="2800" dirty="0" smtClean="0">
                <a:latin typeface="Gill Sans MT" panose="020B0502020104020203" pitchFamily="34" charset="0"/>
              </a:rPr>
              <a:t>: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to reset your CCRI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to </a:t>
            </a:r>
            <a:r>
              <a:rPr lang="en-US" sz="2800" dirty="0">
                <a:latin typeface="Gill Sans MT" panose="020B0502020104020203" pitchFamily="34" charset="0"/>
              </a:rPr>
              <a:t>connecting to the CCRI wireless </a:t>
            </a:r>
            <a:r>
              <a:rPr lang="en-US" sz="2800" dirty="0" smtClean="0">
                <a:latin typeface="Gill Sans MT" panose="020B0502020104020203" pitchFamily="34" charset="0"/>
              </a:rPr>
              <a:t>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ask basic computer or software questions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To receive help, you must bring a photo ID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to the Academic Computer Lab.  </a:t>
            </a:r>
            <a:endParaRPr lang="en-US" sz="20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3. Enrolling in the Self-Service Password Management Program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This allows you to change or reset your password without having to visit a campus and show proof of identity or wait 24 hours for the Knight Account password reset form to be processed.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After enrolling in this program, you will be able to change your default password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If you already enrolled in this program please sit quietly while your classmates complete this task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876719" y="53507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913337" y="4446750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8210" y="3105834"/>
            <a:ext cx="225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your default password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4. Change Your Default Password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If you already changed your default password please sit quietly while your classmates complete this task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For security reasons you must change the default password you were issued upon acceptance to CCRI.  Your new password must be:</a:t>
            </a:r>
          </a:p>
          <a:p>
            <a:pPr marL="0" indent="0">
              <a:buNone/>
            </a:pPr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At least eight (8) characters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Must include both letters and numbers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Have at least one (1) CAPITALIZED letter</a:t>
            </a:r>
          </a:p>
          <a:p>
            <a:endParaRPr lang="en-US" sz="1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Example:  </a:t>
            </a:r>
            <a:r>
              <a:rPr lang="en-US" b="1" dirty="0" smtClean="0">
                <a:latin typeface="Gill Sans MT" panose="020B0502020104020203" pitchFamily="34" charset="0"/>
              </a:rPr>
              <a:t>5scaryCats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17447" y="35219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5. Updating </a:t>
            </a:r>
            <a:r>
              <a:rPr lang="en-US" dirty="0" err="1" smtClean="0">
                <a:latin typeface="Gill Sans MT" panose="020B0502020104020203" pitchFamily="34" charset="0"/>
              </a:rPr>
              <a:t>MyInfo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Close out of your browser and reopen the browser!!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This </a:t>
            </a:r>
            <a:r>
              <a:rPr lang="en-US" dirty="0" smtClean="0">
                <a:latin typeface="Gill Sans MT" panose="020B0502020104020203" pitchFamily="34" charset="0"/>
              </a:rPr>
              <a:t>activity will show you how to update your mailing address, email &amp; cell phone information with CCRI. 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CCRI sends information about billing, courses, scholarships and special programs throughout the </a:t>
            </a:r>
            <a:r>
              <a:rPr lang="en-US" dirty="0" smtClean="0">
                <a:latin typeface="Gill Sans MT" panose="020B0502020104020203" pitchFamily="34" charset="0"/>
              </a:rPr>
              <a:t>year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You </a:t>
            </a:r>
            <a:r>
              <a:rPr lang="en-US" i="1" dirty="0">
                <a:latin typeface="Gill Sans MT" panose="020B0502020104020203" pitchFamily="34" charset="0"/>
              </a:rPr>
              <a:t>need to update your </a:t>
            </a:r>
            <a:r>
              <a:rPr lang="en-US" i="1" dirty="0" err="1">
                <a:latin typeface="Gill Sans MT" panose="020B0502020104020203" pitchFamily="34" charset="0"/>
              </a:rPr>
              <a:t>MyInfo</a:t>
            </a:r>
            <a:r>
              <a:rPr lang="en-US" i="1" dirty="0">
                <a:latin typeface="Gill Sans MT" panose="020B0502020104020203" pitchFamily="34" charset="0"/>
              </a:rPr>
              <a:t> tab every time you change your telephone number or mailing address!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9614974" y="2077623"/>
            <a:ext cx="818707" cy="94629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Six Tasks to Accomplish Today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Find your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Your default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Enroll in the Self Service Password Management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Change your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Update your contact information in the </a:t>
            </a:r>
            <a:r>
              <a:rPr lang="en-US" dirty="0" err="1" smtClean="0">
                <a:latin typeface="Gill Sans MT" panose="020B0502020104020203" pitchFamily="34" charset="0"/>
              </a:rPr>
              <a:t>MyInfo</a:t>
            </a:r>
            <a:r>
              <a:rPr lang="en-US" dirty="0" smtClean="0">
                <a:latin typeface="Gill Sans MT" panose="020B0502020104020203" pitchFamily="34" charset="0"/>
              </a:rPr>
              <a:t> tab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Using CCRI Email – Setting Time Zone &amp; Forwarding email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159" y="-740293"/>
            <a:ext cx="15240000" cy="857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0763" y="1998920"/>
            <a:ext cx="2115879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892056" y="50078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918283" y="4581832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1328" y="34290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Click on the Primary Link to review and update your information</a:t>
            </a:r>
            <a:endParaRPr lang="en-US" sz="28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4552384"/>
            <a:ext cx="4003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128 Poplar Drive</a:t>
            </a:r>
          </a:p>
          <a:p>
            <a:r>
              <a:rPr lang="en-US" sz="1600" dirty="0" smtClean="0"/>
              <a:t>Providence, Rhode Island 02900-1682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4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563" y="-814720"/>
            <a:ext cx="15240000" cy="857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430" y="2606837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222-2222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9494" y="3749040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444-4444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9494" y="4118372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121-1212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9606" y="1467160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02900-1682</a:t>
            </a:r>
          </a:p>
        </p:txBody>
      </p:sp>
      <p:sp>
        <p:nvSpPr>
          <p:cNvPr id="9" name="Up Arrow 8"/>
          <p:cNvSpPr/>
          <p:nvPr/>
        </p:nvSpPr>
        <p:spPr>
          <a:xfrm rot="16200000">
            <a:off x="4621617" y="3460558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6095" y="2034737"/>
            <a:ext cx="5528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Review your address and telephone numbers for accuracy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Update the Cellular or Mobile telephone number to receive RAVE notifications on your cell phone</a:t>
            </a:r>
          </a:p>
        </p:txBody>
      </p:sp>
    </p:spTree>
    <p:extLst>
      <p:ext uri="{BB962C8B-B14F-4D97-AF65-F5344CB8AC3E}">
        <p14:creationId xmlns:p14="http://schemas.microsoft.com/office/powerpoint/2010/main" val="223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6. Using your CCRI Email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All students are issued a CCRI email account which includes your username (e.g. 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nstudent@my.ccri.edu</a:t>
            </a:r>
            <a:r>
              <a:rPr lang="en-US" dirty="0" smtClean="0">
                <a:latin typeface="Gill Sans MT" panose="020B0502020104020203" pitchFamily="34" charset="0"/>
              </a:rPr>
              <a:t>)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This is the official method of communication from CCRI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You need to check your CCRI email daily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Use your CCRI email to submit email and homework to faculty – faculty may not reply to non-CCRI email addresses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Opening your CCRI email account for the first time – setting the correct time zone (Eastern Standard Time)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14910" y="2109234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1477926"/>
            <a:ext cx="1541721" cy="20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8233" y="3708628"/>
            <a:ext cx="624253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CCRI E-mail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is the official means of communication between the </a:t>
            </a:r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College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students</a:t>
            </a:r>
          </a:p>
          <a:p>
            <a:pPr algn="ctr"/>
            <a:endParaRPr lang="en-US" sz="1600" b="1" i="1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 </a:t>
            </a:r>
            <a:r>
              <a:rPr lang="en-US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should check your CCRI email </a:t>
            </a:r>
            <a:r>
              <a:rPr lang="en-US" sz="24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DAILY </a:t>
            </a:r>
          </a:p>
          <a:p>
            <a:pPr algn="ctr"/>
            <a:endParaRPr lang="en-US" sz="16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Your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CCRI email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is your </a:t>
            </a:r>
            <a:r>
              <a:rPr lang="en-US" sz="24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username@my.ccri.edu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693428" y="4343279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29700" y="1953491"/>
            <a:ext cx="261747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 may receive this message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For security reasons, if you are using a public computer click No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370" y="2044037"/>
            <a:ext cx="115443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Gill Sans MT" panose="020B0502020104020203" pitchFamily="34" charset="0"/>
              </a:rPr>
              <a:t>nstudent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118313" y="279674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8930" y="1234440"/>
            <a:ext cx="1337310" cy="41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7970" y="403860"/>
            <a:ext cx="1337310" cy="4114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3942" y="403860"/>
            <a:ext cx="7170936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First Time Signing Into Your CCRI Email?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If this is your first time signing into your CCRI email, you are required to set the time zone to </a:t>
            </a:r>
            <a:r>
              <a:rPr lang="en-U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EASTERN STANDARD TIME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. 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Click the drop box, scroll down the list </a:t>
            </a:r>
            <a:r>
              <a:rPr lang="en-US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slowly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until you locate the correct time zone. 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7030" y="742950"/>
            <a:ext cx="1200150" cy="331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411730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4234815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5254942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84941" y="2286000"/>
            <a:ext cx="384216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How to Forward Your CCRI Email to Another Account</a:t>
            </a:r>
          </a:p>
          <a:p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Locate and click on the gear (top right corner of web page)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9368298" y="1100736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1. Looking Up Your User Name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Every new student is assigned a username and a default password which is used to access MyCCRI, Blackboard, Tutor Trac, CCRI Email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Your username was issued to you when you were accepted to CCRI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This activity will show you how to find your username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If you know your username, please wait quietly while your classmates complete this activity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051" y="-857250"/>
            <a:ext cx="15240000" cy="857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684" y="0"/>
            <a:ext cx="976775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Under </a:t>
            </a:r>
            <a:r>
              <a:rPr lang="en-US" sz="24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Your app settings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, click Mail.  Under Options (left side of web page) scroll down the list and click Forwarding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Type in the email address and click </a:t>
            </a:r>
            <a:r>
              <a:rPr lang="en-US" sz="24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Keep a copy of forwarded messages and Save</a:t>
            </a:r>
            <a:endParaRPr lang="en-US" sz="24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7922201">
            <a:off x="2327418" y="5951661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10080769" y="5356506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Academic Computer Lab Hours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Labs are located on each campus and are generally open: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Monday – Thursday 	8:00am – 10:00pm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Friday  			8:00am – 4:00pm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Saturday  			9:00am – 2:00pm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The Liston Campus (Providence) offers Sunday hours during the fall and spring semesters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Go to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www.ccri.edu/it/labs</a:t>
            </a:r>
            <a:r>
              <a:rPr lang="en-US" dirty="0" smtClean="0">
                <a:latin typeface="Gill Sans MT" panose="020B0502020104020203" pitchFamily="34" charset="0"/>
              </a:rPr>
              <a:t> for current lab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593192" y="1007359"/>
            <a:ext cx="818707" cy="94629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5400000">
            <a:off x="2150919" y="2815936"/>
            <a:ext cx="883227" cy="17248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5400000">
            <a:off x="2572475" y="4716915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190919" y="5215678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782" y="4021283"/>
            <a:ext cx="19742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nstudent</a:t>
            </a:r>
          </a:p>
          <a:p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nstudent@my.ccri.edu</a:t>
            </a:r>
            <a:endParaRPr lang="en-US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4068" y="2961409"/>
            <a:ext cx="3293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Write this information down or use your cell phone to take a picture of this information</a:t>
            </a:r>
          </a:p>
          <a:p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You will need this information to enrollment in the password management program and change your password</a:t>
            </a:r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683" y="1493286"/>
            <a:ext cx="459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Click on the back arrow twice to return to the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IT for Students page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20596492">
            <a:off x="192406" y="581589"/>
            <a:ext cx="399472" cy="139590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2. Your default password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You were issued a default password when you were accepted into CCRI.  Your default password is composed of:</a:t>
            </a:r>
          </a:p>
          <a:p>
            <a:pPr marL="0" indent="0">
              <a:buNone/>
            </a:pPr>
            <a:endParaRPr lang="en-US" sz="13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The first three letters of your username – with the first letter CAPITALIZED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Followed by an underscore (use the shift key and dash)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The last four digits of your CCRI ID number (located on your acceptance letter and class schedule)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Write down your default password to use for the next task</a:t>
            </a:r>
          </a:p>
          <a:p>
            <a:pPr marL="0" indent="0">
              <a:buNone/>
            </a:pPr>
            <a:endParaRPr lang="en-US" sz="13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Example: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Username: 	</a:t>
            </a:r>
            <a:r>
              <a:rPr lang="en-US" u="sng" dirty="0" smtClean="0">
                <a:latin typeface="Gill Sans MT" panose="020B0502020104020203" pitchFamily="34" charset="0"/>
              </a:rPr>
              <a:t>nst</a:t>
            </a:r>
            <a:r>
              <a:rPr lang="en-US" dirty="0" smtClean="0">
                <a:latin typeface="Gill Sans MT" panose="020B0502020104020203" pitchFamily="34" charset="0"/>
              </a:rPr>
              <a:t>udent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CCRI ID#:	9876</a:t>
            </a:r>
            <a:r>
              <a:rPr lang="en-US" u="sng" dirty="0" smtClean="0">
                <a:latin typeface="Gill Sans MT" panose="020B0502020104020203" pitchFamily="34" charset="0"/>
              </a:rPr>
              <a:t>5432</a:t>
            </a:r>
          </a:p>
          <a:p>
            <a:pPr marL="0" indent="0">
              <a:buNone/>
            </a:pPr>
            <a:endParaRPr lang="en-US" sz="1300" u="sng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Sample default password: 	</a:t>
            </a:r>
            <a:r>
              <a:rPr lang="en-US" sz="3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Nst_5432 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815</Words>
  <Application>Microsoft Office PowerPoint</Application>
  <PresentationFormat>Widescreen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Unicode MS</vt:lpstr>
      <vt:lpstr>Calibri</vt:lpstr>
      <vt:lpstr>Calibri Light</vt:lpstr>
      <vt:lpstr>Gill Sans MT</vt:lpstr>
      <vt:lpstr>Office Theme</vt:lpstr>
      <vt:lpstr>PowerPoint Presentation</vt:lpstr>
      <vt:lpstr>Six Tasks to Accomplish Today</vt:lpstr>
      <vt:lpstr>1. Looking Up Your User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Your default password</vt:lpstr>
      <vt:lpstr>3. Enrolling in the Self-Service Password Management Program</vt:lpstr>
      <vt:lpstr>PowerPoint Presentation</vt:lpstr>
      <vt:lpstr>PowerPoint Presentation</vt:lpstr>
      <vt:lpstr>PowerPoint Presentation</vt:lpstr>
      <vt:lpstr>PowerPoint Presentation</vt:lpstr>
      <vt:lpstr>4. Change Your Default Password</vt:lpstr>
      <vt:lpstr>PowerPoint Presentation</vt:lpstr>
      <vt:lpstr>PowerPoint Presentation</vt:lpstr>
      <vt:lpstr>5. Updating MyInfo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Using your CCRI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Computer Lab Hours</vt:lpstr>
    </vt:vector>
  </TitlesOfParts>
  <Company>Community College of Rhode Island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Services for Students</dc:title>
  <dc:creator>Galliano, Joanne</dc:creator>
  <cp:lastModifiedBy>Galliano, Joanne</cp:lastModifiedBy>
  <cp:revision>62</cp:revision>
  <cp:lastPrinted>2018-01-02T14:34:31Z</cp:lastPrinted>
  <dcterms:created xsi:type="dcterms:W3CDTF">2017-12-19T20:41:03Z</dcterms:created>
  <dcterms:modified xsi:type="dcterms:W3CDTF">2018-01-09T18:27:39Z</dcterms:modified>
</cp:coreProperties>
</file>