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64" r:id="rId2"/>
    <p:sldId id="257" r:id="rId3"/>
    <p:sldId id="265" r:id="rId4"/>
    <p:sldId id="266" r:id="rId5"/>
    <p:sldId id="267" r:id="rId6"/>
    <p:sldId id="268" r:id="rId7"/>
    <p:sldId id="270" r:id="rId8"/>
    <p:sldId id="271" r:id="rId9"/>
    <p:sldId id="27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DBBB"/>
    <a:srgbClr val="00753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7738245-42EA-CA46-B2B7-0FEA1F49EF64}" type="datetimeFigureOut">
              <a:rPr lang="en-US" smtClean="0"/>
              <a:t>1/9/2018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BA3EB3-6FC4-A948-8B58-F47CF1D82CA8}" type="slidenum">
              <a:rPr lang="en-US" smtClean="0"/>
              <a:t>‹#›</a:t>
            </a:fld>
            <a:endParaRPr lang="en-US"/>
          </a:p>
        </p:txBody>
      </p:sp>
    </p:spTree>
    <p:extLst>
      <p:ext uri="{BB962C8B-B14F-4D97-AF65-F5344CB8AC3E}">
        <p14:creationId xmlns:p14="http://schemas.microsoft.com/office/powerpoint/2010/main" val="3034477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7E62D-6066-7D4F-824E-3DAC411E4A28}" type="datetimeFigureOut">
              <a:rPr lang="en-US" smtClean="0"/>
              <a:t>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965B67-D48D-6849-9F8E-89D145BEF1AA}" type="slidenum">
              <a:rPr lang="en-US" smtClean="0"/>
              <a:t>‹#›</a:t>
            </a:fld>
            <a:endParaRPr lang="en-US"/>
          </a:p>
        </p:txBody>
      </p:sp>
    </p:spTree>
    <p:extLst>
      <p:ext uri="{BB962C8B-B14F-4D97-AF65-F5344CB8AC3E}">
        <p14:creationId xmlns:p14="http://schemas.microsoft.com/office/powerpoint/2010/main" val="24144408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object 2"/>
          <p:cNvSpPr/>
          <p:nvPr userDrawn="1"/>
        </p:nvSpPr>
        <p:spPr>
          <a:xfrm>
            <a:off x="0" y="381000"/>
            <a:ext cx="9144000" cy="5358765"/>
          </a:xfrm>
          <a:custGeom>
            <a:avLst/>
            <a:gdLst/>
            <a:ahLst/>
            <a:cxnLst/>
            <a:rect l="l" t="t" r="r" b="b"/>
            <a:pathLst>
              <a:path w="9144000" h="5358765">
                <a:moveTo>
                  <a:pt x="0" y="5358384"/>
                </a:moveTo>
                <a:lnTo>
                  <a:pt x="9144000" y="5358384"/>
                </a:lnTo>
                <a:lnTo>
                  <a:pt x="9144000" y="0"/>
                </a:lnTo>
                <a:lnTo>
                  <a:pt x="0" y="0"/>
                </a:lnTo>
                <a:lnTo>
                  <a:pt x="0" y="5358384"/>
                </a:lnTo>
                <a:close/>
              </a:path>
            </a:pathLst>
          </a:custGeom>
          <a:solidFill>
            <a:srgbClr val="CADED2"/>
          </a:solidFill>
        </p:spPr>
        <p:txBody>
          <a:bodyPr wrap="square" lIns="0" tIns="0" rIns="0" bIns="0" rtlCol="0"/>
          <a:lstStyle/>
          <a:p>
            <a:endParaRPr/>
          </a:p>
        </p:txBody>
      </p:sp>
      <p:grpSp>
        <p:nvGrpSpPr>
          <p:cNvPr id="8" name="Group 7"/>
          <p:cNvGrpSpPr/>
          <p:nvPr userDrawn="1"/>
        </p:nvGrpSpPr>
        <p:grpSpPr>
          <a:xfrm>
            <a:off x="6349" y="417829"/>
            <a:ext cx="9131756" cy="231793"/>
            <a:chOff x="6349" y="417829"/>
            <a:chExt cx="9131756" cy="231793"/>
          </a:xfrm>
        </p:grpSpPr>
        <p:sp>
          <p:nvSpPr>
            <p:cNvPr id="9" name="object 3"/>
            <p:cNvSpPr/>
            <p:nvPr/>
          </p:nvSpPr>
          <p:spPr>
            <a:xfrm>
              <a:off x="6350" y="611522"/>
              <a:ext cx="38100" cy="38100"/>
            </a:xfrm>
            <a:custGeom>
              <a:avLst/>
              <a:gdLst/>
              <a:ahLst/>
              <a:cxnLst/>
              <a:rect l="l" t="t" r="r" b="b"/>
              <a:pathLst>
                <a:path w="38100" h="38100">
                  <a:moveTo>
                    <a:pt x="0" y="0"/>
                  </a:moveTo>
                  <a:lnTo>
                    <a:pt x="37700" y="37700"/>
                  </a:lnTo>
                </a:path>
              </a:pathLst>
            </a:custGeom>
            <a:ln w="5715">
              <a:solidFill>
                <a:srgbClr val="00703C"/>
              </a:solidFill>
            </a:ln>
          </p:spPr>
          <p:txBody>
            <a:bodyPr wrap="square" lIns="0" tIns="0" rIns="0" bIns="0" rtlCol="0"/>
            <a:lstStyle/>
            <a:p>
              <a:endParaRPr/>
            </a:p>
          </p:txBody>
        </p:sp>
        <p:sp>
          <p:nvSpPr>
            <p:cNvPr id="10" name="object 4"/>
            <p:cNvSpPr/>
            <p:nvPr/>
          </p:nvSpPr>
          <p:spPr>
            <a:xfrm>
              <a:off x="6349" y="491172"/>
              <a:ext cx="158115" cy="158115"/>
            </a:xfrm>
            <a:custGeom>
              <a:avLst/>
              <a:gdLst/>
              <a:ahLst/>
              <a:cxnLst/>
              <a:rect l="l" t="t" r="r" b="b"/>
              <a:pathLst>
                <a:path w="158115" h="158115">
                  <a:moveTo>
                    <a:pt x="0" y="0"/>
                  </a:moveTo>
                  <a:lnTo>
                    <a:pt x="158051" y="158051"/>
                  </a:lnTo>
                </a:path>
              </a:pathLst>
            </a:custGeom>
            <a:ln w="5715">
              <a:solidFill>
                <a:srgbClr val="00703C"/>
              </a:solidFill>
            </a:ln>
          </p:spPr>
          <p:txBody>
            <a:bodyPr wrap="square" lIns="0" tIns="0" rIns="0" bIns="0" rtlCol="0"/>
            <a:lstStyle/>
            <a:p>
              <a:endParaRPr/>
            </a:p>
          </p:txBody>
        </p:sp>
        <p:sp>
          <p:nvSpPr>
            <p:cNvPr id="11" name="object 5"/>
            <p:cNvSpPr/>
            <p:nvPr/>
          </p:nvSpPr>
          <p:spPr>
            <a:xfrm>
              <a:off x="5335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12" name="object 6"/>
            <p:cNvSpPr/>
            <p:nvPr/>
          </p:nvSpPr>
          <p:spPr>
            <a:xfrm>
              <a:off x="173706"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13" name="object 7"/>
            <p:cNvSpPr/>
            <p:nvPr/>
          </p:nvSpPr>
          <p:spPr>
            <a:xfrm>
              <a:off x="294056"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14" name="object 8"/>
            <p:cNvSpPr/>
            <p:nvPr/>
          </p:nvSpPr>
          <p:spPr>
            <a:xfrm>
              <a:off x="41440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15" name="object 9"/>
            <p:cNvSpPr/>
            <p:nvPr/>
          </p:nvSpPr>
          <p:spPr>
            <a:xfrm>
              <a:off x="534756"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16" name="object 10"/>
            <p:cNvSpPr/>
            <p:nvPr/>
          </p:nvSpPr>
          <p:spPr>
            <a:xfrm>
              <a:off x="668824"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17" name="object 11"/>
            <p:cNvSpPr/>
            <p:nvPr/>
          </p:nvSpPr>
          <p:spPr>
            <a:xfrm>
              <a:off x="78917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18" name="object 12"/>
            <p:cNvSpPr/>
            <p:nvPr/>
          </p:nvSpPr>
          <p:spPr>
            <a:xfrm>
              <a:off x="909524"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19" name="object 13"/>
            <p:cNvSpPr/>
            <p:nvPr/>
          </p:nvSpPr>
          <p:spPr>
            <a:xfrm>
              <a:off x="1029874"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0" name="object 14"/>
            <p:cNvSpPr/>
            <p:nvPr/>
          </p:nvSpPr>
          <p:spPr>
            <a:xfrm>
              <a:off x="115022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1" name="object 15"/>
            <p:cNvSpPr/>
            <p:nvPr/>
          </p:nvSpPr>
          <p:spPr>
            <a:xfrm>
              <a:off x="127057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2" name="object 16"/>
            <p:cNvSpPr/>
            <p:nvPr/>
          </p:nvSpPr>
          <p:spPr>
            <a:xfrm>
              <a:off x="139092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3" name="object 17"/>
            <p:cNvSpPr/>
            <p:nvPr/>
          </p:nvSpPr>
          <p:spPr>
            <a:xfrm>
              <a:off x="1511276"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4" name="object 18"/>
            <p:cNvSpPr/>
            <p:nvPr/>
          </p:nvSpPr>
          <p:spPr>
            <a:xfrm>
              <a:off x="163162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5" name="object 19"/>
            <p:cNvSpPr/>
            <p:nvPr/>
          </p:nvSpPr>
          <p:spPr>
            <a:xfrm>
              <a:off x="1751981"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6" name="object 20"/>
            <p:cNvSpPr/>
            <p:nvPr/>
          </p:nvSpPr>
          <p:spPr>
            <a:xfrm>
              <a:off x="1872330"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7" name="object 21"/>
            <p:cNvSpPr/>
            <p:nvPr/>
          </p:nvSpPr>
          <p:spPr>
            <a:xfrm>
              <a:off x="1992684"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8" name="object 22"/>
            <p:cNvSpPr/>
            <p:nvPr/>
          </p:nvSpPr>
          <p:spPr>
            <a:xfrm>
              <a:off x="211302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29" name="object 23"/>
            <p:cNvSpPr/>
            <p:nvPr/>
          </p:nvSpPr>
          <p:spPr>
            <a:xfrm>
              <a:off x="223338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0" name="object 24"/>
            <p:cNvSpPr/>
            <p:nvPr/>
          </p:nvSpPr>
          <p:spPr>
            <a:xfrm>
              <a:off x="2353726"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1" name="object 25"/>
            <p:cNvSpPr/>
            <p:nvPr/>
          </p:nvSpPr>
          <p:spPr>
            <a:xfrm>
              <a:off x="2474084"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2" name="object 26"/>
            <p:cNvSpPr/>
            <p:nvPr/>
          </p:nvSpPr>
          <p:spPr>
            <a:xfrm>
              <a:off x="259443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3" name="object 27"/>
            <p:cNvSpPr/>
            <p:nvPr/>
          </p:nvSpPr>
          <p:spPr>
            <a:xfrm>
              <a:off x="271478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4" name="object 28"/>
            <p:cNvSpPr/>
            <p:nvPr/>
          </p:nvSpPr>
          <p:spPr>
            <a:xfrm>
              <a:off x="283513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5" name="object 29"/>
            <p:cNvSpPr/>
            <p:nvPr/>
          </p:nvSpPr>
          <p:spPr>
            <a:xfrm>
              <a:off x="2955482"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6" name="object 30"/>
            <p:cNvSpPr/>
            <p:nvPr/>
          </p:nvSpPr>
          <p:spPr>
            <a:xfrm>
              <a:off x="3075832"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7" name="object 31"/>
            <p:cNvSpPr/>
            <p:nvPr/>
          </p:nvSpPr>
          <p:spPr>
            <a:xfrm>
              <a:off x="319618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8" name="object 32"/>
            <p:cNvSpPr/>
            <p:nvPr/>
          </p:nvSpPr>
          <p:spPr>
            <a:xfrm>
              <a:off x="331653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39" name="object 33"/>
            <p:cNvSpPr/>
            <p:nvPr/>
          </p:nvSpPr>
          <p:spPr>
            <a:xfrm>
              <a:off x="3436882"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0" name="object 34"/>
            <p:cNvSpPr/>
            <p:nvPr/>
          </p:nvSpPr>
          <p:spPr>
            <a:xfrm>
              <a:off x="3557240"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1" name="object 35"/>
            <p:cNvSpPr/>
            <p:nvPr/>
          </p:nvSpPr>
          <p:spPr>
            <a:xfrm>
              <a:off x="3677582"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2" name="object 36"/>
            <p:cNvSpPr/>
            <p:nvPr/>
          </p:nvSpPr>
          <p:spPr>
            <a:xfrm>
              <a:off x="379793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3" name="object 37"/>
            <p:cNvSpPr/>
            <p:nvPr/>
          </p:nvSpPr>
          <p:spPr>
            <a:xfrm>
              <a:off x="3918282"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4" name="object 38"/>
            <p:cNvSpPr/>
            <p:nvPr/>
          </p:nvSpPr>
          <p:spPr>
            <a:xfrm>
              <a:off x="403863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5" name="object 39"/>
            <p:cNvSpPr/>
            <p:nvPr/>
          </p:nvSpPr>
          <p:spPr>
            <a:xfrm>
              <a:off x="415898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6" name="object 40"/>
            <p:cNvSpPr/>
            <p:nvPr/>
          </p:nvSpPr>
          <p:spPr>
            <a:xfrm>
              <a:off x="427933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7" name="object 41"/>
            <p:cNvSpPr/>
            <p:nvPr/>
          </p:nvSpPr>
          <p:spPr>
            <a:xfrm>
              <a:off x="439968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8" name="object 42"/>
            <p:cNvSpPr/>
            <p:nvPr/>
          </p:nvSpPr>
          <p:spPr>
            <a:xfrm>
              <a:off x="452003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49" name="object 43"/>
            <p:cNvSpPr/>
            <p:nvPr/>
          </p:nvSpPr>
          <p:spPr>
            <a:xfrm>
              <a:off x="464038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0" name="object 44"/>
            <p:cNvSpPr/>
            <p:nvPr/>
          </p:nvSpPr>
          <p:spPr>
            <a:xfrm>
              <a:off x="476073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1" name="object 45"/>
            <p:cNvSpPr/>
            <p:nvPr/>
          </p:nvSpPr>
          <p:spPr>
            <a:xfrm>
              <a:off x="4881096"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2" name="object 46"/>
            <p:cNvSpPr/>
            <p:nvPr/>
          </p:nvSpPr>
          <p:spPr>
            <a:xfrm>
              <a:off x="500143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3" name="object 47"/>
            <p:cNvSpPr/>
            <p:nvPr/>
          </p:nvSpPr>
          <p:spPr>
            <a:xfrm>
              <a:off x="5121795"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4" name="object 48"/>
            <p:cNvSpPr/>
            <p:nvPr/>
          </p:nvSpPr>
          <p:spPr>
            <a:xfrm>
              <a:off x="524213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5" name="object 49"/>
            <p:cNvSpPr/>
            <p:nvPr/>
          </p:nvSpPr>
          <p:spPr>
            <a:xfrm>
              <a:off x="536248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6" name="object 50"/>
            <p:cNvSpPr/>
            <p:nvPr/>
          </p:nvSpPr>
          <p:spPr>
            <a:xfrm>
              <a:off x="548283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7" name="object 51"/>
            <p:cNvSpPr/>
            <p:nvPr/>
          </p:nvSpPr>
          <p:spPr>
            <a:xfrm>
              <a:off x="560318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8" name="object 52"/>
            <p:cNvSpPr/>
            <p:nvPr/>
          </p:nvSpPr>
          <p:spPr>
            <a:xfrm>
              <a:off x="572353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59" name="object 53"/>
            <p:cNvSpPr/>
            <p:nvPr/>
          </p:nvSpPr>
          <p:spPr>
            <a:xfrm>
              <a:off x="5843895" y="417829"/>
              <a:ext cx="231775" cy="231775"/>
            </a:xfrm>
            <a:custGeom>
              <a:avLst/>
              <a:gdLst/>
              <a:ahLst/>
              <a:cxnLst/>
              <a:rect l="l" t="t" r="r" b="b"/>
              <a:pathLst>
                <a:path w="231775" h="231775">
                  <a:moveTo>
                    <a:pt x="0" y="0"/>
                  </a:moveTo>
                  <a:lnTo>
                    <a:pt x="231393" y="231394"/>
                  </a:lnTo>
                </a:path>
              </a:pathLst>
            </a:custGeom>
            <a:ln w="5714">
              <a:solidFill>
                <a:srgbClr val="00703C"/>
              </a:solidFill>
            </a:ln>
          </p:spPr>
          <p:txBody>
            <a:bodyPr wrap="square" lIns="0" tIns="0" rIns="0" bIns="0" rtlCol="0"/>
            <a:lstStyle/>
            <a:p>
              <a:endParaRPr/>
            </a:p>
          </p:txBody>
        </p:sp>
        <p:sp>
          <p:nvSpPr>
            <p:cNvPr id="60" name="object 54"/>
            <p:cNvSpPr/>
            <p:nvPr/>
          </p:nvSpPr>
          <p:spPr>
            <a:xfrm>
              <a:off x="596423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61" name="object 55"/>
            <p:cNvSpPr/>
            <p:nvPr/>
          </p:nvSpPr>
          <p:spPr>
            <a:xfrm>
              <a:off x="6084595"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62" name="object 56"/>
            <p:cNvSpPr/>
            <p:nvPr/>
          </p:nvSpPr>
          <p:spPr>
            <a:xfrm>
              <a:off x="620493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63" name="object 57"/>
            <p:cNvSpPr/>
            <p:nvPr/>
          </p:nvSpPr>
          <p:spPr>
            <a:xfrm>
              <a:off x="6325294"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64" name="object 58"/>
            <p:cNvSpPr/>
            <p:nvPr/>
          </p:nvSpPr>
          <p:spPr>
            <a:xfrm>
              <a:off x="6445637"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65" name="object 59"/>
            <p:cNvSpPr/>
            <p:nvPr/>
          </p:nvSpPr>
          <p:spPr>
            <a:xfrm>
              <a:off x="6565993" y="417829"/>
              <a:ext cx="231775" cy="231775"/>
            </a:xfrm>
            <a:custGeom>
              <a:avLst/>
              <a:gdLst/>
              <a:ahLst/>
              <a:cxnLst/>
              <a:rect l="l" t="t" r="r" b="b"/>
              <a:pathLst>
                <a:path w="231775" h="231775">
                  <a:moveTo>
                    <a:pt x="0" y="0"/>
                  </a:moveTo>
                  <a:lnTo>
                    <a:pt x="231393" y="231394"/>
                  </a:lnTo>
                </a:path>
              </a:pathLst>
            </a:custGeom>
            <a:ln w="5715">
              <a:solidFill>
                <a:srgbClr val="00703C"/>
              </a:solidFill>
            </a:ln>
          </p:spPr>
          <p:txBody>
            <a:bodyPr wrap="square" lIns="0" tIns="0" rIns="0" bIns="0" rtlCol="0"/>
            <a:lstStyle/>
            <a:p>
              <a:endParaRPr/>
            </a:p>
          </p:txBody>
        </p:sp>
        <p:sp>
          <p:nvSpPr>
            <p:cNvPr id="66" name="object 60"/>
            <p:cNvSpPr/>
            <p:nvPr/>
          </p:nvSpPr>
          <p:spPr>
            <a:xfrm>
              <a:off x="6686343" y="417829"/>
              <a:ext cx="231775" cy="231775"/>
            </a:xfrm>
            <a:custGeom>
              <a:avLst/>
              <a:gdLst/>
              <a:ahLst/>
              <a:cxnLst/>
              <a:rect l="l" t="t" r="r" b="b"/>
              <a:pathLst>
                <a:path w="231775" h="231775">
                  <a:moveTo>
                    <a:pt x="0" y="0"/>
                  </a:moveTo>
                  <a:lnTo>
                    <a:pt x="231393" y="231394"/>
                  </a:lnTo>
                </a:path>
              </a:pathLst>
            </a:custGeom>
            <a:ln w="5714">
              <a:solidFill>
                <a:srgbClr val="00703C"/>
              </a:solidFill>
            </a:ln>
          </p:spPr>
          <p:txBody>
            <a:bodyPr wrap="square" lIns="0" tIns="0" rIns="0" bIns="0" rtlCol="0"/>
            <a:lstStyle/>
            <a:p>
              <a:endParaRPr/>
            </a:p>
          </p:txBody>
        </p:sp>
        <p:sp>
          <p:nvSpPr>
            <p:cNvPr id="67" name="object 61"/>
            <p:cNvSpPr/>
            <p:nvPr/>
          </p:nvSpPr>
          <p:spPr>
            <a:xfrm>
              <a:off x="680669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68" name="object 62"/>
            <p:cNvSpPr/>
            <p:nvPr/>
          </p:nvSpPr>
          <p:spPr>
            <a:xfrm>
              <a:off x="692704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69" name="object 63"/>
            <p:cNvSpPr/>
            <p:nvPr/>
          </p:nvSpPr>
          <p:spPr>
            <a:xfrm>
              <a:off x="704739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0" name="object 64"/>
            <p:cNvSpPr/>
            <p:nvPr/>
          </p:nvSpPr>
          <p:spPr>
            <a:xfrm>
              <a:off x="716774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1" name="object 65"/>
            <p:cNvSpPr/>
            <p:nvPr/>
          </p:nvSpPr>
          <p:spPr>
            <a:xfrm>
              <a:off x="728809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2" name="object 66"/>
            <p:cNvSpPr/>
            <p:nvPr/>
          </p:nvSpPr>
          <p:spPr>
            <a:xfrm>
              <a:off x="7408450"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3" name="object 67"/>
            <p:cNvSpPr/>
            <p:nvPr/>
          </p:nvSpPr>
          <p:spPr>
            <a:xfrm>
              <a:off x="752879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4" name="object 68"/>
            <p:cNvSpPr/>
            <p:nvPr/>
          </p:nvSpPr>
          <p:spPr>
            <a:xfrm>
              <a:off x="7649150"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5" name="object 69"/>
            <p:cNvSpPr/>
            <p:nvPr/>
          </p:nvSpPr>
          <p:spPr>
            <a:xfrm>
              <a:off x="7769493"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6" name="object 70"/>
            <p:cNvSpPr/>
            <p:nvPr/>
          </p:nvSpPr>
          <p:spPr>
            <a:xfrm>
              <a:off x="788984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7" name="object 71"/>
            <p:cNvSpPr/>
            <p:nvPr/>
          </p:nvSpPr>
          <p:spPr>
            <a:xfrm>
              <a:off x="801019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8" name="object 72"/>
            <p:cNvSpPr/>
            <p:nvPr/>
          </p:nvSpPr>
          <p:spPr>
            <a:xfrm>
              <a:off x="8130550"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79" name="object 73"/>
            <p:cNvSpPr/>
            <p:nvPr/>
          </p:nvSpPr>
          <p:spPr>
            <a:xfrm>
              <a:off x="8250898"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80" name="object 74"/>
            <p:cNvSpPr/>
            <p:nvPr/>
          </p:nvSpPr>
          <p:spPr>
            <a:xfrm>
              <a:off x="837124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81" name="object 75"/>
            <p:cNvSpPr/>
            <p:nvPr/>
          </p:nvSpPr>
          <p:spPr>
            <a:xfrm>
              <a:off x="849159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82" name="object 76"/>
            <p:cNvSpPr/>
            <p:nvPr/>
          </p:nvSpPr>
          <p:spPr>
            <a:xfrm>
              <a:off x="8611950"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83" name="object 77"/>
            <p:cNvSpPr/>
            <p:nvPr/>
          </p:nvSpPr>
          <p:spPr>
            <a:xfrm>
              <a:off x="8732305" y="417829"/>
              <a:ext cx="231775" cy="231775"/>
            </a:xfrm>
            <a:custGeom>
              <a:avLst/>
              <a:gdLst/>
              <a:ahLst/>
              <a:cxnLst/>
              <a:rect l="l" t="t" r="r" b="b"/>
              <a:pathLst>
                <a:path w="231775" h="231775">
                  <a:moveTo>
                    <a:pt x="0" y="0"/>
                  </a:moveTo>
                  <a:lnTo>
                    <a:pt x="231393" y="231394"/>
                  </a:lnTo>
                </a:path>
              </a:pathLst>
            </a:custGeom>
            <a:ln w="5714">
              <a:solidFill>
                <a:srgbClr val="00703C"/>
              </a:solidFill>
            </a:ln>
          </p:spPr>
          <p:txBody>
            <a:bodyPr wrap="square" lIns="0" tIns="0" rIns="0" bIns="0" rtlCol="0"/>
            <a:lstStyle/>
            <a:p>
              <a:endParaRPr/>
            </a:p>
          </p:txBody>
        </p:sp>
        <p:sp>
          <p:nvSpPr>
            <p:cNvPr id="84" name="object 78"/>
            <p:cNvSpPr/>
            <p:nvPr/>
          </p:nvSpPr>
          <p:spPr>
            <a:xfrm>
              <a:off x="8852649" y="417829"/>
              <a:ext cx="231775" cy="231775"/>
            </a:xfrm>
            <a:custGeom>
              <a:avLst/>
              <a:gdLst/>
              <a:ahLst/>
              <a:cxnLst/>
              <a:rect l="l" t="t" r="r" b="b"/>
              <a:pathLst>
                <a:path w="231775" h="231775">
                  <a:moveTo>
                    <a:pt x="0" y="0"/>
                  </a:moveTo>
                  <a:lnTo>
                    <a:pt x="231394" y="231394"/>
                  </a:lnTo>
                </a:path>
              </a:pathLst>
            </a:custGeom>
            <a:ln w="5715">
              <a:solidFill>
                <a:srgbClr val="00703C"/>
              </a:solidFill>
            </a:ln>
          </p:spPr>
          <p:txBody>
            <a:bodyPr wrap="square" lIns="0" tIns="0" rIns="0" bIns="0" rtlCol="0"/>
            <a:lstStyle/>
            <a:p>
              <a:endParaRPr/>
            </a:p>
          </p:txBody>
        </p:sp>
        <p:sp>
          <p:nvSpPr>
            <p:cNvPr id="85" name="object 79"/>
            <p:cNvSpPr/>
            <p:nvPr/>
          </p:nvSpPr>
          <p:spPr>
            <a:xfrm>
              <a:off x="8973005" y="417829"/>
              <a:ext cx="165100" cy="165100"/>
            </a:xfrm>
            <a:custGeom>
              <a:avLst/>
              <a:gdLst/>
              <a:ahLst/>
              <a:cxnLst/>
              <a:rect l="l" t="t" r="r" b="b"/>
              <a:pathLst>
                <a:path w="165100" h="165100">
                  <a:moveTo>
                    <a:pt x="0" y="0"/>
                  </a:moveTo>
                  <a:lnTo>
                    <a:pt x="164644" y="164644"/>
                  </a:lnTo>
                </a:path>
              </a:pathLst>
            </a:custGeom>
            <a:ln w="5715">
              <a:solidFill>
                <a:srgbClr val="00703C"/>
              </a:solidFill>
            </a:ln>
          </p:spPr>
          <p:txBody>
            <a:bodyPr wrap="square" lIns="0" tIns="0" rIns="0" bIns="0" rtlCol="0"/>
            <a:lstStyle/>
            <a:p>
              <a:endParaRPr/>
            </a:p>
          </p:txBody>
        </p:sp>
        <p:sp>
          <p:nvSpPr>
            <p:cNvPr id="86" name="object 80"/>
            <p:cNvSpPr/>
            <p:nvPr/>
          </p:nvSpPr>
          <p:spPr>
            <a:xfrm>
              <a:off x="9093348" y="417829"/>
              <a:ext cx="44450" cy="44450"/>
            </a:xfrm>
            <a:custGeom>
              <a:avLst/>
              <a:gdLst/>
              <a:ahLst/>
              <a:cxnLst/>
              <a:rect l="l" t="t" r="r" b="b"/>
              <a:pathLst>
                <a:path w="44450" h="44450">
                  <a:moveTo>
                    <a:pt x="0" y="0"/>
                  </a:moveTo>
                  <a:lnTo>
                    <a:pt x="44301" y="44300"/>
                  </a:lnTo>
                </a:path>
              </a:pathLst>
            </a:custGeom>
            <a:ln w="5715">
              <a:solidFill>
                <a:srgbClr val="00703C"/>
              </a:solidFill>
            </a:ln>
          </p:spPr>
          <p:txBody>
            <a:bodyPr wrap="square" lIns="0" tIns="0" rIns="0" bIns="0" rtlCol="0"/>
            <a:lstStyle/>
            <a:p>
              <a:endParaRPr/>
            </a:p>
          </p:txBody>
        </p:sp>
      </p:grpSp>
      <p:sp>
        <p:nvSpPr>
          <p:cNvPr id="91" name="object 81"/>
          <p:cNvSpPr txBox="1">
            <a:spLocks/>
          </p:cNvSpPr>
          <p:nvPr userDrawn="1"/>
        </p:nvSpPr>
        <p:spPr>
          <a:xfrm>
            <a:off x="0" y="2509154"/>
            <a:ext cx="9144000" cy="974626"/>
          </a:xfrm>
          <a:prstGeom prst="rect">
            <a:avLst/>
          </a:prstGeom>
        </p:spPr>
        <p:txBody>
          <a:bodyPr vert="horz" wrap="square" lIns="0" tIns="0" rIns="0" bIns="0" rtlCol="0" anchor="ctr">
            <a:sp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91160" marR="5080" indent="-379095">
              <a:lnSpc>
                <a:spcPts val="3800"/>
              </a:lnSpc>
            </a:pPr>
            <a:r>
              <a:rPr lang="en-US" sz="3400" spc="-20" smtClean="0">
                <a:latin typeface="Gill Sans MT" panose="020B0502020104020203" pitchFamily="34" charset="0"/>
              </a:rPr>
              <a:t>Lorem </a:t>
            </a:r>
            <a:r>
              <a:rPr lang="en-US" sz="3400" spc="-5" smtClean="0">
                <a:latin typeface="Gill Sans MT" panose="020B0502020104020203" pitchFamily="34" charset="0"/>
              </a:rPr>
              <a:t>ipsum </a:t>
            </a:r>
            <a:r>
              <a:rPr lang="en-US" sz="3400" smtClean="0">
                <a:latin typeface="Gill Sans MT" panose="020B0502020104020203" pitchFamily="34" charset="0"/>
              </a:rPr>
              <a:t>dolar</a:t>
            </a:r>
            <a:r>
              <a:rPr lang="en-US" sz="3400" spc="-50" smtClean="0">
                <a:latin typeface="Gill Sans MT" panose="020B0502020104020203" pitchFamily="34" charset="0"/>
              </a:rPr>
              <a:t> </a:t>
            </a:r>
            <a:r>
              <a:rPr lang="en-US" sz="3400" smtClean="0">
                <a:latin typeface="Gill Sans MT" panose="020B0502020104020203" pitchFamily="34" charset="0"/>
              </a:rPr>
              <a:t>sit </a:t>
            </a:r>
            <a:br>
              <a:rPr lang="en-US" sz="3400" smtClean="0">
                <a:latin typeface="Gill Sans MT" panose="020B0502020104020203" pitchFamily="34" charset="0"/>
              </a:rPr>
            </a:br>
            <a:r>
              <a:rPr lang="en-US" sz="3400" smtClean="0">
                <a:latin typeface="Gill Sans MT" panose="020B0502020104020203" pitchFamily="34" charset="0"/>
              </a:rPr>
              <a:t>amet</a:t>
            </a:r>
            <a:r>
              <a:rPr lang="en-US" sz="3400" spc="-65" smtClean="0">
                <a:latin typeface="Gill Sans MT" panose="020B0502020104020203" pitchFamily="34" charset="0"/>
              </a:rPr>
              <a:t> </a:t>
            </a:r>
            <a:r>
              <a:rPr lang="en-US" sz="3400" spc="-10" smtClean="0">
                <a:latin typeface="Gill Sans MT" panose="020B0502020104020203" pitchFamily="34" charset="0"/>
              </a:rPr>
              <a:t>consecturer</a:t>
            </a:r>
            <a:endParaRPr lang="en-US" sz="3400" dirty="0">
              <a:latin typeface="Gill Sans MT" panose="020B0502020104020203" pitchFamily="34" charset="0"/>
            </a:endParaRPr>
          </a:p>
        </p:txBody>
      </p:sp>
      <p:sp>
        <p:nvSpPr>
          <p:cNvPr id="92" name="object 82"/>
          <p:cNvSpPr txBox="1"/>
          <p:nvPr userDrawn="1"/>
        </p:nvSpPr>
        <p:spPr>
          <a:xfrm>
            <a:off x="0" y="3703419"/>
            <a:ext cx="9144000" cy="960776"/>
          </a:xfrm>
          <a:prstGeom prst="rect">
            <a:avLst/>
          </a:prstGeom>
        </p:spPr>
        <p:txBody>
          <a:bodyPr vert="horz" wrap="square" lIns="0" tIns="0" rIns="0" bIns="0" rtlCol="0">
            <a:spAutoFit/>
          </a:bodyPr>
          <a:lstStyle/>
          <a:p>
            <a:pPr marL="12700" marR="5080" indent="-635" algn="ctr">
              <a:lnSpc>
                <a:spcPct val="122200"/>
              </a:lnSpc>
            </a:pPr>
            <a:r>
              <a:rPr sz="1500" dirty="0">
                <a:solidFill>
                  <a:srgbClr val="231F20"/>
                </a:solidFill>
                <a:latin typeface="Gill Sans MT" panose="020B0502020104020203" pitchFamily="34" charset="0"/>
                <a:cs typeface="Gill Sans"/>
              </a:rPr>
              <a:t>Dr. Jane Smith, Title and/or Department  </a:t>
            </a:r>
            <a:r>
              <a:rPr lang="en-US" sz="1500" dirty="0" smtClean="0">
                <a:solidFill>
                  <a:srgbClr val="231F20"/>
                </a:solidFill>
                <a:latin typeface="Gill Sans MT" panose="020B0502020104020203" pitchFamily="34" charset="0"/>
                <a:cs typeface="Gill Sans"/>
              </a:rPr>
              <a:t/>
            </a:r>
            <a:br>
              <a:rPr lang="en-US" sz="1500" dirty="0" smtClean="0">
                <a:solidFill>
                  <a:srgbClr val="231F20"/>
                </a:solidFill>
                <a:latin typeface="Gill Sans MT" panose="020B0502020104020203" pitchFamily="34" charset="0"/>
                <a:cs typeface="Gill Sans"/>
              </a:rPr>
            </a:br>
            <a:r>
              <a:rPr sz="1500" dirty="0" smtClean="0">
                <a:solidFill>
                  <a:srgbClr val="231F20"/>
                </a:solidFill>
                <a:latin typeface="Gill Sans MT" panose="020B0502020104020203" pitchFamily="34" charset="0"/>
                <a:cs typeface="Gill Sans"/>
              </a:rPr>
              <a:t>Professor </a:t>
            </a:r>
            <a:r>
              <a:rPr sz="1500" dirty="0">
                <a:solidFill>
                  <a:srgbClr val="231F20"/>
                </a:solidFill>
                <a:latin typeface="Gill Sans MT" panose="020B0502020104020203" pitchFamily="34" charset="0"/>
                <a:cs typeface="Gill Sans"/>
              </a:rPr>
              <a:t>John Smith, Title and/or</a:t>
            </a:r>
            <a:r>
              <a:rPr sz="1500" spc="-120" dirty="0">
                <a:solidFill>
                  <a:srgbClr val="231F20"/>
                </a:solidFill>
                <a:latin typeface="Gill Sans MT" panose="020B0502020104020203" pitchFamily="34" charset="0"/>
                <a:cs typeface="Gill Sans"/>
              </a:rPr>
              <a:t> </a:t>
            </a:r>
            <a:r>
              <a:rPr sz="1500" dirty="0">
                <a:solidFill>
                  <a:srgbClr val="231F20"/>
                </a:solidFill>
                <a:latin typeface="Gill Sans MT" panose="020B0502020104020203" pitchFamily="34" charset="0"/>
                <a:cs typeface="Gill Sans"/>
              </a:rPr>
              <a:t>Department</a:t>
            </a:r>
            <a:endParaRPr sz="1500" dirty="0">
              <a:latin typeface="Gill Sans MT" panose="020B0502020104020203" pitchFamily="34" charset="0"/>
              <a:cs typeface="Gill Sans"/>
            </a:endParaRPr>
          </a:p>
          <a:p>
            <a:pPr algn="ctr">
              <a:lnSpc>
                <a:spcPct val="100000"/>
              </a:lnSpc>
              <a:spcBef>
                <a:spcPts val="1300"/>
              </a:spcBef>
            </a:pPr>
            <a:r>
              <a:rPr sz="1500" dirty="0">
                <a:solidFill>
                  <a:srgbClr val="231F20"/>
                </a:solidFill>
                <a:latin typeface="Gill Sans MT" panose="020B0502020104020203" pitchFamily="34" charset="0"/>
                <a:cs typeface="Gill Sans"/>
              </a:rPr>
              <a:t>Date: Sept. 5,</a:t>
            </a:r>
            <a:r>
              <a:rPr sz="1500" spc="-105" dirty="0">
                <a:solidFill>
                  <a:srgbClr val="231F20"/>
                </a:solidFill>
                <a:latin typeface="Gill Sans MT" panose="020B0502020104020203" pitchFamily="34" charset="0"/>
                <a:cs typeface="Gill Sans"/>
              </a:rPr>
              <a:t> </a:t>
            </a:r>
            <a:r>
              <a:rPr sz="1500" dirty="0">
                <a:solidFill>
                  <a:srgbClr val="231F20"/>
                </a:solidFill>
                <a:latin typeface="Gill Sans MT" panose="020B0502020104020203" pitchFamily="34" charset="0"/>
                <a:cs typeface="Gill Sans"/>
              </a:rPr>
              <a:t>2017</a:t>
            </a:r>
            <a:endParaRPr sz="1500" dirty="0">
              <a:latin typeface="Gill Sans MT" panose="020B0502020104020203" pitchFamily="34" charset="0"/>
              <a:cs typeface="Gill Sans"/>
            </a:endParaRPr>
          </a:p>
        </p:txBody>
      </p:sp>
      <p:sp>
        <p:nvSpPr>
          <p:cNvPr id="93" name="object 83"/>
          <p:cNvSpPr/>
          <p:nvPr userDrawn="1"/>
        </p:nvSpPr>
        <p:spPr>
          <a:xfrm>
            <a:off x="3960591" y="1399336"/>
            <a:ext cx="1197419" cy="723900"/>
          </a:xfrm>
          <a:prstGeom prst="rect">
            <a:avLst/>
          </a:prstGeom>
          <a:blipFill>
            <a:blip r:embed="rId2" cstate="print"/>
            <a:stretch>
              <a:fillRect/>
            </a:stretch>
          </a:blipFill>
        </p:spPr>
        <p:txBody>
          <a:bodyPr wrap="square" lIns="0" tIns="0" rIns="0" bIns="0" rtlCol="0"/>
          <a:lstStyle/>
          <a:p>
            <a:endParaRPr/>
          </a:p>
        </p:txBody>
      </p:sp>
      <p:sp>
        <p:nvSpPr>
          <p:cNvPr id="94" name="bk object 16"/>
          <p:cNvSpPr/>
          <p:nvPr userDrawn="1"/>
        </p:nvSpPr>
        <p:spPr>
          <a:xfrm>
            <a:off x="3950208" y="5869432"/>
            <a:ext cx="5194300" cy="685800"/>
          </a:xfrm>
          <a:custGeom>
            <a:avLst/>
            <a:gdLst/>
            <a:ahLst/>
            <a:cxnLst/>
            <a:rect l="l" t="t" r="r" b="b"/>
            <a:pathLst>
              <a:path w="5194300" h="685800">
                <a:moveTo>
                  <a:pt x="0" y="685800"/>
                </a:moveTo>
                <a:lnTo>
                  <a:pt x="5193792" y="685800"/>
                </a:lnTo>
                <a:lnTo>
                  <a:pt x="5193792" y="0"/>
                </a:lnTo>
                <a:lnTo>
                  <a:pt x="0" y="0"/>
                </a:lnTo>
                <a:lnTo>
                  <a:pt x="0" y="685800"/>
                </a:lnTo>
                <a:close/>
              </a:path>
            </a:pathLst>
          </a:custGeom>
          <a:solidFill>
            <a:srgbClr val="7F8588"/>
          </a:solidFill>
        </p:spPr>
        <p:txBody>
          <a:bodyPr wrap="square" lIns="0" tIns="0" rIns="0" bIns="0" rtlCol="0"/>
          <a:lstStyle/>
          <a:p>
            <a:endParaRPr/>
          </a:p>
        </p:txBody>
      </p:sp>
      <p:sp>
        <p:nvSpPr>
          <p:cNvPr id="95" name="bk object 17"/>
          <p:cNvSpPr/>
          <p:nvPr userDrawn="1"/>
        </p:nvSpPr>
        <p:spPr>
          <a:xfrm>
            <a:off x="0" y="5869432"/>
            <a:ext cx="3950335" cy="685800"/>
          </a:xfrm>
          <a:custGeom>
            <a:avLst/>
            <a:gdLst/>
            <a:ahLst/>
            <a:cxnLst/>
            <a:rect l="l" t="t" r="r" b="b"/>
            <a:pathLst>
              <a:path w="3950335" h="685800">
                <a:moveTo>
                  <a:pt x="0" y="0"/>
                </a:moveTo>
                <a:lnTo>
                  <a:pt x="0" y="685800"/>
                </a:lnTo>
                <a:lnTo>
                  <a:pt x="3950208" y="685800"/>
                </a:lnTo>
                <a:lnTo>
                  <a:pt x="3950208" y="0"/>
                </a:lnTo>
                <a:lnTo>
                  <a:pt x="0" y="0"/>
                </a:lnTo>
                <a:close/>
              </a:path>
            </a:pathLst>
          </a:custGeom>
          <a:solidFill>
            <a:srgbClr val="00703C"/>
          </a:solidFill>
        </p:spPr>
        <p:txBody>
          <a:bodyPr wrap="square" lIns="0" tIns="0" rIns="0" bIns="0" rtlCol="0"/>
          <a:lstStyle/>
          <a:p>
            <a:endParaRPr/>
          </a:p>
        </p:txBody>
      </p:sp>
    </p:spTree>
    <p:extLst>
      <p:ext uri="{BB962C8B-B14F-4D97-AF65-F5344CB8AC3E}">
        <p14:creationId xmlns:p14="http://schemas.microsoft.com/office/powerpoint/2010/main" val="769892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Gill Sans MT"/>
                <a:cs typeface="Gill Sans MT"/>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Gill Sans MT"/>
                <a:cs typeface="Gill Sans M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pic>
        <p:nvPicPr>
          <p:cNvPr id="9" name="Picture 8"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10" name="TextBox 9"/>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Tree>
    <p:extLst>
      <p:ext uri="{BB962C8B-B14F-4D97-AF65-F5344CB8AC3E}">
        <p14:creationId xmlns:p14="http://schemas.microsoft.com/office/powerpoint/2010/main" val="3989648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a:prstGeom prst="rect">
            <a:avLst/>
          </a:prstGeom>
        </p:spPr>
        <p:txBody>
          <a:bodyPr/>
          <a:lstStyle>
            <a:lvl1pPr>
              <a:defRPr>
                <a:solidFill>
                  <a:srgbClr val="00753B"/>
                </a:solidFill>
                <a:latin typeface="Gill Sans MT"/>
                <a:cs typeface="Gill Sans MT"/>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buClr>
                <a:srgbClr val="00753B"/>
              </a:buClr>
              <a:defRPr>
                <a:latin typeface="Gill Sans MT"/>
                <a:cs typeface="Gill Sans MT"/>
              </a:defRPr>
            </a:lvl1pPr>
            <a:lvl2pPr>
              <a:buClr>
                <a:srgbClr val="00753B"/>
              </a:buClr>
              <a:defRPr>
                <a:latin typeface="Gill Sans MT"/>
                <a:cs typeface="Gill Sans MT"/>
              </a:defRPr>
            </a:lvl2pPr>
            <a:lvl3pPr>
              <a:buClr>
                <a:srgbClr val="00753B"/>
              </a:buClr>
              <a:defRPr>
                <a:latin typeface="Gill Sans MT"/>
                <a:cs typeface="Gill Sans MT"/>
              </a:defRPr>
            </a:lvl3pPr>
            <a:lvl4pPr>
              <a:buClr>
                <a:srgbClr val="00753B"/>
              </a:buClr>
              <a:defRPr>
                <a:latin typeface="Gill Sans MT"/>
                <a:cs typeface="Gill Sans MT"/>
              </a:defRPr>
            </a:lvl4pPr>
            <a:lvl5pPr>
              <a:buClr>
                <a:srgbClr val="00753B"/>
              </a:buClr>
              <a:defRPr>
                <a:latin typeface="Gill Sans MT"/>
                <a:cs typeface="Gill Sans M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9" name="TextBox 8"/>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Tree>
    <p:extLst>
      <p:ext uri="{BB962C8B-B14F-4D97-AF65-F5344CB8AC3E}">
        <p14:creationId xmlns:p14="http://schemas.microsoft.com/office/powerpoint/2010/main" val="3758483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5120"/>
            <a:ext cx="2057400" cy="5226541"/>
          </a:xfrm>
          <a:prstGeom prst="rect">
            <a:avLst/>
          </a:prstGeom>
        </p:spPr>
        <p:txBody>
          <a:bodyPr vert="eaVert"/>
          <a:lstStyle>
            <a:lvl1pPr>
              <a:buClr>
                <a:srgbClr val="00753B"/>
              </a:buClr>
              <a:defRPr>
                <a:latin typeface="Gill Sans MT"/>
                <a:cs typeface="Gill Sans MT"/>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455120"/>
            <a:ext cx="6019800" cy="5226541"/>
          </a:xfrm>
          <a:prstGeom prst="rect">
            <a:avLst/>
          </a:prstGeom>
        </p:spPr>
        <p:txBody>
          <a:bodyPr vert="eaVert"/>
          <a:lstStyle>
            <a:lvl1pPr>
              <a:buClr>
                <a:srgbClr val="00753B"/>
              </a:buClr>
              <a:defRPr>
                <a:latin typeface="Gill Sans MT"/>
                <a:cs typeface="Gill Sans MT"/>
              </a:defRPr>
            </a:lvl1pPr>
            <a:lvl2pPr>
              <a:buClr>
                <a:srgbClr val="00753B"/>
              </a:buClr>
              <a:defRPr>
                <a:latin typeface="Gill Sans MT"/>
                <a:cs typeface="Gill Sans MT"/>
              </a:defRPr>
            </a:lvl2pPr>
            <a:lvl3pPr>
              <a:buClr>
                <a:srgbClr val="00753B"/>
              </a:buClr>
              <a:defRPr>
                <a:latin typeface="Gill Sans MT"/>
                <a:cs typeface="Gill Sans MT"/>
              </a:defRPr>
            </a:lvl3pPr>
            <a:lvl4pPr>
              <a:buClr>
                <a:srgbClr val="00753B"/>
              </a:buClr>
              <a:defRPr>
                <a:latin typeface="Gill Sans MT"/>
                <a:cs typeface="Gill Sans MT"/>
              </a:defRPr>
            </a:lvl4pPr>
            <a:lvl5pPr>
              <a:buClr>
                <a:srgbClr val="00753B"/>
              </a:buClr>
              <a:defRPr>
                <a:latin typeface="Gill Sans MT"/>
                <a:cs typeface="Gill Sans M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10" name="TextBox 9"/>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Tree>
    <p:extLst>
      <p:ext uri="{BB962C8B-B14F-4D97-AF65-F5344CB8AC3E}">
        <p14:creationId xmlns:p14="http://schemas.microsoft.com/office/powerpoint/2010/main" val="82134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853901"/>
          </a:xfrm>
          <a:prstGeom prst="rect">
            <a:avLst/>
          </a:prstGeom>
        </p:spPr>
        <p:txBody>
          <a:bodyPr/>
          <a:lstStyle>
            <a:lvl1pPr>
              <a:buClr>
                <a:srgbClr val="00753B"/>
              </a:buClr>
              <a:buFont typeface="Arial"/>
              <a:buChar char="•"/>
              <a:defRPr sz="1800">
                <a:latin typeface="Gill Sans MT"/>
                <a:cs typeface="Gill Sans MT"/>
              </a:defRPr>
            </a:lvl1pPr>
            <a:lvl2pPr>
              <a:buClr>
                <a:srgbClr val="00753B"/>
              </a:buClr>
              <a:defRPr sz="1600">
                <a:latin typeface="Gill Sans MT"/>
                <a:cs typeface="Gill Sans MT"/>
              </a:defRPr>
            </a:lvl2pPr>
            <a:lvl3pPr>
              <a:buClr>
                <a:srgbClr val="00753B"/>
              </a:buClr>
              <a:defRPr sz="1200">
                <a:latin typeface="Gill Sans MT"/>
                <a:cs typeface="Gill Sans MT"/>
              </a:defRPr>
            </a:lvl3pPr>
            <a:lvl4pPr>
              <a:buClr>
                <a:srgbClr val="00753B"/>
              </a:buClr>
              <a:defRPr sz="1100">
                <a:latin typeface="Gill Sans MT"/>
                <a:cs typeface="Gill Sans MT"/>
              </a:defRPr>
            </a:lvl4pPr>
            <a:lvl5pPr>
              <a:buClr>
                <a:srgbClr val="00753B"/>
              </a:buClr>
              <a:defRPr sz="1050">
                <a:latin typeface="Gill Sans MT"/>
                <a:cs typeface="Gill Sans M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12" name="object 3"/>
          <p:cNvSpPr txBox="1">
            <a:spLocks noGrp="1"/>
          </p:cNvSpPr>
          <p:nvPr>
            <p:ph type="title"/>
          </p:nvPr>
        </p:nvSpPr>
        <p:spPr>
          <a:xfrm>
            <a:off x="444500" y="643224"/>
            <a:ext cx="8255000" cy="461665"/>
          </a:xfrm>
          <a:prstGeom prst="rect">
            <a:avLst/>
          </a:prstGeom>
        </p:spPr>
        <p:txBody>
          <a:bodyPr vert="horz" wrap="square" lIns="0" tIns="0" rIns="0" bIns="0" rtlCol="0">
            <a:spAutoFit/>
          </a:bodyPr>
          <a:lstStyle>
            <a:lvl1pPr algn="l">
              <a:defRPr sz="3000">
                <a:solidFill>
                  <a:srgbClr val="00753B"/>
                </a:solidFill>
                <a:latin typeface="Gill Sans MT"/>
                <a:cs typeface="Gill Sans MT"/>
              </a:defRPr>
            </a:lvl1pPr>
          </a:lstStyle>
          <a:p>
            <a:pPr marL="12700">
              <a:lnSpc>
                <a:spcPct val="100000"/>
              </a:lnSpc>
            </a:pPr>
            <a:r>
              <a:rPr spc="-15" dirty="0"/>
              <a:t>Lorem </a:t>
            </a:r>
            <a:r>
              <a:rPr spc="-5" dirty="0"/>
              <a:t>ipsum </a:t>
            </a:r>
            <a:r>
              <a:rPr dirty="0"/>
              <a:t>dolar sit amet elit sed do</a:t>
            </a:r>
            <a:r>
              <a:rPr spc="-90" dirty="0"/>
              <a:t> </a:t>
            </a:r>
            <a:r>
              <a:rPr dirty="0"/>
              <a:t>enim</a:t>
            </a:r>
          </a:p>
        </p:txBody>
      </p:sp>
      <p:sp>
        <p:nvSpPr>
          <p:cNvPr id="17" name="TextBox 16"/>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Tree>
    <p:extLst>
      <p:ext uri="{BB962C8B-B14F-4D97-AF65-F5344CB8AC3E}">
        <p14:creationId xmlns:p14="http://schemas.microsoft.com/office/powerpoint/2010/main" val="365644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906713"/>
            <a:ext cx="7772400" cy="1362075"/>
          </a:xfrm>
          <a:prstGeom prst="rect">
            <a:avLst/>
          </a:prstGeom>
        </p:spPr>
        <p:txBody>
          <a:bodyPr anchor="t"/>
          <a:lstStyle>
            <a:lvl1pPr algn="l">
              <a:defRPr sz="4000" b="1" cap="all">
                <a:solidFill>
                  <a:srgbClr val="00753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406526"/>
            <a:ext cx="7772400" cy="1500187"/>
          </a:xfrm>
          <a:prstGeom prst="rect">
            <a:avLst/>
          </a:prstGeom>
        </p:spPr>
        <p:txBody>
          <a:bodyPr anchor="b"/>
          <a:lstStyle>
            <a:lvl1pPr marL="0" indent="0">
              <a:buNone/>
              <a:defRPr sz="2000">
                <a:solidFill>
                  <a:schemeClr val="tx1">
                    <a:tint val="75000"/>
                  </a:schemeClr>
                </a:solidFill>
                <a:latin typeface="Gill Sans MT"/>
                <a:cs typeface="Gill Sans M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11" name="Picture 10"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12" name="TextBox 11"/>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Tree>
    <p:extLst>
      <p:ext uri="{BB962C8B-B14F-4D97-AF65-F5344CB8AC3E}">
        <p14:creationId xmlns:p14="http://schemas.microsoft.com/office/powerpoint/2010/main" val="3559097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two content area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1"/>
            <a:ext cx="4038600" cy="4088802"/>
          </a:xfrm>
          <a:prstGeom prst="rect">
            <a:avLst/>
          </a:prstGeom>
        </p:spPr>
        <p:txBody>
          <a:bodyPr/>
          <a:lstStyle>
            <a:lvl1pPr>
              <a:buClr>
                <a:srgbClr val="00753B"/>
              </a:buClr>
              <a:defRPr sz="1800">
                <a:latin typeface="Gill Sans MT"/>
                <a:cs typeface="Gill Sans MT"/>
              </a:defRPr>
            </a:lvl1pPr>
            <a:lvl2pPr>
              <a:buClr>
                <a:srgbClr val="00753B"/>
              </a:buClr>
              <a:defRPr sz="1600">
                <a:latin typeface="Gill Sans MT"/>
                <a:cs typeface="Gill Sans MT"/>
              </a:defRPr>
            </a:lvl2pPr>
            <a:lvl3pPr>
              <a:buClr>
                <a:srgbClr val="00753B"/>
              </a:buClr>
              <a:defRPr sz="1400">
                <a:latin typeface="Gill Sans MT"/>
                <a:cs typeface="Gill Sans MT"/>
              </a:defRPr>
            </a:lvl3pPr>
            <a:lvl4pPr>
              <a:buClr>
                <a:srgbClr val="00753B"/>
              </a:buClr>
              <a:defRPr sz="1200">
                <a:latin typeface="Gill Sans MT"/>
                <a:cs typeface="Gill Sans MT"/>
              </a:defRPr>
            </a:lvl4pPr>
            <a:lvl5pPr>
              <a:buClr>
                <a:srgbClr val="00753B"/>
              </a:buClr>
              <a:defRPr sz="1050">
                <a:latin typeface="Gill Sans MT"/>
                <a:cs typeface="Gill Sans M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99148" y="1600201"/>
            <a:ext cx="3420856" cy="3442824"/>
          </a:xfrm>
          <a:prstGeom prst="rect">
            <a:avLst/>
          </a:prstGeom>
        </p:spPr>
        <p:txBody>
          <a:bodyPr/>
          <a:lstStyle>
            <a:lvl1pPr>
              <a:defRPr sz="1800">
                <a:latin typeface="Gill Sans MT"/>
                <a:cs typeface="Gill Sans MT"/>
              </a:defRPr>
            </a:lvl1pPr>
            <a:lvl2pPr>
              <a:defRPr sz="1600">
                <a:latin typeface="Gill Sans MT"/>
                <a:cs typeface="Gill Sans MT"/>
              </a:defRPr>
            </a:lvl2pPr>
            <a:lvl3pPr>
              <a:defRPr sz="1400">
                <a:latin typeface="Gill Sans MT"/>
                <a:cs typeface="Gill Sans MT"/>
              </a:defRPr>
            </a:lvl3pPr>
            <a:lvl4pPr>
              <a:defRPr sz="1200">
                <a:latin typeface="Gill Sans MT"/>
                <a:cs typeface="Gill Sans MT"/>
              </a:defRPr>
            </a:lvl4pPr>
            <a:lvl5pPr>
              <a:defRPr sz="1050">
                <a:latin typeface="Gill Sans MT"/>
                <a:cs typeface="Gill Sans M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10" name="object 3"/>
          <p:cNvSpPr txBox="1">
            <a:spLocks noGrp="1"/>
          </p:cNvSpPr>
          <p:nvPr>
            <p:ph type="title"/>
          </p:nvPr>
        </p:nvSpPr>
        <p:spPr>
          <a:xfrm>
            <a:off x="444500" y="643224"/>
            <a:ext cx="8255000" cy="461665"/>
          </a:xfrm>
          <a:prstGeom prst="rect">
            <a:avLst/>
          </a:prstGeom>
        </p:spPr>
        <p:txBody>
          <a:bodyPr vert="horz" wrap="square" lIns="0" tIns="0" rIns="0" bIns="0" rtlCol="0">
            <a:spAutoFit/>
          </a:bodyPr>
          <a:lstStyle>
            <a:lvl1pPr algn="l">
              <a:defRPr sz="3000">
                <a:solidFill>
                  <a:srgbClr val="00753B"/>
                </a:solidFill>
                <a:latin typeface="Gill Sans MT"/>
                <a:cs typeface="Gill Sans MT"/>
              </a:defRPr>
            </a:lvl1pPr>
          </a:lstStyle>
          <a:p>
            <a:pPr marL="12700">
              <a:lnSpc>
                <a:spcPct val="100000"/>
              </a:lnSpc>
            </a:pPr>
            <a:r>
              <a:rPr spc="-15" dirty="0"/>
              <a:t>Lorem </a:t>
            </a:r>
            <a:r>
              <a:rPr spc="-5" dirty="0"/>
              <a:t>ipsum </a:t>
            </a:r>
            <a:r>
              <a:rPr dirty="0"/>
              <a:t>dolar sit amet elit sed do</a:t>
            </a:r>
            <a:r>
              <a:rPr spc="-90" dirty="0"/>
              <a:t> </a:t>
            </a:r>
            <a:r>
              <a:rPr dirty="0"/>
              <a:t>enim</a:t>
            </a:r>
          </a:p>
        </p:txBody>
      </p:sp>
      <p:sp>
        <p:nvSpPr>
          <p:cNvPr id="11" name="TextBox 10"/>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Tree>
    <p:extLst>
      <p:ext uri="{BB962C8B-B14F-4D97-AF65-F5344CB8AC3E}">
        <p14:creationId xmlns:p14="http://schemas.microsoft.com/office/powerpoint/2010/main" val="452089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Gill Sans MT"/>
                <a:cs typeface="Gill Sans M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440720"/>
          </a:xfrm>
          <a:prstGeom prst="rect">
            <a:avLst/>
          </a:prstGeom>
        </p:spPr>
        <p:txBody>
          <a:bodyPr/>
          <a:lstStyle>
            <a:lvl1pPr>
              <a:buClr>
                <a:srgbClr val="00753B"/>
              </a:buClr>
              <a:defRPr sz="1800">
                <a:latin typeface="Gill Sans MT"/>
                <a:cs typeface="Gill Sans MT"/>
              </a:defRPr>
            </a:lvl1pPr>
            <a:lvl2pPr>
              <a:buClr>
                <a:srgbClr val="00753B"/>
              </a:buClr>
              <a:defRPr sz="1600">
                <a:latin typeface="Gill Sans MT"/>
                <a:cs typeface="Gill Sans MT"/>
              </a:defRPr>
            </a:lvl2pPr>
            <a:lvl3pPr>
              <a:buClr>
                <a:srgbClr val="00753B"/>
              </a:buClr>
              <a:defRPr sz="1400">
                <a:latin typeface="Gill Sans MT"/>
                <a:cs typeface="Gill Sans MT"/>
              </a:defRPr>
            </a:lvl3pPr>
            <a:lvl4pPr>
              <a:buClr>
                <a:srgbClr val="00753B"/>
              </a:buClr>
              <a:defRPr sz="1200">
                <a:latin typeface="Gill Sans MT"/>
                <a:cs typeface="Gill Sans MT"/>
              </a:defRPr>
            </a:lvl4pPr>
            <a:lvl5pPr>
              <a:buClr>
                <a:srgbClr val="00753B"/>
              </a:buClr>
              <a:defRPr sz="1050">
                <a:latin typeface="Gill Sans MT"/>
                <a:cs typeface="Gill Sans MT"/>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Gill Sans MT"/>
                <a:cs typeface="Gill Sans M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440720"/>
          </a:xfrm>
          <a:prstGeom prst="rect">
            <a:avLst/>
          </a:prstGeom>
        </p:spPr>
        <p:txBody>
          <a:bodyPr/>
          <a:lstStyle>
            <a:lvl1pPr>
              <a:buClr>
                <a:srgbClr val="00753B"/>
              </a:buClr>
              <a:defRPr sz="1800">
                <a:latin typeface="Gill Sans MT"/>
                <a:cs typeface="Gill Sans MT"/>
              </a:defRPr>
            </a:lvl1pPr>
            <a:lvl2pPr>
              <a:buClr>
                <a:srgbClr val="00753B"/>
              </a:buClr>
              <a:defRPr sz="1600">
                <a:latin typeface="Gill Sans MT"/>
                <a:cs typeface="Gill Sans MT"/>
              </a:defRPr>
            </a:lvl2pPr>
            <a:lvl3pPr>
              <a:buClr>
                <a:srgbClr val="00753B"/>
              </a:buClr>
              <a:defRPr sz="1400">
                <a:latin typeface="Gill Sans MT"/>
                <a:cs typeface="Gill Sans MT"/>
              </a:defRPr>
            </a:lvl3pPr>
            <a:lvl4pPr>
              <a:buClr>
                <a:srgbClr val="00753B"/>
              </a:buClr>
              <a:defRPr sz="1200">
                <a:latin typeface="Gill Sans MT"/>
                <a:cs typeface="Gill Sans MT"/>
              </a:defRPr>
            </a:lvl4pPr>
            <a:lvl5pPr>
              <a:buClr>
                <a:srgbClr val="00753B"/>
              </a:buClr>
              <a:defRPr sz="1050">
                <a:latin typeface="Gill Sans MT"/>
                <a:cs typeface="Gill Sans MT"/>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1" name="Picture 10"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12" name="object 3"/>
          <p:cNvSpPr txBox="1">
            <a:spLocks noGrp="1"/>
          </p:cNvSpPr>
          <p:nvPr>
            <p:ph type="title"/>
          </p:nvPr>
        </p:nvSpPr>
        <p:spPr>
          <a:xfrm>
            <a:off x="444500" y="643224"/>
            <a:ext cx="8255000" cy="461665"/>
          </a:xfrm>
          <a:prstGeom prst="rect">
            <a:avLst/>
          </a:prstGeom>
        </p:spPr>
        <p:txBody>
          <a:bodyPr vert="horz" wrap="square" lIns="0" tIns="0" rIns="0" bIns="0" rtlCol="0">
            <a:spAutoFit/>
          </a:bodyPr>
          <a:lstStyle>
            <a:lvl1pPr algn="l">
              <a:defRPr sz="3000">
                <a:solidFill>
                  <a:srgbClr val="00753B"/>
                </a:solidFill>
                <a:latin typeface="Gill Sans MT"/>
                <a:cs typeface="Gill Sans MT"/>
              </a:defRPr>
            </a:lvl1pPr>
          </a:lstStyle>
          <a:p>
            <a:pPr marL="12700">
              <a:lnSpc>
                <a:spcPct val="100000"/>
              </a:lnSpc>
            </a:pPr>
            <a:r>
              <a:rPr spc="-15" dirty="0"/>
              <a:t>Lorem </a:t>
            </a:r>
            <a:r>
              <a:rPr spc="-5" dirty="0"/>
              <a:t>ipsum </a:t>
            </a:r>
            <a:r>
              <a:rPr dirty="0"/>
              <a:t>dolar sit amet elit sed do</a:t>
            </a:r>
            <a:r>
              <a:rPr spc="-90" dirty="0"/>
              <a:t> </a:t>
            </a:r>
            <a:r>
              <a:rPr dirty="0"/>
              <a:t>enim</a:t>
            </a:r>
          </a:p>
        </p:txBody>
      </p:sp>
      <p:sp>
        <p:nvSpPr>
          <p:cNvPr id="13" name="TextBox 12"/>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Tree>
    <p:extLst>
      <p:ext uri="{BB962C8B-B14F-4D97-AF65-F5344CB8AC3E}">
        <p14:creationId xmlns:p14="http://schemas.microsoft.com/office/powerpoint/2010/main" val="2414744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487517"/>
            <a:ext cx="8229600" cy="1143000"/>
          </a:xfrm>
          <a:prstGeom prst="rect">
            <a:avLst/>
          </a:prstGeom>
        </p:spPr>
        <p:txBody>
          <a:bodyPr/>
          <a:lstStyle>
            <a:lvl1pPr>
              <a:defRPr sz="3600">
                <a:solidFill>
                  <a:srgbClr val="00753B"/>
                </a:solidFill>
                <a:latin typeface="Gill Sans MT"/>
                <a:cs typeface="Gill Sans MT"/>
              </a:defRPr>
            </a:lvl1pPr>
          </a:lstStyle>
          <a:p>
            <a:r>
              <a:rPr lang="en-US" dirty="0" smtClean="0"/>
              <a:t>Click to edit Master title style</a:t>
            </a:r>
            <a:endParaRPr lang="en-US" dirty="0"/>
          </a:p>
        </p:txBody>
      </p:sp>
      <p:pic>
        <p:nvPicPr>
          <p:cNvPr id="7" name="Picture 6"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9" name="TextBox 8"/>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Tree>
    <p:extLst>
      <p:ext uri="{BB962C8B-B14F-4D97-AF65-F5344CB8AC3E}">
        <p14:creationId xmlns:p14="http://schemas.microsoft.com/office/powerpoint/2010/main" val="1154568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 with headline">
    <p:spTree>
      <p:nvGrpSpPr>
        <p:cNvPr id="1" name=""/>
        <p:cNvGrpSpPr/>
        <p:nvPr/>
      </p:nvGrpSpPr>
      <p:grpSpPr>
        <a:xfrm>
          <a:off x="0" y="0"/>
          <a:ext cx="0" cy="0"/>
          <a:chOff x="0" y="0"/>
          <a:chExt cx="0" cy="0"/>
        </a:xfrm>
      </p:grpSpPr>
      <p:sp>
        <p:nvSpPr>
          <p:cNvPr id="26" name="Picture Placeholder 25"/>
          <p:cNvSpPr>
            <a:spLocks noGrp="1"/>
          </p:cNvSpPr>
          <p:nvPr>
            <p:ph type="pic" sz="quarter" idx="12"/>
          </p:nvPr>
        </p:nvSpPr>
        <p:spPr>
          <a:xfrm>
            <a:off x="0" y="374650"/>
            <a:ext cx="9144000" cy="5373688"/>
          </a:xfrm>
          <a:prstGeom prst="rect">
            <a:avLst/>
          </a:prstGeom>
        </p:spPr>
        <p:txBody>
          <a:bodyPr vert="horz"/>
          <a:lstStyle>
            <a:lvl1pPr marL="0" indent="0">
              <a:buNone/>
              <a:defRPr/>
            </a:lvl1pPr>
          </a:lstStyle>
          <a:p>
            <a:endParaRPr lang="en-US" dirty="0"/>
          </a:p>
        </p:txBody>
      </p:sp>
      <p:pic>
        <p:nvPicPr>
          <p:cNvPr id="6" name="Picture 5"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8" name="TextBox 7"/>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
        <p:nvSpPr>
          <p:cNvPr id="11" name="object 5"/>
          <p:cNvSpPr txBox="1">
            <a:spLocks noGrp="1"/>
          </p:cNvSpPr>
          <p:nvPr>
            <p:ph type="title"/>
          </p:nvPr>
        </p:nvSpPr>
        <p:spPr>
          <a:xfrm>
            <a:off x="444500" y="894683"/>
            <a:ext cx="4363085" cy="470534"/>
          </a:xfrm>
          <a:prstGeom prst="rect">
            <a:avLst/>
          </a:prstGeom>
        </p:spPr>
        <p:txBody>
          <a:bodyPr vert="horz" wrap="square" lIns="0" tIns="0" rIns="0" bIns="0" rtlCol="0">
            <a:spAutoFit/>
          </a:bodyPr>
          <a:lstStyle>
            <a:lvl1pPr>
              <a:defRPr sz="3000">
                <a:solidFill>
                  <a:srgbClr val="00753B"/>
                </a:solidFill>
              </a:defRPr>
            </a:lvl1pPr>
          </a:lstStyle>
          <a:p>
            <a:pPr marL="12700">
              <a:lnSpc>
                <a:spcPct val="100000"/>
              </a:lnSpc>
            </a:pPr>
            <a:r>
              <a:rPr spc="-15" dirty="0">
                <a:latin typeface="Gill Sans MT" panose="020B0502020104020203" pitchFamily="34" charset="0"/>
              </a:rPr>
              <a:t>Lorem </a:t>
            </a:r>
            <a:r>
              <a:rPr spc="-5" dirty="0">
                <a:latin typeface="Gill Sans MT" panose="020B0502020104020203" pitchFamily="34" charset="0"/>
              </a:rPr>
              <a:t>ipsum </a:t>
            </a:r>
            <a:r>
              <a:rPr dirty="0">
                <a:latin typeface="Gill Sans MT" panose="020B0502020104020203" pitchFamily="34" charset="0"/>
              </a:rPr>
              <a:t>dolar sit</a:t>
            </a:r>
            <a:r>
              <a:rPr spc="-75" dirty="0">
                <a:latin typeface="Gill Sans MT" panose="020B0502020104020203" pitchFamily="34" charset="0"/>
              </a:rPr>
              <a:t> </a:t>
            </a:r>
            <a:r>
              <a:rPr dirty="0">
                <a:latin typeface="Gill Sans MT" panose="020B0502020104020203" pitchFamily="34" charset="0"/>
              </a:rPr>
              <a:t>amed</a:t>
            </a:r>
          </a:p>
        </p:txBody>
      </p:sp>
    </p:spTree>
    <p:extLst>
      <p:ext uri="{BB962C8B-B14F-4D97-AF65-F5344CB8AC3E}">
        <p14:creationId xmlns:p14="http://schemas.microsoft.com/office/powerpoint/2010/main" val="1120355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hotos with captions">
    <p:spTree>
      <p:nvGrpSpPr>
        <p:cNvPr id="1" name=""/>
        <p:cNvGrpSpPr/>
        <p:nvPr/>
      </p:nvGrpSpPr>
      <p:grpSpPr>
        <a:xfrm>
          <a:off x="0" y="0"/>
          <a:ext cx="0" cy="0"/>
          <a:chOff x="0" y="0"/>
          <a:chExt cx="0" cy="0"/>
        </a:xfrm>
      </p:grpSpPr>
      <p:sp>
        <p:nvSpPr>
          <p:cNvPr id="3" name="object 3"/>
          <p:cNvSpPr txBox="1">
            <a:spLocks noGrp="1"/>
          </p:cNvSpPr>
          <p:nvPr>
            <p:ph type="title"/>
          </p:nvPr>
        </p:nvSpPr>
        <p:spPr>
          <a:xfrm>
            <a:off x="444500" y="643224"/>
            <a:ext cx="8255000" cy="461665"/>
          </a:xfrm>
          <a:prstGeom prst="rect">
            <a:avLst/>
          </a:prstGeom>
        </p:spPr>
        <p:txBody>
          <a:bodyPr vert="horz" wrap="square" lIns="0" tIns="0" rIns="0" bIns="0" rtlCol="0">
            <a:spAutoFit/>
          </a:bodyPr>
          <a:lstStyle>
            <a:lvl1pPr algn="l">
              <a:defRPr sz="3000">
                <a:solidFill>
                  <a:srgbClr val="00753B"/>
                </a:solidFill>
                <a:latin typeface="Gill Sans MT"/>
                <a:cs typeface="Gill Sans MT"/>
              </a:defRPr>
            </a:lvl1pPr>
          </a:lstStyle>
          <a:p>
            <a:pPr marL="12700">
              <a:lnSpc>
                <a:spcPct val="100000"/>
              </a:lnSpc>
            </a:pPr>
            <a:r>
              <a:rPr spc="-15" dirty="0"/>
              <a:t>Lorem </a:t>
            </a:r>
            <a:r>
              <a:rPr spc="-5" dirty="0"/>
              <a:t>ipsum </a:t>
            </a:r>
            <a:r>
              <a:rPr dirty="0"/>
              <a:t>dolar sit amet elit sed do</a:t>
            </a:r>
            <a:r>
              <a:rPr spc="-90" dirty="0"/>
              <a:t> </a:t>
            </a:r>
            <a:r>
              <a:rPr dirty="0"/>
              <a:t>enim</a:t>
            </a:r>
          </a:p>
        </p:txBody>
      </p:sp>
      <p:sp>
        <p:nvSpPr>
          <p:cNvPr id="5" name="Picture Placeholder 4"/>
          <p:cNvSpPr>
            <a:spLocks noGrp="1"/>
          </p:cNvSpPr>
          <p:nvPr>
            <p:ph type="pic" sz="quarter" idx="10"/>
          </p:nvPr>
        </p:nvSpPr>
        <p:spPr>
          <a:xfrm>
            <a:off x="498475" y="1666875"/>
            <a:ext cx="2357438" cy="2355850"/>
          </a:xfrm>
          <a:prstGeom prst="rect">
            <a:avLst/>
          </a:prstGeom>
        </p:spPr>
        <p:txBody>
          <a:bodyPr vert="horz"/>
          <a:lstStyle/>
          <a:p>
            <a:endParaRPr lang="en-US"/>
          </a:p>
        </p:txBody>
      </p:sp>
      <p:sp>
        <p:nvSpPr>
          <p:cNvPr id="8" name="Text Placeholder 7"/>
          <p:cNvSpPr>
            <a:spLocks noGrp="1"/>
          </p:cNvSpPr>
          <p:nvPr>
            <p:ph type="body" sz="quarter" idx="11"/>
          </p:nvPr>
        </p:nvSpPr>
        <p:spPr>
          <a:xfrm>
            <a:off x="498475" y="4140200"/>
            <a:ext cx="2357438" cy="719138"/>
          </a:xfrm>
          <a:prstGeom prst="rect">
            <a:avLst/>
          </a:prstGeom>
        </p:spPr>
        <p:txBody>
          <a:bodyPr vert="horz"/>
          <a:lstStyle>
            <a:lvl1pPr marL="0" indent="0">
              <a:buFontTx/>
              <a:buNone/>
              <a:defRPr sz="1400">
                <a:latin typeface="Gill Sans MT"/>
                <a:cs typeface="Gill Sans MT"/>
              </a:defRPr>
            </a:lvl1pPr>
            <a:lvl2pPr marL="457200" indent="0">
              <a:buFontTx/>
              <a:buNone/>
              <a:defRPr sz="1800">
                <a:latin typeface="Gill Sans MT"/>
                <a:cs typeface="Gill Sans MT"/>
              </a:defRPr>
            </a:lvl2pPr>
            <a:lvl3pPr marL="914400" indent="0">
              <a:buFontTx/>
              <a:buNone/>
              <a:defRPr sz="1800">
                <a:latin typeface="Gill Sans MT"/>
                <a:cs typeface="Gill Sans MT"/>
              </a:defRPr>
            </a:lvl3pPr>
            <a:lvl4pPr marL="1371600" indent="0">
              <a:buFontTx/>
              <a:buNone/>
              <a:defRPr sz="1800">
                <a:latin typeface="Gill Sans MT"/>
                <a:cs typeface="Gill Sans MT"/>
              </a:defRPr>
            </a:lvl4pPr>
            <a:lvl5pPr marL="1828800" indent="0">
              <a:buFontTx/>
              <a:buNone/>
              <a:defRPr sz="1800">
                <a:latin typeface="Gill Sans MT"/>
                <a:cs typeface="Gill Sans MT"/>
              </a:defRPr>
            </a:lvl5pPr>
          </a:lstStyle>
          <a:p>
            <a:pPr lvl="0"/>
            <a:r>
              <a:rPr lang="en-US" dirty="0" smtClean="0"/>
              <a:t>Click to edit Master text styles</a:t>
            </a:r>
          </a:p>
        </p:txBody>
      </p:sp>
      <p:sp>
        <p:nvSpPr>
          <p:cNvPr id="13" name="Picture Placeholder 4"/>
          <p:cNvSpPr>
            <a:spLocks noGrp="1"/>
          </p:cNvSpPr>
          <p:nvPr>
            <p:ph type="pic" sz="quarter" idx="12"/>
          </p:nvPr>
        </p:nvSpPr>
        <p:spPr>
          <a:xfrm>
            <a:off x="3337641" y="1666875"/>
            <a:ext cx="2357438" cy="2355850"/>
          </a:xfrm>
          <a:prstGeom prst="rect">
            <a:avLst/>
          </a:prstGeom>
        </p:spPr>
        <p:txBody>
          <a:bodyPr vert="horz"/>
          <a:lstStyle/>
          <a:p>
            <a:endParaRPr lang="en-US"/>
          </a:p>
        </p:txBody>
      </p:sp>
      <p:sp>
        <p:nvSpPr>
          <p:cNvPr id="14" name="Text Placeholder 7"/>
          <p:cNvSpPr>
            <a:spLocks noGrp="1"/>
          </p:cNvSpPr>
          <p:nvPr>
            <p:ph type="body" sz="quarter" idx="13"/>
          </p:nvPr>
        </p:nvSpPr>
        <p:spPr>
          <a:xfrm>
            <a:off x="3337641" y="4140200"/>
            <a:ext cx="2357438" cy="719138"/>
          </a:xfrm>
          <a:prstGeom prst="rect">
            <a:avLst/>
          </a:prstGeom>
        </p:spPr>
        <p:txBody>
          <a:bodyPr vert="horz"/>
          <a:lstStyle>
            <a:lvl1pPr marL="0" indent="0">
              <a:buFontTx/>
              <a:buNone/>
              <a:defRPr sz="1400">
                <a:latin typeface="Gill Sans MT"/>
                <a:cs typeface="Gill Sans MT"/>
              </a:defRPr>
            </a:lvl1pPr>
            <a:lvl2pPr marL="457200" indent="0">
              <a:buFontTx/>
              <a:buNone/>
              <a:defRPr sz="1800">
                <a:latin typeface="Gill Sans MT"/>
                <a:cs typeface="Gill Sans MT"/>
              </a:defRPr>
            </a:lvl2pPr>
            <a:lvl3pPr marL="914400" indent="0">
              <a:buFontTx/>
              <a:buNone/>
              <a:defRPr sz="1800">
                <a:latin typeface="Gill Sans MT"/>
                <a:cs typeface="Gill Sans MT"/>
              </a:defRPr>
            </a:lvl3pPr>
            <a:lvl4pPr marL="1371600" indent="0">
              <a:buFontTx/>
              <a:buNone/>
              <a:defRPr sz="1800">
                <a:latin typeface="Gill Sans MT"/>
                <a:cs typeface="Gill Sans MT"/>
              </a:defRPr>
            </a:lvl4pPr>
            <a:lvl5pPr marL="1828800" indent="0">
              <a:buFontTx/>
              <a:buNone/>
              <a:defRPr sz="1800">
                <a:latin typeface="Gill Sans MT"/>
                <a:cs typeface="Gill Sans MT"/>
              </a:defRPr>
            </a:lvl5pPr>
          </a:lstStyle>
          <a:p>
            <a:pPr lvl="0"/>
            <a:r>
              <a:rPr lang="en-US" dirty="0" smtClean="0"/>
              <a:t>Click to edit Master text styles</a:t>
            </a:r>
          </a:p>
        </p:txBody>
      </p:sp>
      <p:sp>
        <p:nvSpPr>
          <p:cNvPr id="15" name="Picture Placeholder 4"/>
          <p:cNvSpPr>
            <a:spLocks noGrp="1"/>
          </p:cNvSpPr>
          <p:nvPr>
            <p:ph type="pic" sz="quarter" idx="14"/>
          </p:nvPr>
        </p:nvSpPr>
        <p:spPr>
          <a:xfrm>
            <a:off x="6171227" y="1666875"/>
            <a:ext cx="2357438" cy="2355850"/>
          </a:xfrm>
          <a:prstGeom prst="rect">
            <a:avLst/>
          </a:prstGeom>
        </p:spPr>
        <p:txBody>
          <a:bodyPr vert="horz"/>
          <a:lstStyle/>
          <a:p>
            <a:endParaRPr lang="en-US"/>
          </a:p>
        </p:txBody>
      </p:sp>
      <p:sp>
        <p:nvSpPr>
          <p:cNvPr id="16" name="Text Placeholder 7"/>
          <p:cNvSpPr>
            <a:spLocks noGrp="1"/>
          </p:cNvSpPr>
          <p:nvPr>
            <p:ph type="body" sz="quarter" idx="15"/>
          </p:nvPr>
        </p:nvSpPr>
        <p:spPr>
          <a:xfrm>
            <a:off x="6171227" y="4140200"/>
            <a:ext cx="2357438" cy="719138"/>
          </a:xfrm>
          <a:prstGeom prst="rect">
            <a:avLst/>
          </a:prstGeom>
        </p:spPr>
        <p:txBody>
          <a:bodyPr vert="horz"/>
          <a:lstStyle>
            <a:lvl1pPr marL="0" indent="0">
              <a:buFontTx/>
              <a:buNone/>
              <a:defRPr sz="1400">
                <a:latin typeface="Gill Sans MT"/>
                <a:cs typeface="Gill Sans MT"/>
              </a:defRPr>
            </a:lvl1pPr>
            <a:lvl2pPr marL="457200" indent="0">
              <a:buFontTx/>
              <a:buNone/>
              <a:defRPr sz="1800">
                <a:latin typeface="Gill Sans MT"/>
                <a:cs typeface="Gill Sans MT"/>
              </a:defRPr>
            </a:lvl2pPr>
            <a:lvl3pPr marL="914400" indent="0">
              <a:buFontTx/>
              <a:buNone/>
              <a:defRPr sz="1800">
                <a:latin typeface="Gill Sans MT"/>
                <a:cs typeface="Gill Sans MT"/>
              </a:defRPr>
            </a:lvl3pPr>
            <a:lvl4pPr marL="1371600" indent="0">
              <a:buFontTx/>
              <a:buNone/>
              <a:defRPr sz="1800">
                <a:latin typeface="Gill Sans MT"/>
                <a:cs typeface="Gill Sans MT"/>
              </a:defRPr>
            </a:lvl4pPr>
            <a:lvl5pPr marL="1828800" indent="0">
              <a:buFontTx/>
              <a:buNone/>
              <a:defRPr sz="1800">
                <a:latin typeface="Gill Sans MT"/>
                <a:cs typeface="Gill Sans MT"/>
              </a:defRPr>
            </a:lvl5pPr>
          </a:lstStyle>
          <a:p>
            <a:pPr lvl="0"/>
            <a:r>
              <a:rPr lang="en-US" dirty="0" smtClean="0"/>
              <a:t>Click to edit Master text styles</a:t>
            </a:r>
          </a:p>
        </p:txBody>
      </p:sp>
    </p:spTree>
    <p:extLst>
      <p:ext uri="{BB962C8B-B14F-4D97-AF65-F5344CB8AC3E}">
        <p14:creationId xmlns:p14="http://schemas.microsoft.com/office/powerpoint/2010/main" val="3844032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13568"/>
            <a:ext cx="3008313" cy="1011421"/>
          </a:xfrm>
          <a:prstGeom prst="rect">
            <a:avLst/>
          </a:prstGeom>
        </p:spPr>
        <p:txBody>
          <a:bodyPr anchor="b"/>
          <a:lstStyle>
            <a:lvl1pPr algn="l">
              <a:defRPr sz="2000" b="1">
                <a:latin typeface="Gill Sans MT"/>
                <a:cs typeface="Gill Sans M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477142"/>
            <a:ext cx="5111750" cy="5094409"/>
          </a:xfrm>
          <a:prstGeom prst="rect">
            <a:avLst/>
          </a:prstGeom>
        </p:spPr>
        <p:txBody>
          <a:bodyPr/>
          <a:lstStyle>
            <a:lvl1pPr>
              <a:buClr>
                <a:srgbClr val="00753B"/>
              </a:buClr>
              <a:defRPr sz="3200">
                <a:latin typeface="Gill Sans MT"/>
                <a:cs typeface="Gill Sans MT"/>
              </a:defRPr>
            </a:lvl1pPr>
            <a:lvl2pPr>
              <a:buClr>
                <a:srgbClr val="00753B"/>
              </a:buClr>
              <a:defRPr sz="2800">
                <a:latin typeface="Gill Sans MT"/>
                <a:cs typeface="Gill Sans MT"/>
              </a:defRPr>
            </a:lvl2pPr>
            <a:lvl3pPr>
              <a:buClr>
                <a:srgbClr val="00753B"/>
              </a:buClr>
              <a:defRPr sz="2400">
                <a:latin typeface="Gill Sans MT"/>
                <a:cs typeface="Gill Sans MT"/>
              </a:defRPr>
            </a:lvl3pPr>
            <a:lvl4pPr>
              <a:buClr>
                <a:srgbClr val="00753B"/>
              </a:buClr>
              <a:defRPr sz="2000">
                <a:latin typeface="Gill Sans MT"/>
                <a:cs typeface="Gill Sans MT"/>
              </a:defRPr>
            </a:lvl4pPr>
            <a:lvl5pPr>
              <a:buClr>
                <a:srgbClr val="00753B"/>
              </a:buClr>
              <a:defRPr sz="2000">
                <a:latin typeface="Gill Sans MT"/>
                <a:cs typeface="Gill Sans MT"/>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598673"/>
            <a:ext cx="3008313" cy="4082988"/>
          </a:xfrm>
          <a:prstGeom prst="rect">
            <a:avLst/>
          </a:prstGeom>
        </p:spPr>
        <p:txBody>
          <a:bodyPr/>
          <a:lstStyle>
            <a:lvl1pPr marL="0" indent="0">
              <a:buNone/>
              <a:defRPr sz="1400">
                <a:latin typeface="Gill Sans MT"/>
                <a:cs typeface="Gill Sans M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pic>
        <p:nvPicPr>
          <p:cNvPr id="9" name="Picture 8" descr="CCRI_1Line_Wh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6089178"/>
            <a:ext cx="3029527" cy="271225"/>
          </a:xfrm>
          <a:prstGeom prst="rect">
            <a:avLst/>
          </a:prstGeom>
        </p:spPr>
      </p:pic>
      <p:sp>
        <p:nvSpPr>
          <p:cNvPr id="10" name="TextBox 9"/>
          <p:cNvSpPr txBox="1"/>
          <p:nvPr userDrawn="1"/>
        </p:nvSpPr>
        <p:spPr>
          <a:xfrm>
            <a:off x="3964082" y="6111200"/>
            <a:ext cx="5179918" cy="261610"/>
          </a:xfrm>
          <a:prstGeom prst="rect">
            <a:avLst/>
          </a:prstGeom>
          <a:noFill/>
        </p:spPr>
        <p:txBody>
          <a:bodyPr wrap="square" rtlCol="0">
            <a:spAutoFit/>
          </a:bodyPr>
          <a:lstStyle/>
          <a:p>
            <a:pPr algn="ctr"/>
            <a:r>
              <a:rPr lang="en-US" sz="1100" dirty="0" smtClean="0">
                <a:solidFill>
                  <a:schemeClr val="bg1"/>
                </a:solidFill>
                <a:latin typeface="Gill Sans MT"/>
                <a:cs typeface="Gill Sans MT"/>
              </a:rPr>
              <a:t>Warwick • Lincoln • Providence</a:t>
            </a:r>
            <a:r>
              <a:rPr lang="en-US" sz="1100" baseline="0" dirty="0" smtClean="0">
                <a:solidFill>
                  <a:schemeClr val="bg1"/>
                </a:solidFill>
                <a:latin typeface="Gill Sans MT"/>
                <a:cs typeface="Gill Sans MT"/>
              </a:rPr>
              <a:t> • Newport County • Westerly • Online</a:t>
            </a:r>
            <a:endParaRPr lang="en-US" sz="1100" dirty="0">
              <a:solidFill>
                <a:schemeClr val="bg1"/>
              </a:solidFill>
              <a:latin typeface="Gill Sans MT"/>
              <a:cs typeface="Gill Sans MT"/>
            </a:endParaRPr>
          </a:p>
        </p:txBody>
      </p:sp>
    </p:spTree>
    <p:extLst>
      <p:ext uri="{BB962C8B-B14F-4D97-AF65-F5344CB8AC3E}">
        <p14:creationId xmlns:p14="http://schemas.microsoft.com/office/powerpoint/2010/main" val="278884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object 2"/>
          <p:cNvSpPr/>
          <p:nvPr userDrawn="1"/>
        </p:nvSpPr>
        <p:spPr>
          <a:xfrm>
            <a:off x="0" y="381000"/>
            <a:ext cx="9144000" cy="5358765"/>
          </a:xfrm>
          <a:custGeom>
            <a:avLst/>
            <a:gdLst/>
            <a:ahLst/>
            <a:cxnLst/>
            <a:rect l="l" t="t" r="r" b="b"/>
            <a:pathLst>
              <a:path w="9144000" h="5358765">
                <a:moveTo>
                  <a:pt x="0" y="5358384"/>
                </a:moveTo>
                <a:lnTo>
                  <a:pt x="9144000" y="5358384"/>
                </a:lnTo>
                <a:lnTo>
                  <a:pt x="9144000" y="0"/>
                </a:lnTo>
                <a:lnTo>
                  <a:pt x="0" y="0"/>
                </a:lnTo>
                <a:lnTo>
                  <a:pt x="0" y="5358384"/>
                </a:lnTo>
                <a:close/>
              </a:path>
            </a:pathLst>
          </a:custGeom>
          <a:solidFill>
            <a:srgbClr val="CADED2"/>
          </a:solidFill>
        </p:spPr>
        <p:txBody>
          <a:bodyPr wrap="square" lIns="0" tIns="0" rIns="0" bIns="0" rtlCol="0"/>
          <a:lstStyle/>
          <a:p>
            <a:endParaRPr/>
          </a:p>
        </p:txBody>
      </p:sp>
      <p:sp>
        <p:nvSpPr>
          <p:cNvPr id="8" name="bk object 16"/>
          <p:cNvSpPr/>
          <p:nvPr userDrawn="1"/>
        </p:nvSpPr>
        <p:spPr>
          <a:xfrm>
            <a:off x="3950208" y="5869432"/>
            <a:ext cx="5194300" cy="685800"/>
          </a:xfrm>
          <a:custGeom>
            <a:avLst/>
            <a:gdLst/>
            <a:ahLst/>
            <a:cxnLst/>
            <a:rect l="l" t="t" r="r" b="b"/>
            <a:pathLst>
              <a:path w="5194300" h="685800">
                <a:moveTo>
                  <a:pt x="0" y="685800"/>
                </a:moveTo>
                <a:lnTo>
                  <a:pt x="5193792" y="685800"/>
                </a:lnTo>
                <a:lnTo>
                  <a:pt x="5193792" y="0"/>
                </a:lnTo>
                <a:lnTo>
                  <a:pt x="0" y="0"/>
                </a:lnTo>
                <a:lnTo>
                  <a:pt x="0" y="685800"/>
                </a:lnTo>
                <a:close/>
              </a:path>
            </a:pathLst>
          </a:custGeom>
          <a:solidFill>
            <a:srgbClr val="7F8588"/>
          </a:solidFill>
        </p:spPr>
        <p:txBody>
          <a:bodyPr wrap="square" lIns="0" tIns="0" rIns="0" bIns="0" rtlCol="0"/>
          <a:lstStyle/>
          <a:p>
            <a:endParaRPr/>
          </a:p>
        </p:txBody>
      </p:sp>
      <p:sp>
        <p:nvSpPr>
          <p:cNvPr id="9" name="bk object 17"/>
          <p:cNvSpPr/>
          <p:nvPr userDrawn="1"/>
        </p:nvSpPr>
        <p:spPr>
          <a:xfrm>
            <a:off x="0" y="5869432"/>
            <a:ext cx="3950335" cy="685800"/>
          </a:xfrm>
          <a:custGeom>
            <a:avLst/>
            <a:gdLst/>
            <a:ahLst/>
            <a:cxnLst/>
            <a:rect l="l" t="t" r="r" b="b"/>
            <a:pathLst>
              <a:path w="3950335" h="685800">
                <a:moveTo>
                  <a:pt x="0" y="0"/>
                </a:moveTo>
                <a:lnTo>
                  <a:pt x="0" y="685800"/>
                </a:lnTo>
                <a:lnTo>
                  <a:pt x="3950208" y="685800"/>
                </a:lnTo>
                <a:lnTo>
                  <a:pt x="3950208" y="0"/>
                </a:lnTo>
                <a:lnTo>
                  <a:pt x="0" y="0"/>
                </a:lnTo>
                <a:close/>
              </a:path>
            </a:pathLst>
          </a:custGeom>
          <a:solidFill>
            <a:srgbClr val="00703C"/>
          </a:solidFill>
        </p:spPr>
        <p:txBody>
          <a:bodyPr wrap="square" lIns="0" tIns="0" rIns="0" bIns="0" rtlCol="0"/>
          <a:lstStyle/>
          <a:p>
            <a:endParaRPr/>
          </a:p>
        </p:txBody>
      </p:sp>
    </p:spTree>
    <p:extLst>
      <p:ext uri="{BB962C8B-B14F-4D97-AF65-F5344CB8AC3E}">
        <p14:creationId xmlns:p14="http://schemas.microsoft.com/office/powerpoint/2010/main" val="2465454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a:r>
              <a:rPr lang="en-US" sz="2800" dirty="0" smtClean="0">
                <a:latin typeface="Gill Sans MT" panose="020B0502020104020203" pitchFamily="34" charset="0"/>
              </a:rPr>
              <a:t>Academic Computer Labs</a:t>
            </a:r>
          </a:p>
          <a:p>
            <a:pPr algn="r"/>
            <a:r>
              <a:rPr lang="en-US" sz="2800" dirty="0" smtClean="0">
                <a:latin typeface="Gill Sans MT" panose="020B0502020104020203" pitchFamily="34" charset="0"/>
              </a:rPr>
              <a:t>MyCCRI</a:t>
            </a:r>
          </a:p>
          <a:p>
            <a:pPr algn="r"/>
            <a:r>
              <a:rPr lang="en-US" sz="2800" dirty="0" smtClean="0">
                <a:latin typeface="Gill Sans MT" panose="020B0502020104020203" pitchFamily="34" charset="0"/>
              </a:rPr>
              <a:t>Office 365 &amp; OneDrive</a:t>
            </a:r>
          </a:p>
          <a:p>
            <a:pPr algn="r"/>
            <a:r>
              <a:rPr lang="en-US" sz="2800" dirty="0" smtClean="0">
                <a:latin typeface="Gill Sans MT" panose="020B0502020104020203" pitchFamily="34" charset="0"/>
              </a:rPr>
              <a:t>Printing </a:t>
            </a:r>
            <a:r>
              <a:rPr lang="en-US" sz="2800" dirty="0" smtClean="0">
                <a:latin typeface="Gill Sans MT" panose="020B0502020104020203" pitchFamily="34" charset="0"/>
              </a:rPr>
              <a:t>Services</a:t>
            </a:r>
          </a:p>
          <a:p>
            <a:pPr algn="r"/>
            <a:r>
              <a:rPr lang="en-US" sz="2800" dirty="0" smtClean="0">
                <a:latin typeface="Gill Sans MT" panose="020B0502020104020203" pitchFamily="34" charset="0"/>
              </a:rPr>
              <a:t>Blackboard</a:t>
            </a:r>
          </a:p>
          <a:p>
            <a:pPr algn="r"/>
            <a:r>
              <a:rPr lang="en-US" sz="2800" dirty="0" smtClean="0">
                <a:latin typeface="Gill Sans MT" panose="020B0502020104020203" pitchFamily="34" charset="0"/>
              </a:rPr>
              <a:t>RAVE Emergency Alerts</a:t>
            </a:r>
          </a:p>
          <a:p>
            <a:pPr algn="r"/>
            <a:endParaRPr lang="en-US" sz="2800" dirty="0">
              <a:latin typeface="Gill Sans MT" panose="020B0502020104020203" pitchFamily="34" charset="0"/>
            </a:endParaRPr>
          </a:p>
          <a:p>
            <a:endParaRPr lang="en-US" sz="4000" dirty="0"/>
          </a:p>
        </p:txBody>
      </p:sp>
      <p:sp>
        <p:nvSpPr>
          <p:cNvPr id="3" name="Title 2"/>
          <p:cNvSpPr>
            <a:spLocks noGrp="1"/>
          </p:cNvSpPr>
          <p:nvPr>
            <p:ph type="title"/>
          </p:nvPr>
        </p:nvSpPr>
        <p:spPr/>
        <p:txBody>
          <a:bodyPr/>
          <a:lstStyle/>
          <a:p>
            <a:r>
              <a:rPr lang="en-US" dirty="0" smtClean="0"/>
              <a:t>IT Services for Students</a:t>
            </a:r>
            <a:endParaRPr lang="en-US" dirty="0"/>
          </a:p>
        </p:txBody>
      </p:sp>
    </p:spTree>
    <p:extLst>
      <p:ext uri="{BB962C8B-B14F-4D97-AF65-F5344CB8AC3E}">
        <p14:creationId xmlns:p14="http://schemas.microsoft.com/office/powerpoint/2010/main" val="4169964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139634"/>
            <a:ext cx="8229600" cy="3853901"/>
          </a:xfrm>
        </p:spPr>
        <p:txBody>
          <a:bodyPr/>
          <a:lstStyle/>
          <a:p>
            <a:pPr marL="0" indent="0">
              <a:buNone/>
            </a:pPr>
            <a:r>
              <a:rPr lang="en-US" sz="2000" dirty="0"/>
              <a:t>Students may use the Academic Computer Labs and Library computers to access the internet, log into MyCCRI, conduct research, write papers, check Black Board, and register for classes and activities requiring the use of a computer.  The Academic Computer Lab Hours are generally</a:t>
            </a:r>
            <a:r>
              <a:rPr lang="en-US" sz="2000" dirty="0" smtClean="0"/>
              <a:t>:</a:t>
            </a:r>
          </a:p>
          <a:p>
            <a:pPr marL="0" indent="0">
              <a:buNone/>
            </a:pPr>
            <a:endParaRPr lang="en-US" sz="1200" dirty="0"/>
          </a:p>
          <a:p>
            <a:r>
              <a:rPr lang="en-US" sz="2000" dirty="0"/>
              <a:t>Monday – Thursday 	8:00am – 10:00pm </a:t>
            </a:r>
          </a:p>
          <a:p>
            <a:r>
              <a:rPr lang="en-US" sz="2000" dirty="0"/>
              <a:t>Friday 				8:00am – 4:00pm</a:t>
            </a:r>
          </a:p>
          <a:p>
            <a:r>
              <a:rPr lang="en-US" sz="2000" dirty="0"/>
              <a:t>Saturday 			</a:t>
            </a:r>
            <a:r>
              <a:rPr lang="en-US" sz="2000" dirty="0" smtClean="0"/>
              <a:t>9:00am </a:t>
            </a:r>
            <a:r>
              <a:rPr lang="en-US" sz="2000" dirty="0"/>
              <a:t>– 2pm </a:t>
            </a:r>
          </a:p>
          <a:p>
            <a:r>
              <a:rPr lang="en-US" sz="2000" dirty="0"/>
              <a:t>During spring and fall semesters, the Providence Campus offers Sunday hours. </a:t>
            </a:r>
            <a:endParaRPr lang="en-US" sz="2000" dirty="0" smtClean="0"/>
          </a:p>
          <a:p>
            <a:pPr marL="0" indent="0">
              <a:buNone/>
            </a:pPr>
            <a:endParaRPr lang="en-US" sz="1200" dirty="0"/>
          </a:p>
          <a:p>
            <a:pPr marL="0" indent="0">
              <a:buNone/>
            </a:pPr>
            <a:r>
              <a:rPr lang="en-US" sz="2000" dirty="0"/>
              <a:t>For the most current hours or more information visit: </a:t>
            </a:r>
            <a:r>
              <a:rPr lang="en-US" sz="2000" b="1" dirty="0"/>
              <a:t>www.ccri.edu/it/labs </a:t>
            </a:r>
            <a:endParaRPr lang="en-US" sz="2000" dirty="0"/>
          </a:p>
          <a:p>
            <a:pPr marL="0" indent="0">
              <a:buNone/>
            </a:pPr>
            <a:endParaRPr lang="en-US" sz="2000" dirty="0">
              <a:latin typeface="Gill Sans MT" panose="020B0502020104020203" pitchFamily="34" charset="0"/>
            </a:endParaRPr>
          </a:p>
        </p:txBody>
      </p:sp>
      <p:sp>
        <p:nvSpPr>
          <p:cNvPr id="3" name="Title 2"/>
          <p:cNvSpPr>
            <a:spLocks noGrp="1"/>
          </p:cNvSpPr>
          <p:nvPr>
            <p:ph type="title"/>
          </p:nvPr>
        </p:nvSpPr>
        <p:spPr/>
        <p:txBody>
          <a:bodyPr/>
          <a:lstStyle/>
          <a:p>
            <a:r>
              <a:rPr lang="en-US" spc="-15" dirty="0" smtClean="0"/>
              <a:t>Academic Computer </a:t>
            </a:r>
            <a:r>
              <a:rPr lang="en-US" spc="-15" dirty="0" smtClean="0"/>
              <a:t>Lab</a:t>
            </a:r>
            <a:endParaRPr lang="en-US" dirty="0"/>
          </a:p>
        </p:txBody>
      </p:sp>
    </p:spTree>
    <p:extLst>
      <p:ext uri="{BB962C8B-B14F-4D97-AF65-F5344CB8AC3E}">
        <p14:creationId xmlns:p14="http://schemas.microsoft.com/office/powerpoint/2010/main" val="3066913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4500" y="1423930"/>
            <a:ext cx="8229600" cy="3853901"/>
          </a:xfrm>
        </p:spPr>
        <p:txBody>
          <a:bodyPr/>
          <a:lstStyle/>
          <a:p>
            <a:r>
              <a:rPr lang="en-US" sz="2400" b="1" dirty="0" smtClean="0">
                <a:latin typeface="Gill Sans MT" panose="020B0502020104020203" pitchFamily="34" charset="0"/>
              </a:rPr>
              <a:t>NO </a:t>
            </a:r>
            <a:r>
              <a:rPr lang="en-US" sz="2400" b="1" dirty="0">
                <a:latin typeface="Gill Sans MT" panose="020B0502020104020203" pitchFamily="34" charset="0"/>
              </a:rPr>
              <a:t>FOOD </a:t>
            </a:r>
            <a:r>
              <a:rPr lang="en-US" sz="2400" dirty="0">
                <a:latin typeface="Gill Sans MT" panose="020B0502020104020203" pitchFamily="34" charset="0"/>
              </a:rPr>
              <a:t>or </a:t>
            </a:r>
            <a:r>
              <a:rPr lang="en-US" sz="2400" b="1" dirty="0">
                <a:latin typeface="Gill Sans MT" panose="020B0502020104020203" pitchFamily="34" charset="0"/>
              </a:rPr>
              <a:t>DRINKS </a:t>
            </a:r>
            <a:r>
              <a:rPr lang="en-US" sz="2400" dirty="0">
                <a:latin typeface="Gill Sans MT" panose="020B0502020104020203" pitchFamily="34" charset="0"/>
              </a:rPr>
              <a:t>are allowed in the Academic Computer Lab or </a:t>
            </a:r>
            <a:r>
              <a:rPr lang="en-US" sz="2400" dirty="0" smtClean="0">
                <a:latin typeface="Gill Sans MT" panose="020B0502020104020203" pitchFamily="34" charset="0"/>
              </a:rPr>
              <a:t>Library</a:t>
            </a:r>
            <a:endParaRPr lang="en-US" sz="2400" dirty="0">
              <a:latin typeface="Gill Sans MT" panose="020B0502020104020203" pitchFamily="34" charset="0"/>
            </a:endParaRPr>
          </a:p>
          <a:p>
            <a:r>
              <a:rPr lang="en-US" sz="2400" b="1" dirty="0" smtClean="0">
                <a:latin typeface="Gill Sans MT" panose="020B0502020104020203" pitchFamily="34" charset="0"/>
              </a:rPr>
              <a:t>Do </a:t>
            </a:r>
            <a:r>
              <a:rPr lang="en-US" sz="2400" b="1" dirty="0">
                <a:latin typeface="Gill Sans MT" panose="020B0502020104020203" pitchFamily="34" charset="0"/>
              </a:rPr>
              <a:t>not save </a:t>
            </a:r>
            <a:r>
              <a:rPr lang="en-US" sz="2400" dirty="0">
                <a:latin typeface="Gill Sans MT" panose="020B0502020104020203" pitchFamily="34" charset="0"/>
              </a:rPr>
              <a:t>any class or personal files on </a:t>
            </a:r>
            <a:r>
              <a:rPr lang="en-US" sz="2400" b="1" dirty="0">
                <a:latin typeface="Gill Sans MT" panose="020B0502020104020203" pitchFamily="34" charset="0"/>
              </a:rPr>
              <a:t>any PC </a:t>
            </a:r>
            <a:r>
              <a:rPr lang="en-US" sz="2400" dirty="0">
                <a:latin typeface="Gill Sans MT" panose="020B0502020104020203" pitchFamily="34" charset="0"/>
              </a:rPr>
              <a:t>on campus.  </a:t>
            </a:r>
            <a:r>
              <a:rPr lang="en-US" sz="2400" i="1" dirty="0" smtClean="0">
                <a:solidFill>
                  <a:srgbClr val="FF0000"/>
                </a:solidFill>
                <a:latin typeface="Gill Sans MT" panose="020B0502020104020203" pitchFamily="34" charset="0"/>
              </a:rPr>
              <a:t>All campus </a:t>
            </a:r>
            <a:r>
              <a:rPr lang="en-US" sz="2400" i="1" dirty="0">
                <a:solidFill>
                  <a:srgbClr val="FF0000"/>
                </a:solidFill>
                <a:latin typeface="Gill Sans MT" panose="020B0502020104020203" pitchFamily="34" charset="0"/>
              </a:rPr>
              <a:t>computers have software that </a:t>
            </a:r>
            <a:r>
              <a:rPr lang="en-US" sz="2400" b="1" i="1" dirty="0">
                <a:solidFill>
                  <a:srgbClr val="FF0000"/>
                </a:solidFill>
                <a:latin typeface="Gill Sans MT" panose="020B0502020104020203" pitchFamily="34" charset="0"/>
              </a:rPr>
              <a:t>erases </a:t>
            </a:r>
            <a:r>
              <a:rPr lang="en-US" sz="2400" i="1" dirty="0" smtClean="0">
                <a:solidFill>
                  <a:srgbClr val="FF0000"/>
                </a:solidFill>
                <a:latin typeface="Gill Sans MT" panose="020B0502020104020203" pitchFamily="34" charset="0"/>
              </a:rPr>
              <a:t>saved </a:t>
            </a:r>
            <a:r>
              <a:rPr lang="en-US" sz="2400" i="1" dirty="0">
                <a:solidFill>
                  <a:srgbClr val="FF0000"/>
                </a:solidFill>
                <a:latin typeface="Gill Sans MT" panose="020B0502020104020203" pitchFamily="34" charset="0"/>
              </a:rPr>
              <a:t>documents at every restart</a:t>
            </a:r>
            <a:r>
              <a:rPr lang="en-US" sz="2400" dirty="0" smtClean="0">
                <a:latin typeface="Gill Sans MT" panose="020B0502020104020203" pitchFamily="34" charset="0"/>
              </a:rPr>
              <a:t>.</a:t>
            </a:r>
          </a:p>
          <a:p>
            <a:pPr lvl="1"/>
            <a:r>
              <a:rPr lang="en-US" sz="2400" dirty="0" smtClean="0">
                <a:latin typeface="Gill Sans MT" panose="020B0502020104020203" pitchFamily="34" charset="0"/>
              </a:rPr>
              <a:t>Bring an external storage device to save your documents</a:t>
            </a:r>
          </a:p>
          <a:p>
            <a:pPr lvl="1"/>
            <a:r>
              <a:rPr lang="en-US" sz="2400" dirty="0" smtClean="0">
                <a:latin typeface="Gill Sans MT" panose="020B0502020104020203" pitchFamily="34" charset="0"/>
              </a:rPr>
              <a:t>Or use OneDrive to save your documents</a:t>
            </a:r>
            <a:endParaRPr lang="en-US" sz="2400" dirty="0">
              <a:latin typeface="Gill Sans MT" panose="020B0502020104020203" pitchFamily="34" charset="0"/>
            </a:endParaRPr>
          </a:p>
          <a:p>
            <a:r>
              <a:rPr lang="en-US" sz="2400" dirty="0" smtClean="0">
                <a:latin typeface="Gill Sans MT" panose="020B0502020104020203" pitchFamily="34" charset="0"/>
              </a:rPr>
              <a:t>Always </a:t>
            </a:r>
            <a:r>
              <a:rPr lang="en-US" sz="2400" dirty="0">
                <a:latin typeface="Gill Sans MT" panose="020B0502020104020203" pitchFamily="34" charset="0"/>
              </a:rPr>
              <a:t>remember to </a:t>
            </a:r>
            <a:r>
              <a:rPr lang="en-US" sz="2400" b="1" i="1" dirty="0">
                <a:latin typeface="Gill Sans MT" panose="020B0502020104020203" pitchFamily="34" charset="0"/>
              </a:rPr>
              <a:t>log out of MyCCRI</a:t>
            </a:r>
            <a:r>
              <a:rPr lang="en-US" sz="2400" dirty="0">
                <a:latin typeface="Gill Sans MT" panose="020B0502020104020203" pitchFamily="34" charset="0"/>
              </a:rPr>
              <a:t>. </a:t>
            </a:r>
            <a:r>
              <a:rPr lang="en-US" sz="2400" dirty="0" smtClean="0">
                <a:latin typeface="Gill Sans MT" panose="020B0502020104020203" pitchFamily="34" charset="0"/>
              </a:rPr>
              <a:t> This </a:t>
            </a:r>
            <a:r>
              <a:rPr lang="en-US" sz="2400" dirty="0">
                <a:latin typeface="Gill Sans MT" panose="020B0502020104020203" pitchFamily="34" charset="0"/>
              </a:rPr>
              <a:t>prevents others from accessing your personal information</a:t>
            </a:r>
            <a:r>
              <a:rPr lang="en-US" sz="2400" b="1" dirty="0">
                <a:latin typeface="Gill Sans MT" panose="020B0502020104020203" pitchFamily="34" charset="0"/>
              </a:rPr>
              <a:t>. </a:t>
            </a:r>
          </a:p>
        </p:txBody>
      </p:sp>
      <p:sp>
        <p:nvSpPr>
          <p:cNvPr id="3" name="Title 2"/>
          <p:cNvSpPr>
            <a:spLocks noGrp="1"/>
          </p:cNvSpPr>
          <p:nvPr>
            <p:ph type="title"/>
          </p:nvPr>
        </p:nvSpPr>
        <p:spPr/>
        <p:txBody>
          <a:bodyPr/>
          <a:lstStyle/>
          <a:p>
            <a:r>
              <a:rPr lang="en-US" spc="-15" dirty="0" smtClean="0"/>
              <a:t>Academic Computer Lab &amp; Library Computers</a:t>
            </a:r>
            <a:endParaRPr lang="en-US" dirty="0"/>
          </a:p>
        </p:txBody>
      </p:sp>
    </p:spTree>
    <p:extLst>
      <p:ext uri="{BB962C8B-B14F-4D97-AF65-F5344CB8AC3E}">
        <p14:creationId xmlns:p14="http://schemas.microsoft.com/office/powerpoint/2010/main" val="824593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4500" y="1258677"/>
            <a:ext cx="8229600" cy="3853901"/>
          </a:xfrm>
        </p:spPr>
        <p:txBody>
          <a:bodyPr/>
          <a:lstStyle/>
          <a:p>
            <a:pPr marL="0" indent="0">
              <a:buNone/>
            </a:pPr>
            <a:r>
              <a:rPr lang="en-US" dirty="0">
                <a:latin typeface="Gill Sans MT" panose="020B0502020104020203" pitchFamily="34" charset="0"/>
              </a:rPr>
              <a:t>The </a:t>
            </a:r>
            <a:r>
              <a:rPr lang="en-US" b="1" dirty="0">
                <a:latin typeface="Gill Sans MT" panose="020B0502020104020203" pitchFamily="34" charset="0"/>
              </a:rPr>
              <a:t>MyCCRI web portal </a:t>
            </a:r>
            <a:r>
              <a:rPr lang="en-US" dirty="0">
                <a:latin typeface="Gill Sans MT" panose="020B0502020104020203" pitchFamily="34" charset="0"/>
              </a:rPr>
              <a:t>allows access to your schedule, grades, financial aid, course registration, view and pay your bill. </a:t>
            </a:r>
            <a:r>
              <a:rPr lang="en-US" dirty="0" smtClean="0">
                <a:latin typeface="Gill Sans MT" panose="020B0502020104020203" pitchFamily="34" charset="0"/>
              </a:rPr>
              <a:t> Whenever you use a campus computer – remember to log out of MyCCRI to prevent other people from accessing your personal information.  </a:t>
            </a:r>
            <a:endParaRPr lang="en-US" dirty="0" smtClean="0">
              <a:latin typeface="Gill Sans MT" panose="020B0502020104020203" pitchFamily="34" charset="0"/>
            </a:endParaRPr>
          </a:p>
          <a:p>
            <a:pPr marL="0" indent="0">
              <a:buNone/>
            </a:pPr>
            <a:endParaRPr lang="en-US" dirty="0">
              <a:latin typeface="Gill Sans MT" panose="020B0502020104020203" pitchFamily="34" charset="0"/>
            </a:endParaRPr>
          </a:p>
          <a:p>
            <a:pPr marL="0" indent="0">
              <a:buNone/>
            </a:pPr>
            <a:r>
              <a:rPr lang="en-US" dirty="0" smtClean="0">
                <a:latin typeface="Gill Sans MT" panose="020B0502020104020203" pitchFamily="34" charset="0"/>
              </a:rPr>
              <a:t>To </a:t>
            </a:r>
            <a:r>
              <a:rPr lang="en-US" dirty="0">
                <a:latin typeface="Gill Sans MT" panose="020B0502020104020203" pitchFamily="34" charset="0"/>
              </a:rPr>
              <a:t>access MyCCRI you need your CCRI username &amp; password. </a:t>
            </a:r>
            <a:r>
              <a:rPr lang="en-US" dirty="0" smtClean="0">
                <a:latin typeface="Gill Sans MT" panose="020B0502020104020203" pitchFamily="34" charset="0"/>
              </a:rPr>
              <a:t> </a:t>
            </a:r>
            <a:endParaRPr lang="en-US" dirty="0">
              <a:latin typeface="Gill Sans MT" panose="020B0502020104020203" pitchFamily="34" charset="0"/>
            </a:endParaRPr>
          </a:p>
          <a:p>
            <a:pPr marL="0" indent="0">
              <a:buNone/>
            </a:pPr>
            <a:endParaRPr lang="en-US" sz="1200" dirty="0">
              <a:latin typeface="Gill Sans MT" panose="020B0502020104020203" pitchFamily="34" charset="0"/>
            </a:endParaRPr>
          </a:p>
        </p:txBody>
      </p:sp>
      <p:sp>
        <p:nvSpPr>
          <p:cNvPr id="3" name="Title 2"/>
          <p:cNvSpPr>
            <a:spLocks noGrp="1"/>
          </p:cNvSpPr>
          <p:nvPr>
            <p:ph type="title"/>
          </p:nvPr>
        </p:nvSpPr>
        <p:spPr/>
        <p:txBody>
          <a:bodyPr/>
          <a:lstStyle/>
          <a:p>
            <a:r>
              <a:rPr lang="en-US" dirty="0" smtClean="0"/>
              <a:t>Using MyCCRI	</a:t>
            </a:r>
            <a:endParaRPr lang="en-US" dirty="0"/>
          </a:p>
        </p:txBody>
      </p:sp>
    </p:spTree>
    <p:extLst>
      <p:ext uri="{BB962C8B-B14F-4D97-AF65-F5344CB8AC3E}">
        <p14:creationId xmlns:p14="http://schemas.microsoft.com/office/powerpoint/2010/main" val="940290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57829"/>
            <a:ext cx="8229600" cy="3853901"/>
          </a:xfrm>
        </p:spPr>
        <p:txBody>
          <a:bodyPr/>
          <a:lstStyle/>
          <a:p>
            <a:pPr marL="0" indent="0">
              <a:buNone/>
            </a:pPr>
            <a:r>
              <a:rPr lang="en-US" b="1" dirty="0" smtClean="0"/>
              <a:t>Microsoft Office 365 </a:t>
            </a:r>
            <a:r>
              <a:rPr lang="en-US" dirty="0" smtClean="0"/>
              <a:t>offer access to Outlook email and Office Web Apps for creating and editing documents, spreadsheets, and presentations online. While using Office Web Apps, files are automatically saved to your OneDrive, which allows you to access your files from any computer with an internet connection.  You can either use Office Web Apps through the web browser or install them on a computer.  </a:t>
            </a:r>
          </a:p>
          <a:p>
            <a:pPr marL="0" indent="0">
              <a:buNone/>
            </a:pPr>
            <a:endParaRPr lang="en-US" sz="1200" dirty="0"/>
          </a:p>
          <a:p>
            <a:pPr marL="0" indent="0">
              <a:buNone/>
            </a:pPr>
            <a:r>
              <a:rPr lang="en-US" b="1" dirty="0" smtClean="0"/>
              <a:t>OneDrive</a:t>
            </a:r>
            <a:r>
              <a:rPr lang="en-US" dirty="0" smtClean="0"/>
              <a:t> is a cloud-based storage system.  You are automatically logged into OneDrive when you access your MyCCRI email. OneDrive allows you to do the following.</a:t>
            </a:r>
          </a:p>
          <a:p>
            <a:pPr marL="0" indent="0">
              <a:buNone/>
            </a:pPr>
            <a:endParaRPr lang="en-US" sz="1200" dirty="0" smtClean="0"/>
          </a:p>
          <a:p>
            <a:r>
              <a:rPr lang="en-US" dirty="0" smtClean="0"/>
              <a:t>Store data in the cloud and share files with other CCRI students</a:t>
            </a:r>
          </a:p>
          <a:p>
            <a:r>
              <a:rPr lang="en-US" dirty="0" smtClean="0"/>
              <a:t>Access files using web browsers or mobile devices</a:t>
            </a:r>
          </a:p>
          <a:p>
            <a:r>
              <a:rPr lang="en-US" dirty="0" smtClean="0"/>
              <a:t>Create and edit MS Office files in the cloud with Office Web Apps (Word, Excel, PowerPoint, OneNote).</a:t>
            </a:r>
            <a:endParaRPr lang="en-US" dirty="0"/>
          </a:p>
        </p:txBody>
      </p:sp>
      <p:sp>
        <p:nvSpPr>
          <p:cNvPr id="3" name="Title 2"/>
          <p:cNvSpPr>
            <a:spLocks noGrp="1"/>
          </p:cNvSpPr>
          <p:nvPr>
            <p:ph type="title"/>
          </p:nvPr>
        </p:nvSpPr>
        <p:spPr/>
        <p:txBody>
          <a:bodyPr/>
          <a:lstStyle/>
          <a:p>
            <a:r>
              <a:rPr lang="en-US" dirty="0" smtClean="0"/>
              <a:t>Office 365 &amp; OneDrive</a:t>
            </a:r>
            <a:endParaRPr lang="en-US" dirty="0"/>
          </a:p>
        </p:txBody>
      </p:sp>
    </p:spTree>
    <p:extLst>
      <p:ext uri="{BB962C8B-B14F-4D97-AF65-F5344CB8AC3E}">
        <p14:creationId xmlns:p14="http://schemas.microsoft.com/office/powerpoint/2010/main" val="4194787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140694"/>
            <a:ext cx="8229600" cy="3853901"/>
          </a:xfrm>
        </p:spPr>
        <p:txBody>
          <a:bodyPr/>
          <a:lstStyle/>
          <a:p>
            <a:pPr marL="0" indent="0">
              <a:buNone/>
            </a:pPr>
            <a:r>
              <a:rPr lang="en-US" sz="2000" dirty="0" smtClean="0"/>
              <a:t>The Academic Computer Labs and Libraries have multi-function </a:t>
            </a:r>
            <a:r>
              <a:rPr lang="en-US" sz="2000" dirty="0"/>
              <a:t>devices</a:t>
            </a:r>
            <a:r>
              <a:rPr lang="en-US" sz="2000" dirty="0" smtClean="0"/>
              <a:t>, (MFDs) that </a:t>
            </a:r>
            <a:r>
              <a:rPr lang="en-US" sz="2000" dirty="0"/>
              <a:t>provide </a:t>
            </a:r>
            <a:r>
              <a:rPr lang="en-US" sz="2000" dirty="0" smtClean="0"/>
              <a:t>you access to printing, copying, </a:t>
            </a:r>
            <a:r>
              <a:rPr lang="en-US" sz="2000" dirty="0"/>
              <a:t>and </a:t>
            </a:r>
            <a:r>
              <a:rPr lang="en-US" sz="2000" dirty="0" smtClean="0"/>
              <a:t>scanning services.  To use the printers you will need your CCRI identification number located on your CCRI ID badge or your class schedule.  </a:t>
            </a:r>
          </a:p>
          <a:p>
            <a:pPr marL="0" indent="0">
              <a:buNone/>
            </a:pPr>
            <a:endParaRPr lang="en-US" sz="1200" dirty="0" smtClean="0"/>
          </a:p>
          <a:p>
            <a:pPr marL="0" indent="0">
              <a:buNone/>
            </a:pPr>
            <a:r>
              <a:rPr lang="en-US" sz="2000" b="1" dirty="0"/>
              <a:t>"Follow You" </a:t>
            </a:r>
            <a:r>
              <a:rPr lang="en-US" sz="2000" dirty="0"/>
              <a:t>virtual printing allows you to send your document to print at any CCRI Academic Computer Lab or Library. </a:t>
            </a:r>
            <a:r>
              <a:rPr lang="en-US" sz="2000" dirty="0" smtClean="0"/>
              <a:t>Your </a:t>
            </a:r>
            <a:r>
              <a:rPr lang="en-US" sz="2000" dirty="0"/>
              <a:t>print job will be stored for 72 hours. </a:t>
            </a:r>
            <a:r>
              <a:rPr lang="en-US" sz="2000" dirty="0" smtClean="0"/>
              <a:t> Go </a:t>
            </a:r>
            <a:r>
              <a:rPr lang="en-US" sz="2000" dirty="0"/>
              <a:t>to the computer lab or library when you are ready to </a:t>
            </a:r>
            <a:r>
              <a:rPr lang="en-US" sz="2000" dirty="0" smtClean="0"/>
              <a:t>print</a:t>
            </a:r>
            <a:r>
              <a:rPr lang="en-US" sz="2000" dirty="0"/>
              <a:t> </a:t>
            </a:r>
            <a:r>
              <a:rPr lang="en-US" sz="2000" dirty="0" smtClean="0"/>
              <a:t>to use the MFD to print your document. </a:t>
            </a:r>
            <a:endParaRPr lang="en-US" sz="2000" dirty="0"/>
          </a:p>
          <a:p>
            <a:pPr marL="0" indent="0">
              <a:buNone/>
            </a:pPr>
            <a:endParaRPr lang="en-US" sz="1200" dirty="0"/>
          </a:p>
          <a:p>
            <a:pPr marL="0" indent="0">
              <a:buNone/>
            </a:pPr>
            <a:r>
              <a:rPr lang="en-US" sz="2000" b="1" dirty="0" err="1"/>
              <a:t>PrinterOn</a:t>
            </a:r>
            <a:r>
              <a:rPr lang="en-US" sz="2000" dirty="0"/>
              <a:t> offers easy and convenient printing from personal devices.  </a:t>
            </a:r>
            <a:r>
              <a:rPr lang="en-US" sz="2000" dirty="0" smtClean="0"/>
              <a:t>Just download the app and you </a:t>
            </a:r>
            <a:r>
              <a:rPr lang="en-US" sz="2000" dirty="0"/>
              <a:t>can print </a:t>
            </a:r>
            <a:r>
              <a:rPr lang="en-US" sz="2000" dirty="0" smtClean="0"/>
              <a:t>from </a:t>
            </a:r>
            <a:r>
              <a:rPr lang="en-US" sz="2000" dirty="0"/>
              <a:t>any Internet connected or </a:t>
            </a:r>
            <a:r>
              <a:rPr lang="en-US" sz="2000" dirty="0" smtClean="0"/>
              <a:t>Wi-Fi </a:t>
            </a:r>
            <a:r>
              <a:rPr lang="en-US" sz="2000" dirty="0"/>
              <a:t>enabled device</a:t>
            </a:r>
            <a:r>
              <a:rPr lang="en-US" sz="2000" dirty="0" smtClean="0"/>
              <a:t>.</a:t>
            </a:r>
            <a:endParaRPr lang="en-US" sz="2000" dirty="0"/>
          </a:p>
        </p:txBody>
      </p:sp>
      <p:sp>
        <p:nvSpPr>
          <p:cNvPr id="3" name="Title 2"/>
          <p:cNvSpPr>
            <a:spLocks noGrp="1"/>
          </p:cNvSpPr>
          <p:nvPr>
            <p:ph type="title"/>
          </p:nvPr>
        </p:nvSpPr>
        <p:spPr/>
        <p:txBody>
          <a:bodyPr/>
          <a:lstStyle/>
          <a:p>
            <a:r>
              <a:rPr lang="en-US" dirty="0" smtClean="0"/>
              <a:t>Printer Services</a:t>
            </a:r>
            <a:endParaRPr lang="en-US" dirty="0"/>
          </a:p>
        </p:txBody>
      </p:sp>
    </p:spTree>
    <p:extLst>
      <p:ext uri="{BB962C8B-B14F-4D97-AF65-F5344CB8AC3E}">
        <p14:creationId xmlns:p14="http://schemas.microsoft.com/office/powerpoint/2010/main" val="2043844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9862"/>
            <a:ext cx="8229600" cy="3853901"/>
          </a:xfrm>
        </p:spPr>
        <p:txBody>
          <a:bodyPr/>
          <a:lstStyle/>
          <a:p>
            <a:pPr marL="0" indent="0">
              <a:buNone/>
            </a:pPr>
            <a:r>
              <a:rPr lang="en-US" sz="2000" b="1" dirty="0" smtClean="0"/>
              <a:t>Blackboard</a:t>
            </a:r>
            <a:r>
              <a:rPr lang="en-US" sz="2000" dirty="0" smtClean="0"/>
              <a:t> </a:t>
            </a:r>
            <a:r>
              <a:rPr lang="en-US" sz="2000" dirty="0"/>
              <a:t>is the learning management software program CCRI uses for online </a:t>
            </a:r>
            <a:r>
              <a:rPr lang="en-US" sz="2000" dirty="0" smtClean="0"/>
              <a:t>courses </a:t>
            </a:r>
            <a:r>
              <a:rPr lang="en-US" sz="2000" dirty="0"/>
              <a:t>and communication. </a:t>
            </a:r>
            <a:r>
              <a:rPr lang="en-US" sz="2000" dirty="0" smtClean="0"/>
              <a:t> If </a:t>
            </a:r>
            <a:r>
              <a:rPr lang="en-US" sz="2000" dirty="0"/>
              <a:t>you have registered for an online course, you will be using Blackboard. </a:t>
            </a:r>
            <a:endParaRPr lang="en-US" sz="2000" dirty="0" smtClean="0"/>
          </a:p>
          <a:p>
            <a:pPr marL="0" indent="0">
              <a:buNone/>
            </a:pPr>
            <a:endParaRPr lang="en-US" sz="1200" dirty="0"/>
          </a:p>
          <a:p>
            <a:pPr marL="0" indent="0">
              <a:buNone/>
            </a:pPr>
            <a:r>
              <a:rPr lang="en-US" sz="2000" dirty="0" smtClean="0"/>
              <a:t>Professors place their course </a:t>
            </a:r>
            <a:r>
              <a:rPr lang="en-US" sz="2000" dirty="0"/>
              <a:t>materials </a:t>
            </a:r>
            <a:r>
              <a:rPr lang="en-US" sz="2000" dirty="0" smtClean="0"/>
              <a:t>on Blackboard including class </a:t>
            </a:r>
            <a:r>
              <a:rPr lang="en-US" sz="2000" dirty="0"/>
              <a:t>discussions, </a:t>
            </a:r>
            <a:r>
              <a:rPr lang="en-US" sz="2000" dirty="0" smtClean="0"/>
              <a:t>course videos and web links.  Student may take </a:t>
            </a:r>
            <a:r>
              <a:rPr lang="en-US" sz="2000" dirty="0"/>
              <a:t>tests and </a:t>
            </a:r>
            <a:r>
              <a:rPr lang="en-US" sz="2000" dirty="0" smtClean="0"/>
              <a:t>quizzes and submit assignments and homework through Blackboard.</a:t>
            </a:r>
          </a:p>
          <a:p>
            <a:pPr marL="0" indent="0">
              <a:buNone/>
            </a:pPr>
            <a:endParaRPr lang="en-US" sz="1200" dirty="0"/>
          </a:p>
          <a:p>
            <a:pPr marL="0" indent="0">
              <a:buNone/>
            </a:pPr>
            <a:r>
              <a:rPr lang="en-US" sz="2000" dirty="0" smtClean="0"/>
              <a:t>Many faculty who teach traditional classes (classes held on campus) may use Blackboard as well.  </a:t>
            </a:r>
          </a:p>
          <a:p>
            <a:pPr marL="0" indent="0">
              <a:buNone/>
            </a:pPr>
            <a:endParaRPr lang="en-US" sz="1200" dirty="0" smtClean="0"/>
          </a:p>
          <a:p>
            <a:pPr marL="0" indent="0">
              <a:buNone/>
            </a:pPr>
            <a:r>
              <a:rPr lang="en-US" sz="2000" dirty="0" smtClean="0"/>
              <a:t>Visit the Academic Computer Lab if you need help accessing Blackboard.</a:t>
            </a:r>
          </a:p>
          <a:p>
            <a:pPr marL="0" indent="0">
              <a:buNone/>
            </a:pPr>
            <a:endParaRPr lang="en-US" dirty="0"/>
          </a:p>
          <a:p>
            <a:pPr marL="0" indent="0">
              <a:buNone/>
            </a:pPr>
            <a:r>
              <a:rPr lang="en-US" dirty="0" smtClean="0"/>
              <a:t> </a:t>
            </a:r>
            <a:endParaRPr lang="en-US" dirty="0"/>
          </a:p>
        </p:txBody>
      </p:sp>
      <p:sp>
        <p:nvSpPr>
          <p:cNvPr id="3" name="Title 2"/>
          <p:cNvSpPr>
            <a:spLocks noGrp="1"/>
          </p:cNvSpPr>
          <p:nvPr>
            <p:ph type="title"/>
          </p:nvPr>
        </p:nvSpPr>
        <p:spPr/>
        <p:txBody>
          <a:bodyPr/>
          <a:lstStyle/>
          <a:p>
            <a:r>
              <a:rPr lang="en-US" dirty="0" smtClean="0"/>
              <a:t>Blackboard </a:t>
            </a:r>
            <a:endParaRPr lang="en-US" dirty="0"/>
          </a:p>
        </p:txBody>
      </p:sp>
    </p:spTree>
    <p:extLst>
      <p:ext uri="{BB962C8B-B14F-4D97-AF65-F5344CB8AC3E}">
        <p14:creationId xmlns:p14="http://schemas.microsoft.com/office/powerpoint/2010/main" val="665899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400" dirty="0" smtClean="0"/>
              <a:t>You </a:t>
            </a:r>
            <a:r>
              <a:rPr lang="en-US" sz="2400" dirty="0"/>
              <a:t>have been automatically enrolled in the </a:t>
            </a:r>
            <a:r>
              <a:rPr lang="en-US" sz="2400" b="1" dirty="0"/>
              <a:t>Rave Emergency Alert </a:t>
            </a:r>
            <a:r>
              <a:rPr lang="en-US" sz="2400" dirty="0"/>
              <a:t>system. </a:t>
            </a:r>
            <a:endParaRPr lang="en-US" sz="2400" dirty="0" smtClean="0"/>
          </a:p>
          <a:p>
            <a:pPr marL="0" indent="0">
              <a:buNone/>
            </a:pPr>
            <a:endParaRPr lang="en-US" sz="2400" dirty="0"/>
          </a:p>
          <a:p>
            <a:pPr marL="0" indent="0">
              <a:buNone/>
            </a:pPr>
            <a:r>
              <a:rPr lang="en-US" sz="2400" dirty="0" smtClean="0"/>
              <a:t>This </a:t>
            </a:r>
            <a:r>
              <a:rPr lang="en-US" sz="2400" dirty="0"/>
              <a:t>system delivers text and email messages during emergencies and when adverse weather conditions affect normal campus operations and is used only in these situations. </a:t>
            </a:r>
          </a:p>
        </p:txBody>
      </p:sp>
      <p:sp>
        <p:nvSpPr>
          <p:cNvPr id="3" name="Title 2"/>
          <p:cNvSpPr>
            <a:spLocks noGrp="1"/>
          </p:cNvSpPr>
          <p:nvPr>
            <p:ph type="title"/>
          </p:nvPr>
        </p:nvSpPr>
        <p:spPr/>
        <p:txBody>
          <a:bodyPr/>
          <a:lstStyle/>
          <a:p>
            <a:r>
              <a:rPr lang="en-US" dirty="0" smtClean="0"/>
              <a:t>RAVE Emergency Alert System</a:t>
            </a:r>
            <a:endParaRPr lang="en-US" dirty="0"/>
          </a:p>
        </p:txBody>
      </p:sp>
    </p:spTree>
    <p:extLst>
      <p:ext uri="{BB962C8B-B14F-4D97-AF65-F5344CB8AC3E}">
        <p14:creationId xmlns:p14="http://schemas.microsoft.com/office/powerpoint/2010/main" val="2058722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269694"/>
            <a:ext cx="8229600" cy="3853901"/>
          </a:xfrm>
        </p:spPr>
        <p:txBody>
          <a:bodyPr/>
          <a:lstStyle/>
          <a:p>
            <a:r>
              <a:rPr lang="en-US" sz="2400" dirty="0"/>
              <a:t>Each campus has an Academic Computer </a:t>
            </a:r>
            <a:r>
              <a:rPr lang="en-US" sz="2400" dirty="0" smtClean="0"/>
              <a:t>Lab.</a:t>
            </a:r>
          </a:p>
          <a:p>
            <a:endParaRPr lang="en-US" sz="1200" dirty="0"/>
          </a:p>
          <a:p>
            <a:r>
              <a:rPr lang="en-US" sz="2400" dirty="0" smtClean="0"/>
              <a:t>This </a:t>
            </a:r>
            <a:r>
              <a:rPr lang="en-US" sz="2400" dirty="0"/>
              <a:t>is the place to visit to get </a:t>
            </a:r>
            <a:r>
              <a:rPr lang="en-US" sz="2400" dirty="0" smtClean="0"/>
              <a:t>help with any technology issue or to get an answer to your technology question.  </a:t>
            </a:r>
          </a:p>
          <a:p>
            <a:endParaRPr lang="en-US" sz="1200" dirty="0"/>
          </a:p>
          <a:p>
            <a:r>
              <a:rPr lang="en-US" sz="2400" dirty="0" smtClean="0"/>
              <a:t>To </a:t>
            </a:r>
            <a:r>
              <a:rPr lang="en-US" sz="2400" dirty="0"/>
              <a:t>receive </a:t>
            </a:r>
            <a:r>
              <a:rPr lang="en-US" sz="2400" dirty="0" smtClean="0"/>
              <a:t>help you </a:t>
            </a:r>
            <a:r>
              <a:rPr lang="en-US" sz="2400" dirty="0"/>
              <a:t>must bring a photo </a:t>
            </a:r>
            <a:r>
              <a:rPr lang="en-US" sz="2400" dirty="0" smtClean="0"/>
              <a:t>ID. </a:t>
            </a:r>
            <a:endParaRPr lang="en-US" sz="1200" dirty="0" smtClean="0"/>
          </a:p>
          <a:p>
            <a:endParaRPr lang="en-US" sz="1200" dirty="0" smtClean="0"/>
          </a:p>
          <a:p>
            <a:r>
              <a:rPr lang="en-US" sz="2400" dirty="0" smtClean="0"/>
              <a:t>Go </a:t>
            </a:r>
            <a:r>
              <a:rPr lang="en-US" sz="2400" dirty="0"/>
              <a:t>to </a:t>
            </a:r>
            <a:r>
              <a:rPr lang="en-US" sz="2400" u="sng" dirty="0"/>
              <a:t>www.ccri.edu/it/labs</a:t>
            </a:r>
            <a:r>
              <a:rPr lang="en-US" sz="2400" dirty="0"/>
              <a:t> for current lab </a:t>
            </a:r>
            <a:r>
              <a:rPr lang="en-US" sz="2400" dirty="0" smtClean="0"/>
              <a:t>schedules.</a:t>
            </a:r>
            <a:endParaRPr lang="en-US" sz="2000" dirty="0"/>
          </a:p>
        </p:txBody>
      </p:sp>
      <p:sp>
        <p:nvSpPr>
          <p:cNvPr id="3" name="Title 2"/>
          <p:cNvSpPr>
            <a:spLocks noGrp="1"/>
          </p:cNvSpPr>
          <p:nvPr>
            <p:ph type="title"/>
          </p:nvPr>
        </p:nvSpPr>
        <p:spPr/>
        <p:txBody>
          <a:bodyPr/>
          <a:lstStyle/>
          <a:p>
            <a:r>
              <a:rPr lang="en-US" dirty="0" smtClean="0"/>
              <a:t>Getting Help Using Technology at CCRI</a:t>
            </a:r>
            <a:endParaRPr lang="en-US" dirty="0"/>
          </a:p>
        </p:txBody>
      </p:sp>
    </p:spTree>
    <p:extLst>
      <p:ext uri="{BB962C8B-B14F-4D97-AF65-F5344CB8AC3E}">
        <p14:creationId xmlns:p14="http://schemas.microsoft.com/office/powerpoint/2010/main" val="1717975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CRI Theme">
      <a:dk1>
        <a:srgbClr val="141313"/>
      </a:dk1>
      <a:lt1>
        <a:sysClr val="window" lastClr="FFFFFF"/>
      </a:lt1>
      <a:dk2>
        <a:srgbClr val="505150"/>
      </a:dk2>
      <a:lt2>
        <a:srgbClr val="EEECE1"/>
      </a:lt2>
      <a:accent1>
        <a:srgbClr val="00542C"/>
      </a:accent1>
      <a:accent2>
        <a:srgbClr val="FBCA19"/>
      </a:accent2>
      <a:accent3>
        <a:srgbClr val="73B632"/>
      </a:accent3>
      <a:accent4>
        <a:srgbClr val="E7872B"/>
      </a:accent4>
      <a:accent5>
        <a:srgbClr val="68BBB0"/>
      </a:accent5>
      <a:accent6>
        <a:srgbClr val="9A8F36"/>
      </a:accent6>
      <a:hlink>
        <a:srgbClr val="ECD99F"/>
      </a:hlink>
      <a:folHlink>
        <a:srgbClr val="8A929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282</TotalTime>
  <Words>637</Words>
  <Application>Microsoft Office PowerPoint</Application>
  <PresentationFormat>On-screen Show (4:3)</PresentationFormat>
  <Paragraphs>62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Gill Sans</vt:lpstr>
      <vt:lpstr>Gill Sans MT</vt:lpstr>
      <vt:lpstr>Office Theme</vt:lpstr>
      <vt:lpstr>IT Services for Students</vt:lpstr>
      <vt:lpstr>Academic Computer Lab</vt:lpstr>
      <vt:lpstr>Academic Computer Lab &amp; Library Computers</vt:lpstr>
      <vt:lpstr>Using MyCCRI </vt:lpstr>
      <vt:lpstr>Office 365 &amp; OneDrive</vt:lpstr>
      <vt:lpstr>Printer Services</vt:lpstr>
      <vt:lpstr>Blackboard </vt:lpstr>
      <vt:lpstr>RAVE Emergency Alert System</vt:lpstr>
      <vt:lpstr>Getting Help Using Technology at CCRI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CCRI</dc:creator>
  <cp:lastModifiedBy>Galliano, Joanne</cp:lastModifiedBy>
  <cp:revision>66</cp:revision>
  <dcterms:created xsi:type="dcterms:W3CDTF">2017-11-03T13:08:56Z</dcterms:created>
  <dcterms:modified xsi:type="dcterms:W3CDTF">2018-01-09T18:22:05Z</dcterms:modified>
</cp:coreProperties>
</file>