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9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0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1.xml" ContentType="application/vnd.openxmlformats-officedocument.presentationml.notesSlide+xml"/>
  <Override PartName="/ppt/ink/ink4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8" r:id="rId3"/>
    <p:sldId id="258" r:id="rId4"/>
    <p:sldId id="269" r:id="rId5"/>
    <p:sldId id="259" r:id="rId6"/>
    <p:sldId id="278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322" r:id="rId15"/>
    <p:sldId id="261" r:id="rId16"/>
    <p:sldId id="286" r:id="rId17"/>
    <p:sldId id="330" r:id="rId18"/>
    <p:sldId id="283" r:id="rId19"/>
    <p:sldId id="284" r:id="rId20"/>
    <p:sldId id="331" r:id="rId21"/>
    <p:sldId id="325" r:id="rId22"/>
    <p:sldId id="285" r:id="rId23"/>
    <p:sldId id="282" r:id="rId24"/>
    <p:sldId id="332" r:id="rId25"/>
    <p:sldId id="293" r:id="rId26"/>
    <p:sldId id="296" r:id="rId27"/>
    <p:sldId id="333" r:id="rId28"/>
    <p:sldId id="326" r:id="rId29"/>
    <p:sldId id="291" r:id="rId30"/>
    <p:sldId id="294" r:id="rId31"/>
    <p:sldId id="292" r:id="rId32"/>
    <p:sldId id="295" r:id="rId33"/>
    <p:sldId id="335" r:id="rId34"/>
    <p:sldId id="327" r:id="rId35"/>
    <p:sldId id="288" r:id="rId36"/>
    <p:sldId id="287" r:id="rId37"/>
    <p:sldId id="336" r:id="rId38"/>
    <p:sldId id="290" r:id="rId39"/>
    <p:sldId id="304" r:id="rId40"/>
    <p:sldId id="337" r:id="rId41"/>
    <p:sldId id="345" r:id="rId42"/>
    <p:sldId id="340" r:id="rId43"/>
    <p:sldId id="346" r:id="rId44"/>
    <p:sldId id="347" r:id="rId45"/>
    <p:sldId id="349" r:id="rId46"/>
    <p:sldId id="343" r:id="rId47"/>
    <p:sldId id="344" r:id="rId48"/>
    <p:sldId id="27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82"/>
    <p:restoredTop sz="62423" autoAdjust="0"/>
  </p:normalViewPr>
  <p:slideViewPr>
    <p:cSldViewPr snapToGrid="0" snapToObjects="1">
      <p:cViewPr varScale="1">
        <p:scale>
          <a:sx n="69" d="100"/>
          <a:sy n="69" d="100"/>
        </p:scale>
        <p:origin x="148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319"/>
    </p:cViewPr>
  </p:sorterViewPr>
  <p:notesViewPr>
    <p:cSldViewPr snapToGrid="0" snapToObjects="1">
      <p:cViewPr varScale="1">
        <p:scale>
          <a:sx n="81" d="100"/>
          <a:sy n="81" d="100"/>
        </p:scale>
        <p:origin x="40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 main idea of a passage is the </a:t>
          </a:r>
          <a:r>
            <a:rPr lang="en-US" sz="2400" u="sng" dirty="0">
              <a:solidFill>
                <a:schemeClr val="tx1"/>
              </a:solidFill>
            </a:rPr>
            <a:t>main point the author is speaking about</a:t>
          </a:r>
          <a:r>
            <a:rPr lang="en-US" sz="2400" u="none" dirty="0">
              <a:solidFill>
                <a:schemeClr val="tx1"/>
              </a:solidFill>
            </a:rPr>
            <a:t>. It is sometimes referred to as the “</a:t>
          </a:r>
          <a:r>
            <a:rPr lang="en-US" sz="2400" u="sng" dirty="0">
              <a:solidFill>
                <a:schemeClr val="tx1"/>
              </a:solidFill>
            </a:rPr>
            <a:t>big picture”.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It is not the topic; the main idea is </a:t>
          </a:r>
          <a:r>
            <a:rPr lang="en-US" sz="2400" u="sng" dirty="0">
              <a:solidFill>
                <a:schemeClr val="tx1"/>
              </a:solidFill>
            </a:rPr>
            <a:t>more specific than the topic.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 main idea may be stated in the opening paragraph as a </a:t>
          </a:r>
          <a:r>
            <a:rPr lang="en-US" sz="2400" u="sng" dirty="0">
              <a:solidFill>
                <a:schemeClr val="tx1"/>
              </a:solidFill>
            </a:rPr>
            <a:t>thesis</a:t>
          </a:r>
          <a:r>
            <a:rPr lang="en-US" sz="2400" dirty="0">
              <a:solidFill>
                <a:schemeClr val="tx1"/>
              </a:solidFill>
            </a:rPr>
            <a:t>, then restated in the concluding paragraph.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What feelings does the writer have toward the subject?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A7FCC846-BC1F-CD46-B02E-0434DC924400}">
      <dgm:prSet custT="1"/>
      <dgm:spPr/>
      <dgm:t>
        <a:bodyPr/>
        <a:lstStyle/>
        <a:p>
          <a:r>
            <a:rPr lang="en-US" sz="2400" dirty="0"/>
            <a:t>Look at the answer choices. Find words within the passage that support one of the choices.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9423C52-0186-FD4A-9889-5B9E7214931A}">
      <dgm:prSet custT="1"/>
      <dgm:spPr/>
      <dgm:t>
        <a:bodyPr/>
        <a:lstStyle/>
        <a:p>
          <a:r>
            <a:rPr lang="en-US" sz="2400" dirty="0"/>
            <a:t>Who is the author’s intended audience?</a:t>
          </a:r>
        </a:p>
      </dgm:t>
    </dgm:pt>
    <dgm:pt modelId="{8AA861A8-6188-4943-AD95-60530F0FC2C6}" type="parTrans" cxnId="{A72969C9-F915-1D45-8F46-A78AFA54A5DD}">
      <dgm:prSet/>
      <dgm:spPr/>
      <dgm:t>
        <a:bodyPr/>
        <a:lstStyle/>
        <a:p>
          <a:endParaRPr lang="en-US"/>
        </a:p>
      </dgm:t>
    </dgm:pt>
    <dgm:pt modelId="{E656ABE8-4165-5443-8630-D36586D16046}" type="sibTrans" cxnId="{A72969C9-F915-1D45-8F46-A78AFA54A5DD}">
      <dgm:prSet/>
      <dgm:spPr/>
      <dgm:t>
        <a:bodyPr/>
        <a:lstStyle/>
        <a:p>
          <a:endParaRPr lang="en-US"/>
        </a:p>
      </dgm:t>
    </dgm:pt>
    <dgm:pt modelId="{774BBE12-5F1D-CB41-BC2D-3D216DF8CFB0}">
      <dgm:prSet custT="1"/>
      <dgm:spPr/>
      <dgm:t>
        <a:bodyPr/>
        <a:lstStyle/>
        <a:p>
          <a:r>
            <a:rPr lang="en-US" sz="2400" dirty="0"/>
            <a:t>What words support this feeling?</a:t>
          </a:r>
        </a:p>
      </dgm:t>
    </dgm:pt>
    <dgm:pt modelId="{9EDFDFCD-3762-C74F-A8AE-1B7D33F45C07}" type="parTrans" cxnId="{3843BD9A-B4CC-C843-AF21-CDDC60B0A6C1}">
      <dgm:prSet/>
      <dgm:spPr/>
      <dgm:t>
        <a:bodyPr/>
        <a:lstStyle/>
        <a:p>
          <a:endParaRPr lang="en-US"/>
        </a:p>
      </dgm:t>
    </dgm:pt>
    <dgm:pt modelId="{74B69735-5864-BC48-B8C8-33DDA688ADAC}" type="sibTrans" cxnId="{3843BD9A-B4CC-C843-AF21-CDDC60B0A6C1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973BC686-152B-994E-840E-3AAB22E5DBFF}" type="pres">
      <dgm:prSet presAssocID="{5B83E08E-7780-41E2-A2E5-926F6492591E}" presName="FourNodes_1" presStyleLbl="node1" presStyleIdx="0" presStyleCnt="4">
        <dgm:presLayoutVars>
          <dgm:bulletEnabled val="1"/>
        </dgm:presLayoutVars>
      </dgm:prSet>
      <dgm:spPr/>
    </dgm:pt>
    <dgm:pt modelId="{5E1B120C-1D02-CB49-9831-9B0485D0D3B8}" type="pres">
      <dgm:prSet presAssocID="{5B83E08E-7780-41E2-A2E5-926F6492591E}" presName="FourNodes_2" presStyleLbl="node1" presStyleIdx="1" presStyleCnt="4">
        <dgm:presLayoutVars>
          <dgm:bulletEnabled val="1"/>
        </dgm:presLayoutVars>
      </dgm:prSet>
      <dgm:spPr/>
    </dgm:pt>
    <dgm:pt modelId="{587DFD0D-A824-EC4F-917A-E15CBE584BA3}" type="pres">
      <dgm:prSet presAssocID="{5B83E08E-7780-41E2-A2E5-926F6492591E}" presName="FourNodes_3" presStyleLbl="node1" presStyleIdx="2" presStyleCnt="4">
        <dgm:presLayoutVars>
          <dgm:bulletEnabled val="1"/>
        </dgm:presLayoutVars>
      </dgm:prSet>
      <dgm:spPr/>
    </dgm:pt>
    <dgm:pt modelId="{684791C5-833B-9146-BA04-D315E03BC593}" type="pres">
      <dgm:prSet presAssocID="{5B83E08E-7780-41E2-A2E5-926F6492591E}" presName="FourNodes_4" presStyleLbl="node1" presStyleIdx="3" presStyleCnt="4">
        <dgm:presLayoutVars>
          <dgm:bulletEnabled val="1"/>
        </dgm:presLayoutVars>
      </dgm:prSet>
      <dgm:spPr/>
    </dgm:pt>
    <dgm:pt modelId="{9AAA2B21-5A89-CE40-8345-DD4FB293BF0B}" type="pres">
      <dgm:prSet presAssocID="{5B83E08E-7780-41E2-A2E5-926F6492591E}" presName="FourConn_1-2" presStyleLbl="fgAccFollowNode1" presStyleIdx="0" presStyleCnt="3">
        <dgm:presLayoutVars>
          <dgm:bulletEnabled val="1"/>
        </dgm:presLayoutVars>
      </dgm:prSet>
      <dgm:spPr/>
    </dgm:pt>
    <dgm:pt modelId="{3D080100-D7A9-8743-A1C1-1DA554E265BC}" type="pres">
      <dgm:prSet presAssocID="{5B83E08E-7780-41E2-A2E5-926F6492591E}" presName="FourConn_2-3" presStyleLbl="fgAccFollowNode1" presStyleIdx="1" presStyleCnt="3">
        <dgm:presLayoutVars>
          <dgm:bulletEnabled val="1"/>
        </dgm:presLayoutVars>
      </dgm:prSet>
      <dgm:spPr/>
    </dgm:pt>
    <dgm:pt modelId="{32D5515E-C42D-D94E-B348-0604B132B4E6}" type="pres">
      <dgm:prSet presAssocID="{5B83E08E-7780-41E2-A2E5-926F6492591E}" presName="FourConn_3-4" presStyleLbl="fgAccFollowNode1" presStyleIdx="2" presStyleCnt="3">
        <dgm:presLayoutVars>
          <dgm:bulletEnabled val="1"/>
        </dgm:presLayoutVars>
      </dgm:prSet>
      <dgm:spPr/>
    </dgm:pt>
    <dgm:pt modelId="{E88617E9-8C43-F244-A2A6-9345AB2632BA}" type="pres">
      <dgm:prSet presAssocID="{5B83E08E-7780-41E2-A2E5-926F6492591E}" presName="FourNodes_1_text" presStyleLbl="node1" presStyleIdx="3" presStyleCnt="4">
        <dgm:presLayoutVars>
          <dgm:bulletEnabled val="1"/>
        </dgm:presLayoutVars>
      </dgm:prSet>
      <dgm:spPr/>
    </dgm:pt>
    <dgm:pt modelId="{11569C12-57D1-EE4B-A893-3EC480420623}" type="pres">
      <dgm:prSet presAssocID="{5B83E08E-7780-41E2-A2E5-926F6492591E}" presName="FourNodes_2_text" presStyleLbl="node1" presStyleIdx="3" presStyleCnt="4">
        <dgm:presLayoutVars>
          <dgm:bulletEnabled val="1"/>
        </dgm:presLayoutVars>
      </dgm:prSet>
      <dgm:spPr/>
    </dgm:pt>
    <dgm:pt modelId="{C8F27937-9794-144A-B3D2-840FDE947029}" type="pres">
      <dgm:prSet presAssocID="{5B83E08E-7780-41E2-A2E5-926F6492591E}" presName="FourNodes_3_text" presStyleLbl="node1" presStyleIdx="3" presStyleCnt="4">
        <dgm:presLayoutVars>
          <dgm:bulletEnabled val="1"/>
        </dgm:presLayoutVars>
      </dgm:prSet>
      <dgm:spPr/>
    </dgm:pt>
    <dgm:pt modelId="{A68FCBD1-BAB5-FF4B-99D8-DA8E42EDF5CC}" type="pres">
      <dgm:prSet presAssocID="{5B83E08E-7780-41E2-A2E5-926F6492591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CEDF610-72F0-DA44-B7B7-A4978FAA8488}" type="presOf" srcId="{774BBE12-5F1D-CB41-BC2D-3D216DF8CFB0}" destId="{587DFD0D-A824-EC4F-917A-E15CBE584BA3}" srcOrd="0" destOrd="0" presId="urn:microsoft.com/office/officeart/2005/8/layout/vProcess5"/>
    <dgm:cxn modelId="{B07E262C-A0F6-C946-A57D-87883C294E67}" type="presOf" srcId="{A7FCC846-BC1F-CD46-B02E-0434DC924400}" destId="{684791C5-833B-9146-BA04-D315E03BC593}" srcOrd="0" destOrd="0" presId="urn:microsoft.com/office/officeart/2005/8/layout/vProcess5"/>
    <dgm:cxn modelId="{7FED2B39-6EF3-CA45-803D-E447930B2D7B}" type="presOf" srcId="{74B69735-5864-BC48-B8C8-33DDA688ADAC}" destId="{32D5515E-C42D-D94E-B348-0604B132B4E6}" srcOrd="0" destOrd="0" presId="urn:microsoft.com/office/officeart/2005/8/layout/vProcess5"/>
    <dgm:cxn modelId="{CACAEE5E-873D-BB49-860A-098EAEB30A92}" type="presOf" srcId="{59423C52-0186-FD4A-9889-5B9E7214931A}" destId="{973BC686-152B-994E-840E-3AAB22E5DBFF}" srcOrd="0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731AAA4E-0E0A-BA4F-A92C-E76CCE7ECCFD}" srcId="{5B83E08E-7780-41E2-A2E5-926F6492591E}" destId="{A7FCC846-BC1F-CD46-B02E-0434DC924400}" srcOrd="3" destOrd="0" parTransId="{4B899EEB-23C5-F946-B7DB-971F045E2FC1}" sibTransId="{6AAE154C-67B2-604A-9D58-7EECB950F5EF}"/>
    <dgm:cxn modelId="{F3C2FA51-E862-FE48-84A0-B81F14ED00F6}" type="presOf" srcId="{086E79F9-8040-418F-A25B-D44699F62A84}" destId="{5E1B120C-1D02-CB49-9831-9B0485D0D3B8}" srcOrd="0" destOrd="0" presId="urn:microsoft.com/office/officeart/2005/8/layout/vProcess5"/>
    <dgm:cxn modelId="{CD08E07A-9176-7B4C-8EB6-1911007BFFAF}" type="presOf" srcId="{23E790FA-8204-446F-AC2C-761CCB7C3EC4}" destId="{3D080100-D7A9-8743-A1C1-1DA554E265BC}" srcOrd="0" destOrd="0" presId="urn:microsoft.com/office/officeart/2005/8/layout/vProcess5"/>
    <dgm:cxn modelId="{31BFAB7E-245E-C940-B797-A4EC6D6B9052}" type="presOf" srcId="{774BBE12-5F1D-CB41-BC2D-3D216DF8CFB0}" destId="{C8F27937-9794-144A-B3D2-840FDE947029}" srcOrd="1" destOrd="0" presId="urn:microsoft.com/office/officeart/2005/8/layout/vProcess5"/>
    <dgm:cxn modelId="{3843BD9A-B4CC-C843-AF21-CDDC60B0A6C1}" srcId="{5B83E08E-7780-41E2-A2E5-926F6492591E}" destId="{774BBE12-5F1D-CB41-BC2D-3D216DF8CFB0}" srcOrd="2" destOrd="0" parTransId="{9EDFDFCD-3762-C74F-A8AE-1B7D33F45C07}" sibTransId="{74B69735-5864-BC48-B8C8-33DDA688ADAC}"/>
    <dgm:cxn modelId="{CC0B84AE-90C7-3B49-9AC9-5E66F0D8690E}" type="presOf" srcId="{A7FCC846-BC1F-CD46-B02E-0434DC924400}" destId="{A68FCBD1-BAB5-FF4B-99D8-DA8E42EDF5CC}" srcOrd="1" destOrd="0" presId="urn:microsoft.com/office/officeart/2005/8/layout/vProcess5"/>
    <dgm:cxn modelId="{974780B9-26B1-4045-83B2-76BB6620AD3A}" type="presOf" srcId="{59423C52-0186-FD4A-9889-5B9E7214931A}" destId="{E88617E9-8C43-F244-A2A6-9345AB2632BA}" srcOrd="1" destOrd="0" presId="urn:microsoft.com/office/officeart/2005/8/layout/vProcess5"/>
    <dgm:cxn modelId="{A72969C9-F915-1D45-8F46-A78AFA54A5DD}" srcId="{5B83E08E-7780-41E2-A2E5-926F6492591E}" destId="{59423C52-0186-FD4A-9889-5B9E7214931A}" srcOrd="0" destOrd="0" parTransId="{8AA861A8-6188-4943-AD95-60530F0FC2C6}" sibTransId="{E656ABE8-4165-5443-8630-D36586D16046}"/>
    <dgm:cxn modelId="{7CEAD6CC-7BBD-43B2-BA09-DC1B966E8AA6}" srcId="{5B83E08E-7780-41E2-A2E5-926F6492591E}" destId="{086E79F9-8040-418F-A25B-D44699F62A84}" srcOrd="1" destOrd="0" parTransId="{7F3C4F4E-0B9E-40A7-B5FE-A3BE74B35A87}" sibTransId="{23E790FA-8204-446F-AC2C-761CCB7C3EC4}"/>
    <dgm:cxn modelId="{70EC49D4-FA0A-424F-9DEA-1599552346DA}" type="presOf" srcId="{E656ABE8-4165-5443-8630-D36586D16046}" destId="{9AAA2B21-5A89-CE40-8345-DD4FB293BF0B}" srcOrd="0" destOrd="0" presId="urn:microsoft.com/office/officeart/2005/8/layout/vProcess5"/>
    <dgm:cxn modelId="{DC32F1FB-419D-9E4C-95E5-E5AE2262E11B}" type="presOf" srcId="{086E79F9-8040-418F-A25B-D44699F62A84}" destId="{11569C12-57D1-EE4B-A893-3EC480420623}" srcOrd="1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39598D2F-C6EB-704C-A4FC-85C9A4FFB7C2}" type="presParOf" srcId="{571D890D-8054-8F48-A1FF-E42EFEC1F47F}" destId="{973BC686-152B-994E-840E-3AAB22E5DBFF}" srcOrd="1" destOrd="0" presId="urn:microsoft.com/office/officeart/2005/8/layout/vProcess5"/>
    <dgm:cxn modelId="{83C71AFF-99D7-0D4D-BBAF-2D8C68E51965}" type="presParOf" srcId="{571D890D-8054-8F48-A1FF-E42EFEC1F47F}" destId="{5E1B120C-1D02-CB49-9831-9B0485D0D3B8}" srcOrd="2" destOrd="0" presId="urn:microsoft.com/office/officeart/2005/8/layout/vProcess5"/>
    <dgm:cxn modelId="{F005892E-F902-C74D-85F9-FFB73477BF8F}" type="presParOf" srcId="{571D890D-8054-8F48-A1FF-E42EFEC1F47F}" destId="{587DFD0D-A824-EC4F-917A-E15CBE584BA3}" srcOrd="3" destOrd="0" presId="urn:microsoft.com/office/officeart/2005/8/layout/vProcess5"/>
    <dgm:cxn modelId="{5E99C616-511B-7342-B4B6-EF88341A97A2}" type="presParOf" srcId="{571D890D-8054-8F48-A1FF-E42EFEC1F47F}" destId="{684791C5-833B-9146-BA04-D315E03BC593}" srcOrd="4" destOrd="0" presId="urn:microsoft.com/office/officeart/2005/8/layout/vProcess5"/>
    <dgm:cxn modelId="{7F7EE50A-A142-1A4B-B586-46B80F7BE8FB}" type="presParOf" srcId="{571D890D-8054-8F48-A1FF-E42EFEC1F47F}" destId="{9AAA2B21-5A89-CE40-8345-DD4FB293BF0B}" srcOrd="5" destOrd="0" presId="urn:microsoft.com/office/officeart/2005/8/layout/vProcess5"/>
    <dgm:cxn modelId="{A4D3E879-240D-6748-B690-BCBE0A769251}" type="presParOf" srcId="{571D890D-8054-8F48-A1FF-E42EFEC1F47F}" destId="{3D080100-D7A9-8743-A1C1-1DA554E265BC}" srcOrd="6" destOrd="0" presId="urn:microsoft.com/office/officeart/2005/8/layout/vProcess5"/>
    <dgm:cxn modelId="{1B598FBF-EFD1-8247-9414-1E2FE644CADC}" type="presParOf" srcId="{571D890D-8054-8F48-A1FF-E42EFEC1F47F}" destId="{32D5515E-C42D-D94E-B348-0604B132B4E6}" srcOrd="7" destOrd="0" presId="urn:microsoft.com/office/officeart/2005/8/layout/vProcess5"/>
    <dgm:cxn modelId="{45D5DC75-81FD-C244-9C64-C32B2D935101}" type="presParOf" srcId="{571D890D-8054-8F48-A1FF-E42EFEC1F47F}" destId="{E88617E9-8C43-F244-A2A6-9345AB2632BA}" srcOrd="8" destOrd="0" presId="urn:microsoft.com/office/officeart/2005/8/layout/vProcess5"/>
    <dgm:cxn modelId="{2B5464DF-0676-A440-9E7D-CAE15FF8D389}" type="presParOf" srcId="{571D890D-8054-8F48-A1FF-E42EFEC1F47F}" destId="{11569C12-57D1-EE4B-A893-3EC480420623}" srcOrd="9" destOrd="0" presId="urn:microsoft.com/office/officeart/2005/8/layout/vProcess5"/>
    <dgm:cxn modelId="{0A080600-06FD-4C4E-98AF-31CEC5FEF8F2}" type="presParOf" srcId="{571D890D-8054-8F48-A1FF-E42EFEC1F47F}" destId="{C8F27937-9794-144A-B3D2-840FDE947029}" srcOrd="10" destOrd="0" presId="urn:microsoft.com/office/officeart/2005/8/layout/vProcess5"/>
    <dgm:cxn modelId="{55AC0D58-CD30-0F47-A3C3-EF2754C0B889}" type="presParOf" srcId="{571D890D-8054-8F48-A1FF-E42EFEC1F47F}" destId="{A68FCBD1-BAB5-FF4B-99D8-DA8E42EDF5C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Why did the author write this piece?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For whom did the author write the piece? 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An author writes to inform, persuade, entertain, analyze. </a:t>
          </a:r>
          <a:endParaRPr lang="en-US" sz="2400" dirty="0">
            <a:solidFill>
              <a:schemeClr val="tx1"/>
            </a:solidFill>
          </a:endParaRP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76F7FBCE-9A3A-4940-A85F-2E0D37A5AD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Informative- language is factual with supporting details allowing reader to form own opinion</a:t>
          </a:r>
        </a:p>
      </dgm:t>
    </dgm:pt>
    <dgm:pt modelId="{CB9504AA-DA7F-CF49-8BFC-0764C9C2AA10}" type="parTrans" cxnId="{9F16BAEF-F5C1-DA4F-9979-B4E30D910FF0}">
      <dgm:prSet/>
      <dgm:spPr/>
      <dgm:t>
        <a:bodyPr/>
        <a:lstStyle/>
        <a:p>
          <a:endParaRPr lang="en-US"/>
        </a:p>
      </dgm:t>
    </dgm:pt>
    <dgm:pt modelId="{D9ADE249-B7FD-5149-8779-21033AF59094}" type="sibTrans" cxnId="{9F16BAEF-F5C1-DA4F-9979-B4E30D910FF0}">
      <dgm:prSet/>
      <dgm:spPr/>
      <dgm:t>
        <a:bodyPr/>
        <a:lstStyle/>
        <a:p>
          <a:endParaRPr lang="en-US"/>
        </a:p>
      </dgm:t>
    </dgm:pt>
    <dgm:pt modelId="{1EF0CE78-82D8-B04C-B6D1-25FD5965D5F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Analytical - language will be focused and include data, evidence, results.</a:t>
          </a:r>
        </a:p>
      </dgm:t>
    </dgm:pt>
    <dgm:pt modelId="{9C8BDE21-13DC-B849-A62F-C635A891C507}" type="parTrans" cxnId="{0A3A3418-E812-5B46-B90C-46C1115FB5FB}">
      <dgm:prSet/>
      <dgm:spPr/>
      <dgm:t>
        <a:bodyPr/>
        <a:lstStyle/>
        <a:p>
          <a:endParaRPr lang="en-US"/>
        </a:p>
      </dgm:t>
    </dgm:pt>
    <dgm:pt modelId="{90107420-FF59-8A48-A304-E246DB23BCBF}" type="sibTrans" cxnId="{0A3A3418-E812-5B46-B90C-46C1115FB5FB}">
      <dgm:prSet/>
      <dgm:spPr/>
      <dgm:t>
        <a:bodyPr/>
        <a:lstStyle/>
        <a:p>
          <a:endParaRPr lang="en-US"/>
        </a:p>
      </dgm:t>
    </dgm:pt>
    <dgm:pt modelId="{DC56002B-752C-CE4A-86BF-485C3555E7B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</a:rPr>
            <a:t>Persuasive – language is biased with feelings and opinions. Positive or negative language is used to convince reader (HESI. 47).</a:t>
          </a:r>
        </a:p>
      </dgm:t>
    </dgm:pt>
    <dgm:pt modelId="{2501ADEB-72DC-5E4E-BB52-86B395EDD8DD}" type="parTrans" cxnId="{27489F07-C406-204F-9F85-F5A37D6009EE}">
      <dgm:prSet/>
      <dgm:spPr/>
      <dgm:t>
        <a:bodyPr/>
        <a:lstStyle/>
        <a:p>
          <a:endParaRPr lang="en-US"/>
        </a:p>
      </dgm:t>
    </dgm:pt>
    <dgm:pt modelId="{0B94AF3C-1902-7649-BD9A-A86C84794EF5}" type="sibTrans" cxnId="{27489F07-C406-204F-9F85-F5A37D6009EE}">
      <dgm:prSet/>
      <dgm:spPr/>
      <dgm:t>
        <a:bodyPr/>
        <a:lstStyle/>
        <a:p>
          <a:endParaRPr lang="en-US"/>
        </a:p>
      </dgm:t>
    </dgm:pt>
    <dgm:pt modelId="{24400064-3D33-2C44-AB73-7387B450AF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                                                                                                          </a:t>
          </a:r>
        </a:p>
        <a:p>
          <a:r>
            <a:rPr lang="en-US" sz="2400" dirty="0">
              <a:solidFill>
                <a:schemeClr val="tx1"/>
              </a:solidFill>
            </a:rPr>
            <a:t>Entertaining – language is entertaining, humorous, mysterious, of general interest.</a:t>
          </a:r>
        </a:p>
        <a:p>
          <a:endParaRPr lang="en-US" sz="2400" dirty="0">
            <a:solidFill>
              <a:schemeClr val="tx1"/>
            </a:solidFill>
          </a:endParaRPr>
        </a:p>
      </dgm:t>
    </dgm:pt>
    <dgm:pt modelId="{B80D426B-F673-534E-AF96-F8BF5EC51903}" type="parTrans" cxnId="{00EEDADA-F16F-6746-920C-4359598A4FEF}">
      <dgm:prSet/>
      <dgm:spPr/>
      <dgm:t>
        <a:bodyPr/>
        <a:lstStyle/>
        <a:p>
          <a:endParaRPr lang="en-US"/>
        </a:p>
      </dgm:t>
    </dgm:pt>
    <dgm:pt modelId="{52FEC7C6-F577-D240-B514-F05F8545A200}" type="sibTrans" cxnId="{00EEDADA-F16F-6746-920C-4359598A4FEF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CF0EF18-41C6-B54E-B7D7-3827063BDE13}" type="pres">
      <dgm:prSet presAssocID="{3C4851D6-2A1A-4EF4-913C-F9CED554CB9A}" presName="spacer" presStyleCnt="0"/>
      <dgm:spPr/>
    </dgm:pt>
    <dgm:pt modelId="{E6E8BDDA-86F2-064D-8304-9985AEC6BE1F}" type="pres">
      <dgm:prSet presAssocID="{76F7FBCE-9A3A-4940-A85F-2E0D37A5AD3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0B8B0AF-C6E8-214A-84A2-A05C08189ED1}" type="pres">
      <dgm:prSet presAssocID="{D9ADE249-B7FD-5149-8779-21033AF59094}" presName="spacer" presStyleCnt="0"/>
      <dgm:spPr/>
    </dgm:pt>
    <dgm:pt modelId="{6F06D3B5-77C1-2A4F-AED7-4DE39E516894}" type="pres">
      <dgm:prSet presAssocID="{DC56002B-752C-CE4A-86BF-485C3555E7B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2FD3886-2F4E-0944-A746-CD9D990159F2}" type="pres">
      <dgm:prSet presAssocID="{0B94AF3C-1902-7649-BD9A-A86C84794EF5}" presName="spacer" presStyleCnt="0"/>
      <dgm:spPr/>
    </dgm:pt>
    <dgm:pt modelId="{91817ACF-D861-4246-A6F5-4CB8B054BEF7}" type="pres">
      <dgm:prSet presAssocID="{24400064-3D33-2C44-AB73-7387B450AF3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E5FEAA9-6BAD-DE42-806A-3670E5891638}" type="pres">
      <dgm:prSet presAssocID="{52FEC7C6-F577-D240-B514-F05F8545A200}" presName="spacer" presStyleCnt="0"/>
      <dgm:spPr/>
    </dgm:pt>
    <dgm:pt modelId="{0215919D-BD55-D349-8D05-AF13663230A2}" type="pres">
      <dgm:prSet presAssocID="{1EF0CE78-82D8-B04C-B6D1-25FD5965D5F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7489F07-C406-204F-9F85-F5A37D6009EE}" srcId="{5B83E08E-7780-41E2-A2E5-926F6492591E}" destId="{DC56002B-752C-CE4A-86BF-485C3555E7BC}" srcOrd="4" destOrd="0" parTransId="{2501ADEB-72DC-5E4E-BB52-86B395EDD8DD}" sibTransId="{0B94AF3C-1902-7649-BD9A-A86C84794EF5}"/>
    <dgm:cxn modelId="{0A3A3418-E812-5B46-B90C-46C1115FB5FB}" srcId="{5B83E08E-7780-41E2-A2E5-926F6492591E}" destId="{1EF0CE78-82D8-B04C-B6D1-25FD5965D5FB}" srcOrd="6" destOrd="0" parTransId="{9C8BDE21-13DC-B849-A62F-C635A891C507}" sibTransId="{90107420-FF59-8A48-A304-E246DB23BCBF}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2127642B-783B-8F4C-A2CD-56E464A6953C}" type="presOf" srcId="{DC56002B-752C-CE4A-86BF-485C3555E7BC}" destId="{6F06D3B5-77C1-2A4F-AED7-4DE39E516894}" srcOrd="0" destOrd="0" presId="urn:microsoft.com/office/officeart/2005/8/layout/vList2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B1E6488C-0664-7148-B897-5F2D4345CF42}" type="presOf" srcId="{24400064-3D33-2C44-AB73-7387B450AF31}" destId="{91817ACF-D861-4246-A6F5-4CB8B054BEF7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0EEDADA-F16F-6746-920C-4359598A4FEF}" srcId="{5B83E08E-7780-41E2-A2E5-926F6492591E}" destId="{24400064-3D33-2C44-AB73-7387B450AF31}" srcOrd="5" destOrd="0" parTransId="{B80D426B-F673-534E-AF96-F8BF5EC51903}" sibTransId="{52FEC7C6-F577-D240-B514-F05F8545A200}"/>
    <dgm:cxn modelId="{8E178DE3-2A7D-2341-88D8-14F7CF78A312}" type="presOf" srcId="{76F7FBCE-9A3A-4940-A85F-2E0D37A5AD37}" destId="{E6E8BDDA-86F2-064D-8304-9985AEC6BE1F}" srcOrd="0" destOrd="0" presId="urn:microsoft.com/office/officeart/2005/8/layout/vList2"/>
    <dgm:cxn modelId="{9F16BAEF-F5C1-DA4F-9979-B4E30D910FF0}" srcId="{5B83E08E-7780-41E2-A2E5-926F6492591E}" destId="{76F7FBCE-9A3A-4940-A85F-2E0D37A5AD37}" srcOrd="3" destOrd="0" parTransId="{CB9504AA-DA7F-CF49-8BFC-0764C9C2AA10}" sibTransId="{D9ADE249-B7FD-5149-8779-21033AF59094}"/>
    <dgm:cxn modelId="{832868F0-4A35-FF47-AB55-1A80D58ECEB9}" type="presOf" srcId="{1EF0CE78-82D8-B04C-B6D1-25FD5965D5FB}" destId="{0215919D-BD55-D349-8D05-AF13663230A2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  <dgm:cxn modelId="{5C7F9080-23FC-4543-ABEB-E360123AFAA5}" type="presParOf" srcId="{08BDBE13-5DBE-104C-ADE5-B8A0DE81C06F}" destId="{ECF0EF18-41C6-B54E-B7D7-3827063BDE13}" srcOrd="5" destOrd="0" presId="urn:microsoft.com/office/officeart/2005/8/layout/vList2"/>
    <dgm:cxn modelId="{D7DBD4C0-02BF-C642-A64C-ED7694F53EEE}" type="presParOf" srcId="{08BDBE13-5DBE-104C-ADE5-B8A0DE81C06F}" destId="{E6E8BDDA-86F2-064D-8304-9985AEC6BE1F}" srcOrd="6" destOrd="0" presId="urn:microsoft.com/office/officeart/2005/8/layout/vList2"/>
    <dgm:cxn modelId="{19CCB73F-8F46-324F-B797-90F923C8634D}" type="presParOf" srcId="{08BDBE13-5DBE-104C-ADE5-B8A0DE81C06F}" destId="{D0B8B0AF-C6E8-214A-84A2-A05C08189ED1}" srcOrd="7" destOrd="0" presId="urn:microsoft.com/office/officeart/2005/8/layout/vList2"/>
    <dgm:cxn modelId="{037987B3-60B0-3D4E-A16A-9C3AF0614500}" type="presParOf" srcId="{08BDBE13-5DBE-104C-ADE5-B8A0DE81C06F}" destId="{6F06D3B5-77C1-2A4F-AED7-4DE39E516894}" srcOrd="8" destOrd="0" presId="urn:microsoft.com/office/officeart/2005/8/layout/vList2"/>
    <dgm:cxn modelId="{4A9A7BE4-6EC6-E34C-A272-DD8A64B1D5CD}" type="presParOf" srcId="{08BDBE13-5DBE-104C-ADE5-B8A0DE81C06F}" destId="{32FD3886-2F4E-0944-A746-CD9D990159F2}" srcOrd="9" destOrd="0" presId="urn:microsoft.com/office/officeart/2005/8/layout/vList2"/>
    <dgm:cxn modelId="{7409FAEA-3F98-2D41-9B16-B3F74AA2AC18}" type="presParOf" srcId="{08BDBE13-5DBE-104C-ADE5-B8A0DE81C06F}" destId="{91817ACF-D861-4246-A6F5-4CB8B054BEF7}" srcOrd="10" destOrd="0" presId="urn:microsoft.com/office/officeart/2005/8/layout/vList2"/>
    <dgm:cxn modelId="{B89AD129-0C05-B342-893A-F18E2D8225E1}" type="presParOf" srcId="{08BDBE13-5DBE-104C-ADE5-B8A0DE81C06F}" destId="{AE5FEAA9-6BAD-DE42-806A-3670E5891638}" srcOrd="11" destOrd="0" presId="urn:microsoft.com/office/officeart/2005/8/layout/vList2"/>
    <dgm:cxn modelId="{17CB3A6D-13A8-A342-8FFA-87A487314BEA}" type="presParOf" srcId="{08BDBE13-5DBE-104C-ADE5-B8A0DE81C06F}" destId="{0215919D-BD55-D349-8D05-AF13663230A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What tone did the author use? Strong positive or negative language  imply persuasion.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59423C52-0186-FD4A-9889-5B9E7214931A}">
      <dgm:prSet custT="1"/>
      <dgm:spPr/>
      <dgm:t>
        <a:bodyPr/>
        <a:lstStyle/>
        <a:p>
          <a:r>
            <a:rPr lang="en-US" sz="2400" dirty="0"/>
            <a:t>Consider the audience.</a:t>
          </a:r>
        </a:p>
        <a:p>
          <a:r>
            <a:rPr lang="en-US" sz="2400" dirty="0"/>
            <a:t>For whom was the passage written?</a:t>
          </a:r>
        </a:p>
      </dgm:t>
    </dgm:pt>
    <dgm:pt modelId="{8AA861A8-6188-4943-AD95-60530F0FC2C6}" type="parTrans" cxnId="{A72969C9-F915-1D45-8F46-A78AFA54A5DD}">
      <dgm:prSet/>
      <dgm:spPr/>
      <dgm:t>
        <a:bodyPr/>
        <a:lstStyle/>
        <a:p>
          <a:endParaRPr lang="en-US"/>
        </a:p>
      </dgm:t>
    </dgm:pt>
    <dgm:pt modelId="{E656ABE8-4165-5443-8630-D36586D16046}" type="sibTrans" cxnId="{A72969C9-F915-1D45-8F46-A78AFA54A5DD}">
      <dgm:prSet/>
      <dgm:spPr/>
      <dgm:t>
        <a:bodyPr/>
        <a:lstStyle/>
        <a:p>
          <a:endParaRPr lang="en-US"/>
        </a:p>
      </dgm:t>
    </dgm:pt>
    <dgm:pt modelId="{73E216DA-C3F5-EC40-9803-B68EF1566BF1}">
      <dgm:prSet custT="1"/>
      <dgm:spPr/>
      <dgm:t>
        <a:bodyPr/>
        <a:lstStyle/>
        <a:p>
          <a:r>
            <a:rPr lang="en-US" sz="2400" dirty="0"/>
            <a:t>Is the passage informative, entertaining, argumentative, persuasive?</a:t>
          </a:r>
        </a:p>
      </dgm:t>
    </dgm:pt>
    <dgm:pt modelId="{45EA374C-F4DC-CC42-AD4C-66A5719CA9DE}" type="parTrans" cxnId="{6EF3377A-16D3-CA44-B5FC-9A9102DBF15B}">
      <dgm:prSet/>
      <dgm:spPr/>
      <dgm:t>
        <a:bodyPr/>
        <a:lstStyle/>
        <a:p>
          <a:endParaRPr lang="en-US"/>
        </a:p>
      </dgm:t>
    </dgm:pt>
    <dgm:pt modelId="{029A8287-A3F5-B141-9F3E-D282760B21CA}" type="sibTrans" cxnId="{6EF3377A-16D3-CA44-B5FC-9A9102DBF15B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7410F9F0-1987-844D-BDF4-543502835E5D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</dgm:pt>
    <dgm:pt modelId="{99483255-A6EB-394E-AC56-F29ED53FF2CA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</dgm:pt>
    <dgm:pt modelId="{D85CCFBF-9951-B34D-9FCE-06681315AB9B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</dgm:pt>
    <dgm:pt modelId="{39D3C5DD-0473-FE48-981F-BFDF174354B2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</dgm:pt>
    <dgm:pt modelId="{55808971-8DBF-264E-A76F-C2E11A65923B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</dgm:pt>
    <dgm:pt modelId="{771813FB-7392-AF4A-B6A0-6133431AA205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</dgm:pt>
    <dgm:pt modelId="{E793F869-1821-204C-9315-0740DC05F1E8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</dgm:pt>
    <dgm:pt modelId="{92405578-45C7-7142-9B30-47BBA08318DF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B26AA05-3705-0A45-8ED8-A0F2B17AC5B2}" type="presOf" srcId="{23E790FA-8204-446F-AC2C-761CCB7C3EC4}" destId="{55808971-8DBF-264E-A76F-C2E11A65923B}" srcOrd="0" destOrd="0" presId="urn:microsoft.com/office/officeart/2005/8/layout/vProcess5"/>
    <dgm:cxn modelId="{D279D321-9C7E-144D-BB56-465676DC6689}" type="presOf" srcId="{086E79F9-8040-418F-A25B-D44699F62A84}" destId="{E793F869-1821-204C-9315-0740DC05F1E8}" srcOrd="1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9035E852-9ABD-A147-8FE4-0346DD276F14}" type="presOf" srcId="{E656ABE8-4165-5443-8630-D36586D16046}" destId="{39D3C5DD-0473-FE48-981F-BFDF174354B2}" srcOrd="0" destOrd="0" presId="urn:microsoft.com/office/officeart/2005/8/layout/vProcess5"/>
    <dgm:cxn modelId="{5161CA53-8B4F-434A-85BF-4A6E8C1D9C69}" type="presOf" srcId="{086E79F9-8040-418F-A25B-D44699F62A84}" destId="{99483255-A6EB-394E-AC56-F29ED53FF2CA}" srcOrd="0" destOrd="0" presId="urn:microsoft.com/office/officeart/2005/8/layout/vProcess5"/>
    <dgm:cxn modelId="{6EF3377A-16D3-CA44-B5FC-9A9102DBF15B}" srcId="{5B83E08E-7780-41E2-A2E5-926F6492591E}" destId="{73E216DA-C3F5-EC40-9803-B68EF1566BF1}" srcOrd="2" destOrd="0" parTransId="{45EA374C-F4DC-CC42-AD4C-66A5719CA9DE}" sibTransId="{029A8287-A3F5-B141-9F3E-D282760B21CA}"/>
    <dgm:cxn modelId="{B7F42988-5F5B-1648-8DCB-471C62277ABA}" type="presOf" srcId="{73E216DA-C3F5-EC40-9803-B68EF1566BF1}" destId="{D85CCFBF-9951-B34D-9FCE-06681315AB9B}" srcOrd="0" destOrd="0" presId="urn:microsoft.com/office/officeart/2005/8/layout/vProcess5"/>
    <dgm:cxn modelId="{1E777693-DD3D-EE46-A522-7339E1B5FBFE}" type="presOf" srcId="{73E216DA-C3F5-EC40-9803-B68EF1566BF1}" destId="{92405578-45C7-7142-9B30-47BBA08318DF}" srcOrd="1" destOrd="0" presId="urn:microsoft.com/office/officeart/2005/8/layout/vProcess5"/>
    <dgm:cxn modelId="{54E7F8A3-B27A-8A4E-A88D-885204A20208}" type="presOf" srcId="{59423C52-0186-FD4A-9889-5B9E7214931A}" destId="{7410F9F0-1987-844D-BDF4-543502835E5D}" srcOrd="0" destOrd="0" presId="urn:microsoft.com/office/officeart/2005/8/layout/vProcess5"/>
    <dgm:cxn modelId="{A72969C9-F915-1D45-8F46-A78AFA54A5DD}" srcId="{5B83E08E-7780-41E2-A2E5-926F6492591E}" destId="{59423C52-0186-FD4A-9889-5B9E7214931A}" srcOrd="0" destOrd="0" parTransId="{8AA861A8-6188-4943-AD95-60530F0FC2C6}" sibTransId="{E656ABE8-4165-5443-8630-D36586D16046}"/>
    <dgm:cxn modelId="{7CEAD6CC-7BBD-43B2-BA09-DC1B966E8AA6}" srcId="{5B83E08E-7780-41E2-A2E5-926F6492591E}" destId="{086E79F9-8040-418F-A25B-D44699F62A84}" srcOrd="1" destOrd="0" parTransId="{7F3C4F4E-0B9E-40A7-B5FE-A3BE74B35A87}" sibTransId="{23E790FA-8204-446F-AC2C-761CCB7C3EC4}"/>
    <dgm:cxn modelId="{9F9AA4E0-82F2-AB45-BE14-BC1C07A859E4}" type="presOf" srcId="{59423C52-0186-FD4A-9889-5B9E7214931A}" destId="{771813FB-7392-AF4A-B6A0-6133431AA205}" srcOrd="1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A07E624B-0A17-B14C-9F1E-4E1C22CE9E89}" type="presParOf" srcId="{571D890D-8054-8F48-A1FF-E42EFEC1F47F}" destId="{7410F9F0-1987-844D-BDF4-543502835E5D}" srcOrd="1" destOrd="0" presId="urn:microsoft.com/office/officeart/2005/8/layout/vProcess5"/>
    <dgm:cxn modelId="{36F0A52D-DAD6-524B-8EF0-9C2B4D9E1209}" type="presParOf" srcId="{571D890D-8054-8F48-A1FF-E42EFEC1F47F}" destId="{99483255-A6EB-394E-AC56-F29ED53FF2CA}" srcOrd="2" destOrd="0" presId="urn:microsoft.com/office/officeart/2005/8/layout/vProcess5"/>
    <dgm:cxn modelId="{E29BC3B8-EE9D-B14A-BD69-1664500D76C8}" type="presParOf" srcId="{571D890D-8054-8F48-A1FF-E42EFEC1F47F}" destId="{D85CCFBF-9951-B34D-9FCE-06681315AB9B}" srcOrd="3" destOrd="0" presId="urn:microsoft.com/office/officeart/2005/8/layout/vProcess5"/>
    <dgm:cxn modelId="{0E153DC4-C276-524B-B48D-CAD06830C3C7}" type="presParOf" srcId="{571D890D-8054-8F48-A1FF-E42EFEC1F47F}" destId="{39D3C5DD-0473-FE48-981F-BFDF174354B2}" srcOrd="4" destOrd="0" presId="urn:microsoft.com/office/officeart/2005/8/layout/vProcess5"/>
    <dgm:cxn modelId="{EB04EC18-BC03-B945-AD4D-48FAA6EA47F9}" type="presParOf" srcId="{571D890D-8054-8F48-A1FF-E42EFEC1F47F}" destId="{55808971-8DBF-264E-A76F-C2E11A65923B}" srcOrd="5" destOrd="0" presId="urn:microsoft.com/office/officeart/2005/8/layout/vProcess5"/>
    <dgm:cxn modelId="{006BC2F3-07A1-B84C-9E69-26D29D9CBEDE}" type="presParOf" srcId="{571D890D-8054-8F48-A1FF-E42EFEC1F47F}" destId="{771813FB-7392-AF4A-B6A0-6133431AA205}" srcOrd="6" destOrd="0" presId="urn:microsoft.com/office/officeart/2005/8/layout/vProcess5"/>
    <dgm:cxn modelId="{46B26D95-0AD0-7F4F-B58C-F05BCAAB9870}" type="presParOf" srcId="{571D890D-8054-8F48-A1FF-E42EFEC1F47F}" destId="{E793F869-1821-204C-9315-0740DC05F1E8}" srcOrd="7" destOrd="0" presId="urn:microsoft.com/office/officeart/2005/8/layout/vProcess5"/>
    <dgm:cxn modelId="{2DD4CC0A-CB89-AD4E-A1D8-56055B3C3749}" type="presParOf" srcId="{571D890D-8054-8F48-A1FF-E42EFEC1F47F}" destId="{92405578-45C7-7142-9B30-47BBA08318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 fact can be proven – true or false.</a:t>
          </a:r>
          <a:endParaRPr lang="en-US" sz="2400" u="none" dirty="0">
            <a:solidFill>
              <a:schemeClr val="tx1"/>
            </a:solidFill>
          </a:endParaRP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An opinion is a belief. It is not provable.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10CF99C7-1E4B-D34F-A77F-C6B7EB732DC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Ex. The movie </a:t>
          </a:r>
          <a:r>
            <a:rPr lang="en-US" sz="2400" i="1" u="none" dirty="0">
              <a:solidFill>
                <a:schemeClr val="tx1"/>
              </a:solidFill>
            </a:rPr>
            <a:t>La La Land </a:t>
          </a:r>
          <a:r>
            <a:rPr lang="en-US" sz="2400" u="none" dirty="0">
              <a:solidFill>
                <a:schemeClr val="tx1"/>
              </a:solidFill>
            </a:rPr>
            <a:t>won the Oscar for Best Picture in 2017.  </a:t>
          </a:r>
        </a:p>
        <a:p>
          <a:r>
            <a:rPr lang="en-US" sz="2400" u="none" dirty="0">
              <a:solidFill>
                <a:schemeClr val="tx1"/>
              </a:solidFill>
            </a:rPr>
            <a:t>           This is an incorrect fact. It can be checked.</a:t>
          </a:r>
        </a:p>
      </dgm:t>
    </dgm:pt>
    <dgm:pt modelId="{DFBA7519-D9E2-6C46-89A7-02C29225FB01}" type="parTrans" cxnId="{3B6FB95C-8115-104D-A6CD-006C18FDA997}">
      <dgm:prSet/>
      <dgm:spPr/>
      <dgm:t>
        <a:bodyPr/>
        <a:lstStyle/>
        <a:p>
          <a:endParaRPr lang="en-US"/>
        </a:p>
      </dgm:t>
    </dgm:pt>
    <dgm:pt modelId="{ACA797FD-DE3C-934D-B72B-ABA9D7EC48F9}" type="sibTrans" cxnId="{3B6FB95C-8115-104D-A6CD-006C18FDA997}">
      <dgm:prSet/>
      <dgm:spPr/>
      <dgm:t>
        <a:bodyPr/>
        <a:lstStyle/>
        <a:p>
          <a:endParaRPr lang="en-US"/>
        </a:p>
      </dgm:t>
    </dgm:pt>
    <dgm:pt modelId="{52C71402-7DB4-6745-9208-B4F82B98223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Ex.  The movie </a:t>
          </a:r>
          <a:r>
            <a:rPr lang="en-US" sz="2400" i="1" u="none" dirty="0">
              <a:solidFill>
                <a:schemeClr val="tx1"/>
              </a:solidFill>
            </a:rPr>
            <a:t>Tenet</a:t>
          </a:r>
          <a:r>
            <a:rPr lang="en-US" sz="2400" u="none" dirty="0">
              <a:solidFill>
                <a:schemeClr val="tx1"/>
              </a:solidFill>
            </a:rPr>
            <a:t> is a great movie.  </a:t>
          </a:r>
        </a:p>
        <a:p>
          <a:r>
            <a:rPr lang="en-US" sz="2400" u="none" dirty="0">
              <a:solidFill>
                <a:schemeClr val="tx1"/>
              </a:solidFill>
            </a:rPr>
            <a:t>Some may disagree with this. Its greatness cannot be proven. </a:t>
          </a:r>
        </a:p>
      </dgm:t>
    </dgm:pt>
    <dgm:pt modelId="{9DDD8655-4CD2-654C-9D18-89EF1EFD1BFD}" type="parTrans" cxnId="{931D8ACB-65DA-834D-8504-2A80BD3CCC74}">
      <dgm:prSet/>
      <dgm:spPr/>
      <dgm:t>
        <a:bodyPr/>
        <a:lstStyle/>
        <a:p>
          <a:endParaRPr lang="en-US"/>
        </a:p>
      </dgm:t>
    </dgm:pt>
    <dgm:pt modelId="{3975E890-74FC-3E41-BA72-9229A51C82BD}" type="sibTrans" cxnId="{931D8ACB-65DA-834D-8504-2A80BD3CCC74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66E7A0B-FEF9-EF4F-BEA2-E056F75E8512}" type="pres">
      <dgm:prSet presAssocID="{23E790FA-8204-446F-AC2C-761CCB7C3EC4}" presName="spacer" presStyleCnt="0"/>
      <dgm:spPr/>
    </dgm:pt>
    <dgm:pt modelId="{F7F0C019-B839-E04D-8C72-0C5D05E0B35C}" type="pres">
      <dgm:prSet presAssocID="{10CF99C7-1E4B-D34F-A77F-C6B7EB732D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DF2CA7-78FF-5845-82BB-ECF309D3E942}" type="pres">
      <dgm:prSet presAssocID="{ACA797FD-DE3C-934D-B72B-ABA9D7EC48F9}" presName="spacer" presStyleCnt="0"/>
      <dgm:spPr/>
    </dgm:pt>
    <dgm:pt modelId="{FEE7C1DB-855F-DC47-8E67-578E9FFEDD6D}" type="pres">
      <dgm:prSet presAssocID="{CA4708F9-5756-48EC-875D-1BD6D5407D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36348CF-04C5-0D41-8C60-7640788329CB}" type="pres">
      <dgm:prSet presAssocID="{F05739E5-4376-466A-AC0D-D6C6C8FEFC88}" presName="spacer" presStyleCnt="0"/>
      <dgm:spPr/>
    </dgm:pt>
    <dgm:pt modelId="{C3F93C5D-8AAB-AA4D-9055-0251F5FDCBF7}" type="pres">
      <dgm:prSet presAssocID="{52C71402-7DB4-6745-9208-B4F82B98223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5C371C-3C98-4A66-9D45-BDBC90A23E72}" srcId="{5B83E08E-7780-41E2-A2E5-926F6492591E}" destId="{CA4708F9-5756-48EC-875D-1BD6D5407D07}" srcOrd="2" destOrd="0" parTransId="{3B498502-020E-4B20-BF66-DF972A3EBE2B}" sibTransId="{F05739E5-4376-466A-AC0D-D6C6C8FEFC88}"/>
    <dgm:cxn modelId="{3B6FB95C-8115-104D-A6CD-006C18FDA997}" srcId="{5B83E08E-7780-41E2-A2E5-926F6492591E}" destId="{10CF99C7-1E4B-D34F-A77F-C6B7EB732DC6}" srcOrd="1" destOrd="0" parTransId="{DFBA7519-D9E2-6C46-89A7-02C29225FB01}" sibTransId="{ACA797FD-DE3C-934D-B72B-ABA9D7EC48F9}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A17EFF7D-4AE9-2C45-93B4-30C02D69CEC2}" type="presOf" srcId="{10CF99C7-1E4B-D34F-A77F-C6B7EB732DC6}" destId="{F7F0C019-B839-E04D-8C72-0C5D05E0B35C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931D8ACB-65DA-834D-8504-2A80BD3CCC74}" srcId="{5B83E08E-7780-41E2-A2E5-926F6492591E}" destId="{52C71402-7DB4-6745-9208-B4F82B982237}" srcOrd="3" destOrd="0" parTransId="{9DDD8655-4CD2-654C-9D18-89EF1EFD1BFD}" sibTransId="{3975E890-74FC-3E41-BA72-9229A51C82BD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AAE0FCD4-505E-B942-B22A-74F95B8C709B}" type="presOf" srcId="{52C71402-7DB4-6745-9208-B4F82B982237}" destId="{C3F93C5D-8AAB-AA4D-9055-0251F5FDCBF7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57E9E564-0C5B-2D42-81EC-20774CF981EB}" type="presParOf" srcId="{08BDBE13-5DBE-104C-ADE5-B8A0DE81C06F}" destId="{466E7A0B-FEF9-EF4F-BEA2-E056F75E8512}" srcOrd="1" destOrd="0" presId="urn:microsoft.com/office/officeart/2005/8/layout/vList2"/>
    <dgm:cxn modelId="{975C1B42-9956-6A4F-89EE-5830F66994DB}" type="presParOf" srcId="{08BDBE13-5DBE-104C-ADE5-B8A0DE81C06F}" destId="{F7F0C019-B839-E04D-8C72-0C5D05E0B35C}" srcOrd="2" destOrd="0" presId="urn:microsoft.com/office/officeart/2005/8/layout/vList2"/>
    <dgm:cxn modelId="{E1DADD76-9B49-5C40-9186-82627B9DF231}" type="presParOf" srcId="{08BDBE13-5DBE-104C-ADE5-B8A0DE81C06F}" destId="{9EDF2CA7-78FF-5845-82BB-ECF309D3E942}" srcOrd="3" destOrd="0" presId="urn:microsoft.com/office/officeart/2005/8/layout/vList2"/>
    <dgm:cxn modelId="{925CABFD-A231-9744-A99A-5BBB100BBBE3}" type="presParOf" srcId="{08BDBE13-5DBE-104C-ADE5-B8A0DE81C06F}" destId="{FEE7C1DB-855F-DC47-8E67-578E9FFEDD6D}" srcOrd="4" destOrd="0" presId="urn:microsoft.com/office/officeart/2005/8/layout/vList2"/>
    <dgm:cxn modelId="{93A88F12-35E0-254E-87C7-5DB543838634}" type="presParOf" srcId="{08BDBE13-5DBE-104C-ADE5-B8A0DE81C06F}" destId="{E36348CF-04C5-0D41-8C60-7640788329CB}" srcOrd="5" destOrd="0" presId="urn:microsoft.com/office/officeart/2005/8/layout/vList2"/>
    <dgm:cxn modelId="{248E3EFC-206B-0547-8279-51F979C6312C}" type="presParOf" srcId="{08BDBE13-5DBE-104C-ADE5-B8A0DE81C06F}" destId="{C3F93C5D-8AAB-AA4D-9055-0251F5FDCB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Look at the language used.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/>
      <dgm:t>
        <a:bodyPr/>
        <a:lstStyle/>
        <a:p>
          <a:r>
            <a:rPr lang="en-US" sz="2400" dirty="0"/>
            <a:t>Can the statement be proven?  FACT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A7FCC846-BC1F-CD46-B02E-0434DC924400}">
      <dgm:prSet custT="1"/>
      <dgm:spPr/>
      <dgm:t>
        <a:bodyPr/>
        <a:lstStyle/>
        <a:p>
          <a:r>
            <a:rPr lang="en-US" sz="2400" dirty="0"/>
            <a:t>Is the statement a feeling or belief?   OPINION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C643A048-C7D3-8E43-B5D4-033DA64C2620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</dgm:pt>
    <dgm:pt modelId="{8F9C7C13-0F6C-F34E-9C81-C6466535F7AE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</dgm:pt>
    <dgm:pt modelId="{831F8E3E-3759-4746-80F6-43CCAB4C4D1E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</dgm:pt>
    <dgm:pt modelId="{744DC7D3-5F3B-AD4F-84F4-FBF5BB29FC13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</dgm:pt>
    <dgm:pt modelId="{00AA4205-C5BB-9D41-8BD1-791D2A29529C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</dgm:pt>
    <dgm:pt modelId="{ED258CC6-9B33-884C-9FF8-E2A282A57757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</dgm:pt>
    <dgm:pt modelId="{1DA22748-BB32-CE44-94B3-732A77B1D7AD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</dgm:pt>
    <dgm:pt modelId="{47F1F29C-9373-8E42-BE35-80709E2215EA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97CB900-8E27-0A4F-870A-BBC4DC3A9AB3}" type="presOf" srcId="{A7FCC846-BC1F-CD46-B02E-0434DC924400}" destId="{47F1F29C-9373-8E42-BE35-80709E2215EA}" srcOrd="1" destOrd="0" presId="urn:microsoft.com/office/officeart/2005/8/layout/vProcess5"/>
    <dgm:cxn modelId="{95380703-82C3-9F43-AB69-69E1C3554BCB}" type="presOf" srcId="{F05739E5-4376-466A-AC0D-D6C6C8FEFC88}" destId="{00AA4205-C5BB-9D41-8BD1-791D2A29529C}" srcOrd="0" destOrd="0" presId="urn:microsoft.com/office/officeart/2005/8/layout/vProcess5"/>
    <dgm:cxn modelId="{EA9EC80A-A491-1E46-916F-C430936BFC5E}" type="presOf" srcId="{A7FCC846-BC1F-CD46-B02E-0434DC924400}" destId="{831F8E3E-3759-4746-80F6-43CCAB4C4D1E}" srcOrd="0" destOrd="0" presId="urn:microsoft.com/office/officeart/2005/8/layout/vProcess5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B014DB49-CB49-3842-AAB8-FC21EEB67F88}" type="presOf" srcId="{086E79F9-8040-418F-A25B-D44699F62A84}" destId="{C643A048-C7D3-8E43-B5D4-033DA64C2620}" srcOrd="0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731AAA4E-0E0A-BA4F-A92C-E76CCE7ECCFD}" srcId="{5B83E08E-7780-41E2-A2E5-926F6492591E}" destId="{A7FCC846-BC1F-CD46-B02E-0434DC924400}" srcOrd="2" destOrd="0" parTransId="{4B899EEB-23C5-F946-B7DB-971F045E2FC1}" sibTransId="{6AAE154C-67B2-604A-9D58-7EECB950F5EF}"/>
    <dgm:cxn modelId="{6CD65C87-E77C-7745-B39C-87A7794D5220}" type="presOf" srcId="{086E79F9-8040-418F-A25B-D44699F62A84}" destId="{ED258CC6-9B33-884C-9FF8-E2A282A57757}" srcOrd="1" destOrd="0" presId="urn:microsoft.com/office/officeart/2005/8/layout/vProcess5"/>
    <dgm:cxn modelId="{A9072F88-DD60-8444-8C54-BE7946B40547}" type="presOf" srcId="{CA4708F9-5756-48EC-875D-1BD6D5407D07}" destId="{8F9C7C13-0F6C-F34E-9C81-C6466535F7AE}" srcOrd="0" destOrd="0" presId="urn:microsoft.com/office/officeart/2005/8/layout/vProcess5"/>
    <dgm:cxn modelId="{5BAB70C7-2F3E-E54F-B396-001629225B22}" type="presOf" srcId="{CA4708F9-5756-48EC-875D-1BD6D5407D07}" destId="{1DA22748-BB32-CE44-94B3-732A77B1D7AD}" srcOrd="1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41EC1CF-88C6-F440-BCD5-8370574A71DF}" type="presOf" srcId="{23E790FA-8204-446F-AC2C-761CCB7C3EC4}" destId="{744DC7D3-5F3B-AD4F-84F4-FBF5BB29FC13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D39666E6-52AD-EC42-9A7C-4D3DE82E4937}" type="presParOf" srcId="{571D890D-8054-8F48-A1FF-E42EFEC1F47F}" destId="{C643A048-C7D3-8E43-B5D4-033DA64C2620}" srcOrd="1" destOrd="0" presId="urn:microsoft.com/office/officeart/2005/8/layout/vProcess5"/>
    <dgm:cxn modelId="{E44AD742-DB5B-3C4F-942F-9128A1A3BF3C}" type="presParOf" srcId="{571D890D-8054-8F48-A1FF-E42EFEC1F47F}" destId="{8F9C7C13-0F6C-F34E-9C81-C6466535F7AE}" srcOrd="2" destOrd="0" presId="urn:microsoft.com/office/officeart/2005/8/layout/vProcess5"/>
    <dgm:cxn modelId="{9E688229-8D1F-EF4C-B695-CFA451916DBC}" type="presParOf" srcId="{571D890D-8054-8F48-A1FF-E42EFEC1F47F}" destId="{831F8E3E-3759-4746-80F6-43CCAB4C4D1E}" srcOrd="3" destOrd="0" presId="urn:microsoft.com/office/officeart/2005/8/layout/vProcess5"/>
    <dgm:cxn modelId="{D987D1B8-D21C-3D4C-9366-3724A4E5AEFA}" type="presParOf" srcId="{571D890D-8054-8F48-A1FF-E42EFEC1F47F}" destId="{744DC7D3-5F3B-AD4F-84F4-FBF5BB29FC13}" srcOrd="4" destOrd="0" presId="urn:microsoft.com/office/officeart/2005/8/layout/vProcess5"/>
    <dgm:cxn modelId="{95F9CD93-DC2E-074E-8FA1-5413E9A0BB67}" type="presParOf" srcId="{571D890D-8054-8F48-A1FF-E42EFEC1F47F}" destId="{00AA4205-C5BB-9D41-8BD1-791D2A29529C}" srcOrd="5" destOrd="0" presId="urn:microsoft.com/office/officeart/2005/8/layout/vProcess5"/>
    <dgm:cxn modelId="{65A96523-3C9E-9F42-A738-83361C848F5D}" type="presParOf" srcId="{571D890D-8054-8F48-A1FF-E42EFEC1F47F}" destId="{ED258CC6-9B33-884C-9FF8-E2A282A57757}" srcOrd="6" destOrd="0" presId="urn:microsoft.com/office/officeart/2005/8/layout/vProcess5"/>
    <dgm:cxn modelId="{7761E3BE-0342-EA4F-AFA4-8CD9B1F8337E}" type="presParOf" srcId="{571D890D-8054-8F48-A1FF-E42EFEC1F47F}" destId="{1DA22748-BB32-CE44-94B3-732A77B1D7AD}" srcOrd="7" destOrd="0" presId="urn:microsoft.com/office/officeart/2005/8/layout/vProcess5"/>
    <dgm:cxn modelId="{EA14F4CB-92C7-044E-BFB1-A1F55529E963}" type="presParOf" srcId="{571D890D-8054-8F48-A1FF-E42EFEC1F47F}" destId="{47F1F29C-9373-8E42-BE35-80709E2215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A summary includes the main ideas expressed throughout the passage. Summaries may have a few important details.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Summaries are typically written in the order of the passage, but not always </a:t>
          </a:r>
          <a:r>
            <a:rPr lang="en-US" sz="2400" dirty="0">
              <a:solidFill>
                <a:schemeClr val="tx1"/>
              </a:solidFill>
            </a:rPr>
            <a:t>(HESI. 48)</a:t>
          </a:r>
          <a:r>
            <a:rPr lang="en-US" sz="2400" u="none" dirty="0">
              <a:solidFill>
                <a:schemeClr val="tx1"/>
              </a:solidFill>
            </a:rPr>
            <a:t>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 basic summary can answer the questions who, what, when, where, why and how.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Use the main ideas from each paragraph to create the summary.</a:t>
          </a:r>
          <a:endParaRPr lang="en-US" sz="2400" dirty="0"/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934E615-867B-EB42-8561-F4C5467B6F6A}">
      <dgm:prSet/>
      <dgm:spPr/>
      <dgm:t>
        <a:bodyPr/>
        <a:lstStyle/>
        <a:p>
          <a:r>
            <a:rPr lang="en-US" u="none" dirty="0">
              <a:solidFill>
                <a:schemeClr val="tx1"/>
              </a:solidFill>
            </a:rPr>
            <a:t>Look for a summary statement that follows the sequence of the passage. </a:t>
          </a:r>
        </a:p>
      </dgm:t>
    </dgm:pt>
    <dgm:pt modelId="{9BDFE47B-FFED-7740-966F-320DAE54605B}" type="parTrans" cxnId="{B8129AEC-B29E-6445-8F6A-03B73C95F1A7}">
      <dgm:prSet/>
      <dgm:spPr/>
      <dgm:t>
        <a:bodyPr/>
        <a:lstStyle/>
        <a:p>
          <a:endParaRPr lang="en-US"/>
        </a:p>
      </dgm:t>
    </dgm:pt>
    <dgm:pt modelId="{F1DAE579-E31A-5142-8B5D-BA6E04ACD20C}" type="sibTrans" cxnId="{B8129AEC-B29E-6445-8F6A-03B73C95F1A7}">
      <dgm:prSet/>
      <dgm:spPr/>
      <dgm:t>
        <a:bodyPr/>
        <a:lstStyle/>
        <a:p>
          <a:endParaRPr lang="en-US"/>
        </a:p>
      </dgm:t>
    </dgm:pt>
    <dgm:pt modelId="{78024102-B4EF-4A44-8896-910C09044F1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In a passage, the concluding paragraph sometimes summarizes the passage.</a:t>
          </a:r>
          <a:endParaRPr lang="en-US" dirty="0">
            <a:solidFill>
              <a:schemeClr val="tx1"/>
            </a:solidFill>
          </a:endParaRPr>
        </a:p>
      </dgm:t>
    </dgm:pt>
    <dgm:pt modelId="{98D25E94-8877-9C42-80E6-574124FFBEDB}" type="parTrans" cxnId="{FBFEB101-AF05-BD4A-B0A0-FBEAAA193D49}">
      <dgm:prSet/>
      <dgm:spPr/>
      <dgm:t>
        <a:bodyPr/>
        <a:lstStyle/>
        <a:p>
          <a:endParaRPr lang="en-US"/>
        </a:p>
      </dgm:t>
    </dgm:pt>
    <dgm:pt modelId="{11CF0986-5B25-8642-9FDB-8FC6CEFB3E8C}" type="sibTrans" cxnId="{FBFEB101-AF05-BD4A-B0A0-FBEAAA193D49}">
      <dgm:prSet/>
      <dgm:spPr/>
      <dgm:t>
        <a:bodyPr/>
        <a:lstStyle/>
        <a:p>
          <a:endParaRPr lang="en-US"/>
        </a:p>
      </dgm:t>
    </dgm:pt>
    <dgm:pt modelId="{16CEF0D8-E0D6-6F44-A719-83DB880B9C17}">
      <dgm:prSet/>
      <dgm:spPr/>
      <dgm:t>
        <a:bodyPr/>
        <a:lstStyle/>
        <a:p>
          <a:r>
            <a:rPr lang="en-US" u="none" dirty="0">
              <a:solidFill>
                <a:schemeClr val="tx1"/>
              </a:solidFill>
            </a:rPr>
            <a:t>Be careful not to choose a summary with multiple details or inaccurate information.</a:t>
          </a:r>
        </a:p>
      </dgm:t>
    </dgm:pt>
    <dgm:pt modelId="{EAA07658-C1CB-F640-87E3-B35F47B6F28E}" type="parTrans" cxnId="{EAC1DE07-5F6C-1248-B89F-F9A8D8DDDBA2}">
      <dgm:prSet/>
      <dgm:spPr/>
    </dgm:pt>
    <dgm:pt modelId="{6236DA61-F3F6-B94F-B4E3-A11A98F3C772}" type="sibTrans" cxnId="{EAC1DE07-5F6C-1248-B89F-F9A8D8DDDBA2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5572550F-12F3-544E-8D97-AF49EC548DEF}" type="pres">
      <dgm:prSet presAssocID="{5B83E08E-7780-41E2-A2E5-926F6492591E}" presName="FourNodes_1" presStyleLbl="node1" presStyleIdx="0" presStyleCnt="4">
        <dgm:presLayoutVars>
          <dgm:bulletEnabled val="1"/>
        </dgm:presLayoutVars>
      </dgm:prSet>
      <dgm:spPr/>
    </dgm:pt>
    <dgm:pt modelId="{80B608EF-DD6E-4745-9EB7-C5C667777AB0}" type="pres">
      <dgm:prSet presAssocID="{5B83E08E-7780-41E2-A2E5-926F6492591E}" presName="FourNodes_2" presStyleLbl="node1" presStyleIdx="1" presStyleCnt="4">
        <dgm:presLayoutVars>
          <dgm:bulletEnabled val="1"/>
        </dgm:presLayoutVars>
      </dgm:prSet>
      <dgm:spPr/>
    </dgm:pt>
    <dgm:pt modelId="{E91AE5A8-74D2-7F46-99F7-FF35073D70D2}" type="pres">
      <dgm:prSet presAssocID="{5B83E08E-7780-41E2-A2E5-926F6492591E}" presName="FourNodes_3" presStyleLbl="node1" presStyleIdx="2" presStyleCnt="4">
        <dgm:presLayoutVars>
          <dgm:bulletEnabled val="1"/>
        </dgm:presLayoutVars>
      </dgm:prSet>
      <dgm:spPr/>
    </dgm:pt>
    <dgm:pt modelId="{FAE59158-28A3-0C4D-AB1C-08501940EB6D}" type="pres">
      <dgm:prSet presAssocID="{5B83E08E-7780-41E2-A2E5-926F6492591E}" presName="FourNodes_4" presStyleLbl="node1" presStyleIdx="3" presStyleCnt="4">
        <dgm:presLayoutVars>
          <dgm:bulletEnabled val="1"/>
        </dgm:presLayoutVars>
      </dgm:prSet>
      <dgm:spPr/>
    </dgm:pt>
    <dgm:pt modelId="{A3392631-A7B6-EB4B-B767-E61C59B8E732}" type="pres">
      <dgm:prSet presAssocID="{5B83E08E-7780-41E2-A2E5-926F6492591E}" presName="FourConn_1-2" presStyleLbl="fgAccFollowNode1" presStyleIdx="0" presStyleCnt="3">
        <dgm:presLayoutVars>
          <dgm:bulletEnabled val="1"/>
        </dgm:presLayoutVars>
      </dgm:prSet>
      <dgm:spPr/>
    </dgm:pt>
    <dgm:pt modelId="{507F6269-FEFA-8942-AB0D-6C27419E2568}" type="pres">
      <dgm:prSet presAssocID="{5B83E08E-7780-41E2-A2E5-926F6492591E}" presName="FourConn_2-3" presStyleLbl="fgAccFollowNode1" presStyleIdx="1" presStyleCnt="3">
        <dgm:presLayoutVars>
          <dgm:bulletEnabled val="1"/>
        </dgm:presLayoutVars>
      </dgm:prSet>
      <dgm:spPr/>
    </dgm:pt>
    <dgm:pt modelId="{9CD7D3B4-BEA4-9948-814A-4EC8065C0F42}" type="pres">
      <dgm:prSet presAssocID="{5B83E08E-7780-41E2-A2E5-926F6492591E}" presName="FourConn_3-4" presStyleLbl="fgAccFollowNode1" presStyleIdx="2" presStyleCnt="3">
        <dgm:presLayoutVars>
          <dgm:bulletEnabled val="1"/>
        </dgm:presLayoutVars>
      </dgm:prSet>
      <dgm:spPr/>
    </dgm:pt>
    <dgm:pt modelId="{8D72D3EE-682A-C14A-A193-043E73DF6BE8}" type="pres">
      <dgm:prSet presAssocID="{5B83E08E-7780-41E2-A2E5-926F6492591E}" presName="FourNodes_1_text" presStyleLbl="node1" presStyleIdx="3" presStyleCnt="4">
        <dgm:presLayoutVars>
          <dgm:bulletEnabled val="1"/>
        </dgm:presLayoutVars>
      </dgm:prSet>
      <dgm:spPr/>
    </dgm:pt>
    <dgm:pt modelId="{925776EE-6D3F-1943-98BF-BFCC45DBAC03}" type="pres">
      <dgm:prSet presAssocID="{5B83E08E-7780-41E2-A2E5-926F6492591E}" presName="FourNodes_2_text" presStyleLbl="node1" presStyleIdx="3" presStyleCnt="4">
        <dgm:presLayoutVars>
          <dgm:bulletEnabled val="1"/>
        </dgm:presLayoutVars>
      </dgm:prSet>
      <dgm:spPr/>
    </dgm:pt>
    <dgm:pt modelId="{E1EC0602-4403-EE4E-8865-57A311924FF4}" type="pres">
      <dgm:prSet presAssocID="{5B83E08E-7780-41E2-A2E5-926F6492591E}" presName="FourNodes_3_text" presStyleLbl="node1" presStyleIdx="3" presStyleCnt="4">
        <dgm:presLayoutVars>
          <dgm:bulletEnabled val="1"/>
        </dgm:presLayoutVars>
      </dgm:prSet>
      <dgm:spPr/>
    </dgm:pt>
    <dgm:pt modelId="{D1A69A3B-85B2-B94D-8E73-DB74F745FE4A}" type="pres">
      <dgm:prSet presAssocID="{5B83E08E-7780-41E2-A2E5-926F6492591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FEB101-AF05-BD4A-B0A0-FBEAAA193D49}" srcId="{5B83E08E-7780-41E2-A2E5-926F6492591E}" destId="{78024102-B4EF-4A44-8896-910C09044F1F}" srcOrd="3" destOrd="0" parTransId="{98D25E94-8877-9C42-80E6-574124FFBEDB}" sibTransId="{11CF0986-5B25-8642-9FDB-8FC6CEFB3E8C}"/>
    <dgm:cxn modelId="{EAC1DE07-5F6C-1248-B89F-F9A8D8DDDBA2}" srcId="{5B83E08E-7780-41E2-A2E5-926F6492591E}" destId="{16CEF0D8-E0D6-6F44-A719-83DB880B9C17}" srcOrd="2" destOrd="0" parTransId="{EAA07658-C1CB-F640-87E3-B35F47B6F28E}" sibTransId="{6236DA61-F3F6-B94F-B4E3-A11A98F3C772}"/>
    <dgm:cxn modelId="{CE53AC16-583D-D348-A715-505920D5B7EA}" type="presOf" srcId="{23E790FA-8204-446F-AC2C-761CCB7C3EC4}" destId="{A3392631-A7B6-EB4B-B767-E61C59B8E732}" srcOrd="0" destOrd="0" presId="urn:microsoft.com/office/officeart/2005/8/layout/vProcess5"/>
    <dgm:cxn modelId="{BB77DC27-4C05-C24A-89BC-5685E661D22F}" type="presOf" srcId="{78024102-B4EF-4A44-8896-910C09044F1F}" destId="{FAE59158-28A3-0C4D-AB1C-08501940EB6D}" srcOrd="0" destOrd="0" presId="urn:microsoft.com/office/officeart/2005/8/layout/vProcess5"/>
    <dgm:cxn modelId="{CB276032-661D-224D-AF0F-E1CB4DCB265A}" type="presOf" srcId="{16CEF0D8-E0D6-6F44-A719-83DB880B9C17}" destId="{E91AE5A8-74D2-7F46-99F7-FF35073D70D2}" srcOrd="0" destOrd="0" presId="urn:microsoft.com/office/officeart/2005/8/layout/vProcess5"/>
    <dgm:cxn modelId="{58597C5E-5991-3E45-94CF-3297D81B92B9}" type="presOf" srcId="{086E79F9-8040-418F-A25B-D44699F62A84}" destId="{5572550F-12F3-544E-8D97-AF49EC548DEF}" srcOrd="0" destOrd="0" presId="urn:microsoft.com/office/officeart/2005/8/layout/vProcess5"/>
    <dgm:cxn modelId="{E5289447-F9E2-0442-9315-8EF7AF84E543}" type="presOf" srcId="{C934E615-867B-EB42-8561-F4C5467B6F6A}" destId="{925776EE-6D3F-1943-98BF-BFCC45DBAC03}" srcOrd="1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7EF2A16F-4139-2345-A7C7-B82BDAB3EF0C}" type="presOf" srcId="{16CEF0D8-E0D6-6F44-A719-83DB880B9C17}" destId="{E1EC0602-4403-EE4E-8865-57A311924FF4}" srcOrd="1" destOrd="0" presId="urn:microsoft.com/office/officeart/2005/8/layout/vProcess5"/>
    <dgm:cxn modelId="{FED5F4B8-07B5-574E-86AE-5D32FAF165F1}" type="presOf" srcId="{78024102-B4EF-4A44-8896-910C09044F1F}" destId="{D1A69A3B-85B2-B94D-8E73-DB74F745FE4A}" srcOrd="1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B8129AEC-B29E-6445-8F6A-03B73C95F1A7}" srcId="{5B83E08E-7780-41E2-A2E5-926F6492591E}" destId="{C934E615-867B-EB42-8561-F4C5467B6F6A}" srcOrd="1" destOrd="0" parTransId="{9BDFE47B-FFED-7740-966F-320DAE54605B}" sibTransId="{F1DAE579-E31A-5142-8B5D-BA6E04ACD20C}"/>
    <dgm:cxn modelId="{4CA0CCED-D635-D548-89D3-54AC02916CC2}" type="presOf" srcId="{C934E615-867B-EB42-8561-F4C5467B6F6A}" destId="{80B608EF-DD6E-4745-9EB7-C5C667777AB0}" srcOrd="0" destOrd="0" presId="urn:microsoft.com/office/officeart/2005/8/layout/vProcess5"/>
    <dgm:cxn modelId="{ADFFEAF3-48AB-784D-9079-A3CF09C621BA}" type="presOf" srcId="{F1DAE579-E31A-5142-8B5D-BA6E04ACD20C}" destId="{507F6269-FEFA-8942-AB0D-6C27419E2568}" srcOrd="0" destOrd="0" presId="urn:microsoft.com/office/officeart/2005/8/layout/vProcess5"/>
    <dgm:cxn modelId="{7007BDF5-4393-144D-8597-5CD3C2704812}" type="presOf" srcId="{086E79F9-8040-418F-A25B-D44699F62A84}" destId="{8D72D3EE-682A-C14A-A193-043E73DF6BE8}" srcOrd="1" destOrd="0" presId="urn:microsoft.com/office/officeart/2005/8/layout/vProcess5"/>
    <dgm:cxn modelId="{A88367F9-B5C8-2446-AD6B-4B89A91B8300}" type="presOf" srcId="{6236DA61-F3F6-B94F-B4E3-A11A98F3C772}" destId="{9CD7D3B4-BEA4-9948-814A-4EC8065C0F42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763F4161-6CBF-E04A-A3EA-CAEC8AF9B853}" type="presParOf" srcId="{571D890D-8054-8F48-A1FF-E42EFEC1F47F}" destId="{5572550F-12F3-544E-8D97-AF49EC548DEF}" srcOrd="1" destOrd="0" presId="urn:microsoft.com/office/officeart/2005/8/layout/vProcess5"/>
    <dgm:cxn modelId="{948D61F1-C769-2E4C-AA8E-98BE55E611F2}" type="presParOf" srcId="{571D890D-8054-8F48-A1FF-E42EFEC1F47F}" destId="{80B608EF-DD6E-4745-9EB7-C5C667777AB0}" srcOrd="2" destOrd="0" presId="urn:microsoft.com/office/officeart/2005/8/layout/vProcess5"/>
    <dgm:cxn modelId="{7EF190B4-D2C0-D24F-8F03-78282264B3F2}" type="presParOf" srcId="{571D890D-8054-8F48-A1FF-E42EFEC1F47F}" destId="{E91AE5A8-74D2-7F46-99F7-FF35073D70D2}" srcOrd="3" destOrd="0" presId="urn:microsoft.com/office/officeart/2005/8/layout/vProcess5"/>
    <dgm:cxn modelId="{9A706ADD-3DD1-974A-BC9A-67290352A30B}" type="presParOf" srcId="{571D890D-8054-8F48-A1FF-E42EFEC1F47F}" destId="{FAE59158-28A3-0C4D-AB1C-08501940EB6D}" srcOrd="4" destOrd="0" presId="urn:microsoft.com/office/officeart/2005/8/layout/vProcess5"/>
    <dgm:cxn modelId="{0431F924-85E5-674F-BBBC-14EACD4D1917}" type="presParOf" srcId="{571D890D-8054-8F48-A1FF-E42EFEC1F47F}" destId="{A3392631-A7B6-EB4B-B767-E61C59B8E732}" srcOrd="5" destOrd="0" presId="urn:microsoft.com/office/officeart/2005/8/layout/vProcess5"/>
    <dgm:cxn modelId="{DD05949A-E35A-FA40-8C4B-3D034F6875E9}" type="presParOf" srcId="{571D890D-8054-8F48-A1FF-E42EFEC1F47F}" destId="{507F6269-FEFA-8942-AB0D-6C27419E2568}" srcOrd="6" destOrd="0" presId="urn:microsoft.com/office/officeart/2005/8/layout/vProcess5"/>
    <dgm:cxn modelId="{64DA5E09-6792-8A4A-AF61-F2817066E360}" type="presParOf" srcId="{571D890D-8054-8F48-A1FF-E42EFEC1F47F}" destId="{9CD7D3B4-BEA4-9948-814A-4EC8065C0F42}" srcOrd="7" destOrd="0" presId="urn:microsoft.com/office/officeart/2005/8/layout/vProcess5"/>
    <dgm:cxn modelId="{1FF33C52-861B-694B-93C4-3EB4C3140FA9}" type="presParOf" srcId="{571D890D-8054-8F48-A1FF-E42EFEC1F47F}" destId="{8D72D3EE-682A-C14A-A193-043E73DF6BE8}" srcOrd="8" destOrd="0" presId="urn:microsoft.com/office/officeart/2005/8/layout/vProcess5"/>
    <dgm:cxn modelId="{2DCB4943-E0D2-8A48-AF4E-011107210847}" type="presParOf" srcId="{571D890D-8054-8F48-A1FF-E42EFEC1F47F}" destId="{925776EE-6D3F-1943-98BF-BFCC45DBAC03}" srcOrd="9" destOrd="0" presId="urn:microsoft.com/office/officeart/2005/8/layout/vProcess5"/>
    <dgm:cxn modelId="{94FA4B80-F1F2-4E40-9258-06E4051A2B3A}" type="presParOf" srcId="{571D890D-8054-8F48-A1FF-E42EFEC1F47F}" destId="{E1EC0602-4403-EE4E-8865-57A311924FF4}" srcOrd="10" destOrd="0" presId="urn:microsoft.com/office/officeart/2005/8/layout/vProcess5"/>
    <dgm:cxn modelId="{6296F3B7-23A8-264B-9C75-E1BB0140509C}" type="presParOf" srcId="{571D890D-8054-8F48-A1FF-E42EFEC1F47F}" destId="{D1A69A3B-85B2-B94D-8E73-DB74F745FE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70396A-F3F0-400E-9D25-97341A421B2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A4D05C-2AB5-4A7F-B3DC-61BD4400C15D}">
      <dgm:prSet phldrT="[Text]"/>
      <dgm:spPr/>
      <dgm:t>
        <a:bodyPr/>
        <a:lstStyle/>
        <a:p>
          <a:r>
            <a:rPr lang="en-US" dirty="0"/>
            <a:t>Cliches are outdated and overused expressions that have lost their meaning.</a:t>
          </a:r>
        </a:p>
      </dgm:t>
    </dgm:pt>
    <dgm:pt modelId="{33FFE643-8A4B-4DE6-A220-07613D068BE5}" type="parTrans" cxnId="{26401608-E7CD-4B47-8D8B-7121C12C563C}">
      <dgm:prSet/>
      <dgm:spPr/>
      <dgm:t>
        <a:bodyPr/>
        <a:lstStyle/>
        <a:p>
          <a:endParaRPr lang="en-US"/>
        </a:p>
      </dgm:t>
    </dgm:pt>
    <dgm:pt modelId="{F4EE931A-4B06-4C88-97C2-DB01C3F71793}" type="sibTrans" cxnId="{26401608-E7CD-4B47-8D8B-7121C12C563C}">
      <dgm:prSet/>
      <dgm:spPr/>
      <dgm:t>
        <a:bodyPr/>
        <a:lstStyle/>
        <a:p>
          <a:endParaRPr lang="en-US"/>
        </a:p>
      </dgm:t>
    </dgm:pt>
    <dgm:pt modelId="{2A4CF6CA-145B-4DB7-AB10-7D2A9B94F74F}">
      <dgm:prSet phldrT="[Text]"/>
      <dgm:spPr/>
      <dgm:t>
        <a:bodyPr/>
        <a:lstStyle/>
        <a:p>
          <a:pPr algn="l"/>
          <a:r>
            <a:rPr lang="en-US"/>
            <a:t>Give accurate information. Say what you mean.</a:t>
          </a:r>
          <a:endParaRPr lang="en-US" dirty="0"/>
        </a:p>
      </dgm:t>
    </dgm:pt>
    <dgm:pt modelId="{AB36CCCC-7A90-464F-AB3E-06D3EF5C7AAE}" type="parTrans" cxnId="{57ADFD8E-CB89-4A19-9C18-D47CCCEA4ED7}">
      <dgm:prSet/>
      <dgm:spPr/>
      <dgm:t>
        <a:bodyPr/>
        <a:lstStyle/>
        <a:p>
          <a:endParaRPr lang="en-US"/>
        </a:p>
      </dgm:t>
    </dgm:pt>
    <dgm:pt modelId="{06CF7DCC-89BA-4C6D-B937-B864534BC8D3}" type="sibTrans" cxnId="{57ADFD8E-CB89-4A19-9C18-D47CCCEA4ED7}">
      <dgm:prSet/>
      <dgm:spPr/>
      <dgm:t>
        <a:bodyPr/>
        <a:lstStyle/>
        <a:p>
          <a:endParaRPr lang="en-US"/>
        </a:p>
      </dgm:t>
    </dgm:pt>
    <dgm:pt modelId="{D858E953-A997-49FF-834E-A66748C02EA2}">
      <dgm:prSet/>
      <dgm:spPr/>
      <dgm:t>
        <a:bodyPr/>
        <a:lstStyle/>
        <a:p>
          <a:r>
            <a:rPr lang="en-US" dirty="0"/>
            <a:t>“sick as a dog” </a:t>
          </a:r>
        </a:p>
      </dgm:t>
    </dgm:pt>
    <dgm:pt modelId="{9134540B-8625-4B3B-945E-903C52664F2E}" type="parTrans" cxnId="{99CDD102-3DDB-4F3F-AC54-8895D90B5DDC}">
      <dgm:prSet/>
      <dgm:spPr/>
      <dgm:t>
        <a:bodyPr/>
        <a:lstStyle/>
        <a:p>
          <a:endParaRPr lang="en-US"/>
        </a:p>
      </dgm:t>
    </dgm:pt>
    <dgm:pt modelId="{75917575-6413-480C-BA45-A89B8D3210BF}" type="sibTrans" cxnId="{99CDD102-3DDB-4F3F-AC54-8895D90B5DDC}">
      <dgm:prSet/>
      <dgm:spPr/>
      <dgm:t>
        <a:bodyPr/>
        <a:lstStyle/>
        <a:p>
          <a:endParaRPr lang="en-US"/>
        </a:p>
      </dgm:t>
    </dgm:pt>
    <dgm:pt modelId="{377CE68A-5F27-47D9-BDFF-042CFE040167}">
      <dgm:prSet/>
      <dgm:spPr/>
      <dgm:t>
        <a:bodyPr/>
        <a:lstStyle/>
        <a:p>
          <a:endParaRPr lang="en-US" dirty="0"/>
        </a:p>
      </dgm:t>
    </dgm:pt>
    <dgm:pt modelId="{676B9C3F-7ED3-472E-8D9C-374746F81572}" type="parTrans" cxnId="{0F197543-6FD1-4679-AF0F-DB50AD129AED}">
      <dgm:prSet/>
      <dgm:spPr/>
      <dgm:t>
        <a:bodyPr/>
        <a:lstStyle/>
        <a:p>
          <a:endParaRPr lang="en-US"/>
        </a:p>
      </dgm:t>
    </dgm:pt>
    <dgm:pt modelId="{EC34F06A-72C8-44BE-AC32-BBFBC9BBF974}" type="sibTrans" cxnId="{0F197543-6FD1-4679-AF0F-DB50AD129AED}">
      <dgm:prSet/>
      <dgm:spPr/>
      <dgm:t>
        <a:bodyPr/>
        <a:lstStyle/>
        <a:p>
          <a:endParaRPr lang="en-US"/>
        </a:p>
      </dgm:t>
    </dgm:pt>
    <dgm:pt modelId="{812C03E8-F2D7-4738-9E2C-4A8758CA6D31}">
      <dgm:prSet/>
      <dgm:spPr/>
      <dgm:t>
        <a:bodyPr/>
        <a:lstStyle/>
        <a:p>
          <a:r>
            <a:rPr lang="en-US" dirty="0"/>
            <a:t>Vomiting with fever &amp; chills</a:t>
          </a:r>
        </a:p>
      </dgm:t>
    </dgm:pt>
    <dgm:pt modelId="{B503E73B-FFF1-4C86-9F21-3FE68941536C}" type="parTrans" cxnId="{9305B502-5748-4B16-826B-46CB9E0F6A0F}">
      <dgm:prSet/>
      <dgm:spPr/>
      <dgm:t>
        <a:bodyPr/>
        <a:lstStyle/>
        <a:p>
          <a:endParaRPr lang="en-US"/>
        </a:p>
      </dgm:t>
    </dgm:pt>
    <dgm:pt modelId="{35E7E8D8-464F-4D44-AFC4-9A7CE150FC0D}" type="sibTrans" cxnId="{9305B502-5748-4B16-826B-46CB9E0F6A0F}">
      <dgm:prSet/>
      <dgm:spPr/>
      <dgm:t>
        <a:bodyPr/>
        <a:lstStyle/>
        <a:p>
          <a:endParaRPr lang="en-US"/>
        </a:p>
      </dgm:t>
    </dgm:pt>
    <dgm:pt modelId="{F0AB4CCD-9652-4C36-A354-F9A90EDF6457}">
      <dgm:prSet/>
      <dgm:spPr/>
      <dgm:t>
        <a:bodyPr/>
        <a:lstStyle/>
        <a:p>
          <a:r>
            <a:rPr lang="en-US" dirty="0"/>
            <a:t>“under the weather”</a:t>
          </a:r>
        </a:p>
      </dgm:t>
    </dgm:pt>
    <dgm:pt modelId="{82306C2A-BCD8-4D04-8795-62FC080BB839}" type="parTrans" cxnId="{15B422DB-B34F-4FCD-9ACE-BB8C9E3BAB96}">
      <dgm:prSet/>
      <dgm:spPr/>
      <dgm:t>
        <a:bodyPr/>
        <a:lstStyle/>
        <a:p>
          <a:endParaRPr lang="en-US"/>
        </a:p>
      </dgm:t>
    </dgm:pt>
    <dgm:pt modelId="{5CD276AE-B6C8-4019-96E2-7A2E84861876}" type="sibTrans" cxnId="{15B422DB-B34F-4FCD-9ACE-BB8C9E3BAB96}">
      <dgm:prSet/>
      <dgm:spPr/>
      <dgm:t>
        <a:bodyPr/>
        <a:lstStyle/>
        <a:p>
          <a:endParaRPr lang="en-US"/>
        </a:p>
      </dgm:t>
    </dgm:pt>
    <dgm:pt modelId="{F6B779DC-4300-440E-9241-52D75849381F}">
      <dgm:prSet/>
      <dgm:spPr/>
      <dgm:t>
        <a:bodyPr/>
        <a:lstStyle/>
        <a:p>
          <a:r>
            <a:rPr lang="en-US" dirty="0"/>
            <a:t>Headache with a mild cold</a:t>
          </a:r>
        </a:p>
      </dgm:t>
    </dgm:pt>
    <dgm:pt modelId="{93BB4AD3-F76C-4422-95EB-ACD1689CC174}" type="parTrans" cxnId="{57A0E694-3711-4FEC-B87B-EDC34DCADA7C}">
      <dgm:prSet/>
      <dgm:spPr/>
      <dgm:t>
        <a:bodyPr/>
        <a:lstStyle/>
        <a:p>
          <a:endParaRPr lang="en-US"/>
        </a:p>
      </dgm:t>
    </dgm:pt>
    <dgm:pt modelId="{6431AF97-669D-4B80-892F-0A7089460E22}" type="sibTrans" cxnId="{57A0E694-3711-4FEC-B87B-EDC34DCADA7C}">
      <dgm:prSet/>
      <dgm:spPr/>
      <dgm:t>
        <a:bodyPr/>
        <a:lstStyle/>
        <a:p>
          <a:endParaRPr lang="en-US"/>
        </a:p>
      </dgm:t>
    </dgm:pt>
    <dgm:pt modelId="{18424BB7-2156-433F-B604-5C4AF19B1D49}" type="pres">
      <dgm:prSet presAssocID="{5870396A-F3F0-400E-9D25-97341A421B28}" presName="Name0" presStyleCnt="0">
        <dgm:presLayoutVars>
          <dgm:dir/>
          <dgm:animLvl val="lvl"/>
          <dgm:resizeHandles val="exact"/>
        </dgm:presLayoutVars>
      </dgm:prSet>
      <dgm:spPr/>
    </dgm:pt>
    <dgm:pt modelId="{73D698B6-1597-4183-A2E0-5DD661E3EF9F}" type="pres">
      <dgm:prSet presAssocID="{35A4D05C-2AB5-4A7F-B3DC-61BD4400C15D}" presName="composite" presStyleCnt="0"/>
      <dgm:spPr/>
    </dgm:pt>
    <dgm:pt modelId="{229796E7-A20D-4F81-9BEA-6FAFF65D4C03}" type="pres">
      <dgm:prSet presAssocID="{35A4D05C-2AB5-4A7F-B3DC-61BD4400C15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1A266E8-85F8-42C2-80D5-BDE12473C45D}" type="pres">
      <dgm:prSet presAssocID="{35A4D05C-2AB5-4A7F-B3DC-61BD4400C15D}" presName="desTx" presStyleLbl="alignAccFollowNode1" presStyleIdx="0" presStyleCnt="2">
        <dgm:presLayoutVars>
          <dgm:bulletEnabled val="1"/>
        </dgm:presLayoutVars>
      </dgm:prSet>
      <dgm:spPr/>
    </dgm:pt>
    <dgm:pt modelId="{6ACB7A54-4C90-4344-91DF-A83F798F54FE}" type="pres">
      <dgm:prSet presAssocID="{F4EE931A-4B06-4C88-97C2-DB01C3F71793}" presName="space" presStyleCnt="0"/>
      <dgm:spPr/>
    </dgm:pt>
    <dgm:pt modelId="{1A2EA00E-6C0D-4B96-8036-875D346C8F00}" type="pres">
      <dgm:prSet presAssocID="{2A4CF6CA-145B-4DB7-AB10-7D2A9B94F74F}" presName="composite" presStyleCnt="0"/>
      <dgm:spPr/>
    </dgm:pt>
    <dgm:pt modelId="{58FB24BA-154F-40F7-9A1C-A8859057191D}" type="pres">
      <dgm:prSet presAssocID="{2A4CF6CA-145B-4DB7-AB10-7D2A9B94F7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1AF01CD-2049-4174-AD19-EE42961EC879}" type="pres">
      <dgm:prSet presAssocID="{2A4CF6CA-145B-4DB7-AB10-7D2A9B94F74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305B502-5748-4B16-826B-46CB9E0F6A0F}" srcId="{2A4CF6CA-145B-4DB7-AB10-7D2A9B94F74F}" destId="{812C03E8-F2D7-4738-9E2C-4A8758CA6D31}" srcOrd="0" destOrd="0" parTransId="{B503E73B-FFF1-4C86-9F21-3FE68941536C}" sibTransId="{35E7E8D8-464F-4D44-AFC4-9A7CE150FC0D}"/>
    <dgm:cxn modelId="{99CDD102-3DDB-4F3F-AC54-8895D90B5DDC}" srcId="{35A4D05C-2AB5-4A7F-B3DC-61BD4400C15D}" destId="{D858E953-A997-49FF-834E-A66748C02EA2}" srcOrd="0" destOrd="0" parTransId="{9134540B-8625-4B3B-945E-903C52664F2E}" sibTransId="{75917575-6413-480C-BA45-A89B8D3210BF}"/>
    <dgm:cxn modelId="{59D96A03-4967-41FC-8A27-75AEB20AD1AD}" type="presOf" srcId="{812C03E8-F2D7-4738-9E2C-4A8758CA6D31}" destId="{71AF01CD-2049-4174-AD19-EE42961EC879}" srcOrd="0" destOrd="0" presId="urn:microsoft.com/office/officeart/2005/8/layout/hList1"/>
    <dgm:cxn modelId="{26401608-E7CD-4B47-8D8B-7121C12C563C}" srcId="{5870396A-F3F0-400E-9D25-97341A421B28}" destId="{35A4D05C-2AB5-4A7F-B3DC-61BD4400C15D}" srcOrd="0" destOrd="0" parTransId="{33FFE643-8A4B-4DE6-A220-07613D068BE5}" sibTransId="{F4EE931A-4B06-4C88-97C2-DB01C3F71793}"/>
    <dgm:cxn modelId="{87AA033B-A633-4569-B6C6-FA4124C2A1F4}" type="presOf" srcId="{5870396A-F3F0-400E-9D25-97341A421B28}" destId="{18424BB7-2156-433F-B604-5C4AF19B1D49}" srcOrd="0" destOrd="0" presId="urn:microsoft.com/office/officeart/2005/8/layout/hList1"/>
    <dgm:cxn modelId="{6CEC4260-6976-4543-B1E1-4EE903D25919}" type="presOf" srcId="{F0AB4CCD-9652-4C36-A354-F9A90EDF6457}" destId="{E1A266E8-85F8-42C2-80D5-BDE12473C45D}" srcOrd="0" destOrd="1" presId="urn:microsoft.com/office/officeart/2005/8/layout/hList1"/>
    <dgm:cxn modelId="{0F197543-6FD1-4679-AF0F-DB50AD129AED}" srcId="{2A4CF6CA-145B-4DB7-AB10-7D2A9B94F74F}" destId="{377CE68A-5F27-47D9-BDFF-042CFE040167}" srcOrd="2" destOrd="0" parTransId="{676B9C3F-7ED3-472E-8D9C-374746F81572}" sibTransId="{EC34F06A-72C8-44BE-AC32-BBFBC9BBF974}"/>
    <dgm:cxn modelId="{793E1450-9C88-4503-980C-CF5CC1136F65}" type="presOf" srcId="{377CE68A-5F27-47D9-BDFF-042CFE040167}" destId="{71AF01CD-2049-4174-AD19-EE42961EC879}" srcOrd="0" destOrd="2" presId="urn:microsoft.com/office/officeart/2005/8/layout/hList1"/>
    <dgm:cxn modelId="{DEB8B773-78D9-4F2F-B818-6D086584AA0E}" type="presOf" srcId="{D858E953-A997-49FF-834E-A66748C02EA2}" destId="{E1A266E8-85F8-42C2-80D5-BDE12473C45D}" srcOrd="0" destOrd="0" presId="urn:microsoft.com/office/officeart/2005/8/layout/hList1"/>
    <dgm:cxn modelId="{68987182-622A-43D4-B3C3-850E08C67ED3}" type="presOf" srcId="{2A4CF6CA-145B-4DB7-AB10-7D2A9B94F74F}" destId="{58FB24BA-154F-40F7-9A1C-A8859057191D}" srcOrd="0" destOrd="0" presId="urn:microsoft.com/office/officeart/2005/8/layout/hList1"/>
    <dgm:cxn modelId="{57ADFD8E-CB89-4A19-9C18-D47CCCEA4ED7}" srcId="{5870396A-F3F0-400E-9D25-97341A421B28}" destId="{2A4CF6CA-145B-4DB7-AB10-7D2A9B94F74F}" srcOrd="1" destOrd="0" parTransId="{AB36CCCC-7A90-464F-AB3E-06D3EF5C7AAE}" sibTransId="{06CF7DCC-89BA-4C6D-B937-B864534BC8D3}"/>
    <dgm:cxn modelId="{57A0E694-3711-4FEC-B87B-EDC34DCADA7C}" srcId="{2A4CF6CA-145B-4DB7-AB10-7D2A9B94F74F}" destId="{F6B779DC-4300-440E-9241-52D75849381F}" srcOrd="1" destOrd="0" parTransId="{93BB4AD3-F76C-4422-95EB-ACD1689CC174}" sibTransId="{6431AF97-669D-4B80-892F-0A7089460E22}"/>
    <dgm:cxn modelId="{AFF19DB9-7FD5-4F21-95DF-834C243CCF13}" type="presOf" srcId="{F6B779DC-4300-440E-9241-52D75849381F}" destId="{71AF01CD-2049-4174-AD19-EE42961EC879}" srcOrd="0" destOrd="1" presId="urn:microsoft.com/office/officeart/2005/8/layout/hList1"/>
    <dgm:cxn modelId="{040FEEC6-E03B-48A0-851B-C28EF7B9EBFF}" type="presOf" srcId="{35A4D05C-2AB5-4A7F-B3DC-61BD4400C15D}" destId="{229796E7-A20D-4F81-9BEA-6FAFF65D4C03}" srcOrd="0" destOrd="0" presId="urn:microsoft.com/office/officeart/2005/8/layout/hList1"/>
    <dgm:cxn modelId="{15B422DB-B34F-4FCD-9ACE-BB8C9E3BAB96}" srcId="{35A4D05C-2AB5-4A7F-B3DC-61BD4400C15D}" destId="{F0AB4CCD-9652-4C36-A354-F9A90EDF6457}" srcOrd="1" destOrd="0" parTransId="{82306C2A-BCD8-4D04-8795-62FC080BB839}" sibTransId="{5CD276AE-B6C8-4019-96E2-7A2E84861876}"/>
    <dgm:cxn modelId="{F68C22FE-A7B1-46CB-88E0-58EDDA74A745}" type="presParOf" srcId="{18424BB7-2156-433F-B604-5C4AF19B1D49}" destId="{73D698B6-1597-4183-A2E0-5DD661E3EF9F}" srcOrd="0" destOrd="0" presId="urn:microsoft.com/office/officeart/2005/8/layout/hList1"/>
    <dgm:cxn modelId="{FE67825F-6551-4926-B157-424879398257}" type="presParOf" srcId="{73D698B6-1597-4183-A2E0-5DD661E3EF9F}" destId="{229796E7-A20D-4F81-9BEA-6FAFF65D4C03}" srcOrd="0" destOrd="0" presId="urn:microsoft.com/office/officeart/2005/8/layout/hList1"/>
    <dgm:cxn modelId="{C588F4F9-9704-48D7-8A0C-0D9B9CFF6849}" type="presParOf" srcId="{73D698B6-1597-4183-A2E0-5DD661E3EF9F}" destId="{E1A266E8-85F8-42C2-80D5-BDE12473C45D}" srcOrd="1" destOrd="0" presId="urn:microsoft.com/office/officeart/2005/8/layout/hList1"/>
    <dgm:cxn modelId="{AB7DB168-D518-4A85-8106-E37C4DADB52D}" type="presParOf" srcId="{18424BB7-2156-433F-B604-5C4AF19B1D49}" destId="{6ACB7A54-4C90-4344-91DF-A83F798F54FE}" srcOrd="1" destOrd="0" presId="urn:microsoft.com/office/officeart/2005/8/layout/hList1"/>
    <dgm:cxn modelId="{D0FEF2F8-0F59-47FE-A7D0-460A10ACDD0A}" type="presParOf" srcId="{18424BB7-2156-433F-B604-5C4AF19B1D49}" destId="{1A2EA00E-6C0D-4B96-8036-875D346C8F00}" srcOrd="2" destOrd="0" presId="urn:microsoft.com/office/officeart/2005/8/layout/hList1"/>
    <dgm:cxn modelId="{CF70AA09-DF66-499E-BBEB-25246C3564EF}" type="presParOf" srcId="{1A2EA00E-6C0D-4B96-8036-875D346C8F00}" destId="{58FB24BA-154F-40F7-9A1C-A8859057191D}" srcOrd="0" destOrd="0" presId="urn:microsoft.com/office/officeart/2005/8/layout/hList1"/>
    <dgm:cxn modelId="{26D8CE47-7BCD-4785-A1F4-618BF989515E}" type="presParOf" srcId="{1A2EA00E-6C0D-4B96-8036-875D346C8F00}" destId="{71AF01CD-2049-4174-AD19-EE42961EC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870396A-F3F0-400E-9D25-97341A421B2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A4D05C-2AB5-4A7F-B3DC-61BD4400C15D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</a:rPr>
            <a:t>Euphemisms are often used in place of direct language to soften what needs to be stated. </a:t>
          </a:r>
          <a:endParaRPr lang="en-US" dirty="0">
            <a:solidFill>
              <a:schemeClr val="bg1"/>
            </a:solidFill>
          </a:endParaRPr>
        </a:p>
      </dgm:t>
    </dgm:pt>
    <dgm:pt modelId="{33FFE643-8A4B-4DE6-A220-07613D068BE5}" type="parTrans" cxnId="{26401608-E7CD-4B47-8D8B-7121C12C563C}">
      <dgm:prSet/>
      <dgm:spPr/>
      <dgm:t>
        <a:bodyPr/>
        <a:lstStyle/>
        <a:p>
          <a:endParaRPr lang="en-US"/>
        </a:p>
      </dgm:t>
    </dgm:pt>
    <dgm:pt modelId="{F4EE931A-4B06-4C88-97C2-DB01C3F71793}" type="sibTrans" cxnId="{26401608-E7CD-4B47-8D8B-7121C12C563C}">
      <dgm:prSet/>
      <dgm:spPr/>
      <dgm:t>
        <a:bodyPr/>
        <a:lstStyle/>
        <a:p>
          <a:endParaRPr lang="en-US"/>
        </a:p>
      </dgm:t>
    </dgm:pt>
    <dgm:pt modelId="{2A4CF6CA-145B-4DB7-AB10-7D2A9B94F74F}">
      <dgm:prSet phldrT="[Text]"/>
      <dgm:spPr/>
      <dgm:t>
        <a:bodyPr/>
        <a:lstStyle/>
        <a:p>
          <a:pPr algn="l"/>
          <a:r>
            <a:rPr lang="en-US" dirty="0"/>
            <a:t>Give accurate information. Say what you mean.</a:t>
          </a:r>
        </a:p>
      </dgm:t>
    </dgm:pt>
    <dgm:pt modelId="{AB36CCCC-7A90-464F-AB3E-06D3EF5C7AAE}" type="parTrans" cxnId="{57ADFD8E-CB89-4A19-9C18-D47CCCEA4ED7}">
      <dgm:prSet/>
      <dgm:spPr/>
      <dgm:t>
        <a:bodyPr/>
        <a:lstStyle/>
        <a:p>
          <a:endParaRPr lang="en-US"/>
        </a:p>
      </dgm:t>
    </dgm:pt>
    <dgm:pt modelId="{06CF7DCC-89BA-4C6D-B937-B864534BC8D3}" type="sibTrans" cxnId="{57ADFD8E-CB89-4A19-9C18-D47CCCEA4ED7}">
      <dgm:prSet/>
      <dgm:spPr/>
      <dgm:t>
        <a:bodyPr/>
        <a:lstStyle/>
        <a:p>
          <a:endParaRPr lang="en-US"/>
        </a:p>
      </dgm:t>
    </dgm:pt>
    <dgm:pt modelId="{D858E953-A997-49FF-834E-A66748C02EA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“passed away” </a:t>
          </a:r>
          <a:endParaRPr lang="en-US" dirty="0"/>
        </a:p>
      </dgm:t>
    </dgm:pt>
    <dgm:pt modelId="{9134540B-8625-4B3B-945E-903C52664F2E}" type="parTrans" cxnId="{99CDD102-3DDB-4F3F-AC54-8895D90B5DDC}">
      <dgm:prSet/>
      <dgm:spPr/>
      <dgm:t>
        <a:bodyPr/>
        <a:lstStyle/>
        <a:p>
          <a:endParaRPr lang="en-US"/>
        </a:p>
      </dgm:t>
    </dgm:pt>
    <dgm:pt modelId="{75917575-6413-480C-BA45-A89B8D3210BF}" type="sibTrans" cxnId="{99CDD102-3DDB-4F3F-AC54-8895D90B5DDC}">
      <dgm:prSet/>
      <dgm:spPr/>
      <dgm:t>
        <a:bodyPr/>
        <a:lstStyle/>
        <a:p>
          <a:endParaRPr lang="en-US"/>
        </a:p>
      </dgm:t>
    </dgm:pt>
    <dgm:pt modelId="{377CE68A-5F27-47D9-BDFF-042CFE040167}">
      <dgm:prSet/>
      <dgm:spPr/>
      <dgm:t>
        <a:bodyPr/>
        <a:lstStyle/>
        <a:p>
          <a:endParaRPr lang="en-US" dirty="0"/>
        </a:p>
      </dgm:t>
    </dgm:pt>
    <dgm:pt modelId="{676B9C3F-7ED3-472E-8D9C-374746F81572}" type="parTrans" cxnId="{0F197543-6FD1-4679-AF0F-DB50AD129AED}">
      <dgm:prSet/>
      <dgm:spPr/>
      <dgm:t>
        <a:bodyPr/>
        <a:lstStyle/>
        <a:p>
          <a:endParaRPr lang="en-US"/>
        </a:p>
      </dgm:t>
    </dgm:pt>
    <dgm:pt modelId="{EC34F06A-72C8-44BE-AC32-BBFBC9BBF974}" type="sibTrans" cxnId="{0F197543-6FD1-4679-AF0F-DB50AD129AED}">
      <dgm:prSet/>
      <dgm:spPr/>
      <dgm:t>
        <a:bodyPr/>
        <a:lstStyle/>
        <a:p>
          <a:endParaRPr lang="en-US"/>
        </a:p>
      </dgm:t>
    </dgm:pt>
    <dgm:pt modelId="{812C03E8-F2D7-4738-9E2C-4A8758CA6D31}">
      <dgm:prSet/>
      <dgm:spPr/>
      <dgm:t>
        <a:bodyPr/>
        <a:lstStyle/>
        <a:p>
          <a:r>
            <a:rPr lang="en-US" dirty="0"/>
            <a:t>Use correct terms for body parts (HESI. 64).</a:t>
          </a:r>
        </a:p>
      </dgm:t>
    </dgm:pt>
    <dgm:pt modelId="{B503E73B-FFF1-4C86-9F21-3FE68941536C}" type="parTrans" cxnId="{9305B502-5748-4B16-826B-46CB9E0F6A0F}">
      <dgm:prSet/>
      <dgm:spPr/>
      <dgm:t>
        <a:bodyPr/>
        <a:lstStyle/>
        <a:p>
          <a:endParaRPr lang="en-US"/>
        </a:p>
      </dgm:t>
    </dgm:pt>
    <dgm:pt modelId="{35E7E8D8-464F-4D44-AFC4-9A7CE150FC0D}" type="sibTrans" cxnId="{9305B502-5748-4B16-826B-46CB9E0F6A0F}">
      <dgm:prSet/>
      <dgm:spPr/>
      <dgm:t>
        <a:bodyPr/>
        <a:lstStyle/>
        <a:p>
          <a:endParaRPr lang="en-US"/>
        </a:p>
      </dgm:t>
    </dgm:pt>
    <dgm:pt modelId="{9EE57905-4F5D-4D60-9FA6-E5B17ABBF4C6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“departed”</a:t>
          </a:r>
          <a:endParaRPr lang="en-US" dirty="0"/>
        </a:p>
      </dgm:t>
    </dgm:pt>
    <dgm:pt modelId="{EF280C8B-9B4F-43CC-BCCC-D7F195C200E8}" type="parTrans" cxnId="{F893F53C-F93B-4D49-8560-44EF82E4EA06}">
      <dgm:prSet/>
      <dgm:spPr/>
      <dgm:t>
        <a:bodyPr/>
        <a:lstStyle/>
        <a:p>
          <a:endParaRPr lang="en-US"/>
        </a:p>
      </dgm:t>
    </dgm:pt>
    <dgm:pt modelId="{59764735-7D1D-4006-9D97-0DCAA9E1730A}" type="sibTrans" cxnId="{F893F53C-F93B-4D49-8560-44EF82E4EA06}">
      <dgm:prSet/>
      <dgm:spPr/>
      <dgm:t>
        <a:bodyPr/>
        <a:lstStyle/>
        <a:p>
          <a:endParaRPr lang="en-US"/>
        </a:p>
      </dgm:t>
    </dgm:pt>
    <dgm:pt modelId="{D8B038D1-CBD9-450D-8A40-F55E8478006F}">
      <dgm:prSet/>
      <dgm:spPr/>
      <dgm:t>
        <a:bodyPr/>
        <a:lstStyle/>
        <a:p>
          <a:endParaRPr lang="en-US" dirty="0"/>
        </a:p>
      </dgm:t>
    </dgm:pt>
    <dgm:pt modelId="{E6D2E6FE-1A20-4E63-9122-2F429BAF4286}" type="parTrans" cxnId="{21995EC6-EF62-4D7D-9715-9054B49F80BD}">
      <dgm:prSet/>
      <dgm:spPr/>
      <dgm:t>
        <a:bodyPr/>
        <a:lstStyle/>
        <a:p>
          <a:endParaRPr lang="en-US"/>
        </a:p>
      </dgm:t>
    </dgm:pt>
    <dgm:pt modelId="{EF2A0385-E4D8-456C-AFED-C8836761D408}" type="sibTrans" cxnId="{21995EC6-EF62-4D7D-9715-9054B49F80BD}">
      <dgm:prSet/>
      <dgm:spPr/>
      <dgm:t>
        <a:bodyPr/>
        <a:lstStyle/>
        <a:p>
          <a:endParaRPr lang="en-US"/>
        </a:p>
      </dgm:t>
    </dgm:pt>
    <dgm:pt modelId="{9A17A673-8FE6-43B1-83BA-273B30ACF725}">
      <dgm:prSet/>
      <dgm:spPr/>
      <dgm:t>
        <a:bodyPr/>
        <a:lstStyle/>
        <a:p>
          <a:r>
            <a:rPr lang="en-US" dirty="0"/>
            <a:t>State that the patient has died</a:t>
          </a:r>
        </a:p>
      </dgm:t>
    </dgm:pt>
    <dgm:pt modelId="{9CBA8748-AAD3-4995-A491-B55DBB6DDB52}" type="parTrans" cxnId="{C815E875-D287-4D99-8241-BC3643EA97D9}">
      <dgm:prSet/>
      <dgm:spPr/>
      <dgm:t>
        <a:bodyPr/>
        <a:lstStyle/>
        <a:p>
          <a:endParaRPr lang="en-US"/>
        </a:p>
      </dgm:t>
    </dgm:pt>
    <dgm:pt modelId="{0437EE52-DAF7-4A03-9562-FA809A76CEC2}" type="sibTrans" cxnId="{C815E875-D287-4D99-8241-BC3643EA97D9}">
      <dgm:prSet/>
      <dgm:spPr/>
      <dgm:t>
        <a:bodyPr/>
        <a:lstStyle/>
        <a:p>
          <a:endParaRPr lang="en-US"/>
        </a:p>
      </dgm:t>
    </dgm:pt>
    <dgm:pt modelId="{18424BB7-2156-433F-B604-5C4AF19B1D49}" type="pres">
      <dgm:prSet presAssocID="{5870396A-F3F0-400E-9D25-97341A421B28}" presName="Name0" presStyleCnt="0">
        <dgm:presLayoutVars>
          <dgm:dir/>
          <dgm:animLvl val="lvl"/>
          <dgm:resizeHandles val="exact"/>
        </dgm:presLayoutVars>
      </dgm:prSet>
      <dgm:spPr/>
    </dgm:pt>
    <dgm:pt modelId="{73D698B6-1597-4183-A2E0-5DD661E3EF9F}" type="pres">
      <dgm:prSet presAssocID="{35A4D05C-2AB5-4A7F-B3DC-61BD4400C15D}" presName="composite" presStyleCnt="0"/>
      <dgm:spPr/>
    </dgm:pt>
    <dgm:pt modelId="{229796E7-A20D-4F81-9BEA-6FAFF65D4C03}" type="pres">
      <dgm:prSet presAssocID="{35A4D05C-2AB5-4A7F-B3DC-61BD4400C15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1A266E8-85F8-42C2-80D5-BDE12473C45D}" type="pres">
      <dgm:prSet presAssocID="{35A4D05C-2AB5-4A7F-B3DC-61BD4400C15D}" presName="desTx" presStyleLbl="alignAccFollowNode1" presStyleIdx="0" presStyleCnt="2">
        <dgm:presLayoutVars>
          <dgm:bulletEnabled val="1"/>
        </dgm:presLayoutVars>
      </dgm:prSet>
      <dgm:spPr/>
    </dgm:pt>
    <dgm:pt modelId="{6ACB7A54-4C90-4344-91DF-A83F798F54FE}" type="pres">
      <dgm:prSet presAssocID="{F4EE931A-4B06-4C88-97C2-DB01C3F71793}" presName="space" presStyleCnt="0"/>
      <dgm:spPr/>
    </dgm:pt>
    <dgm:pt modelId="{1A2EA00E-6C0D-4B96-8036-875D346C8F00}" type="pres">
      <dgm:prSet presAssocID="{2A4CF6CA-145B-4DB7-AB10-7D2A9B94F74F}" presName="composite" presStyleCnt="0"/>
      <dgm:spPr/>
    </dgm:pt>
    <dgm:pt modelId="{58FB24BA-154F-40F7-9A1C-A8859057191D}" type="pres">
      <dgm:prSet presAssocID="{2A4CF6CA-145B-4DB7-AB10-7D2A9B94F7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1AF01CD-2049-4174-AD19-EE42961EC879}" type="pres">
      <dgm:prSet presAssocID="{2A4CF6CA-145B-4DB7-AB10-7D2A9B94F74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305B502-5748-4B16-826B-46CB9E0F6A0F}" srcId="{2A4CF6CA-145B-4DB7-AB10-7D2A9B94F74F}" destId="{812C03E8-F2D7-4738-9E2C-4A8758CA6D31}" srcOrd="0" destOrd="0" parTransId="{B503E73B-FFF1-4C86-9F21-3FE68941536C}" sibTransId="{35E7E8D8-464F-4D44-AFC4-9A7CE150FC0D}"/>
    <dgm:cxn modelId="{99CDD102-3DDB-4F3F-AC54-8895D90B5DDC}" srcId="{35A4D05C-2AB5-4A7F-B3DC-61BD4400C15D}" destId="{D858E953-A997-49FF-834E-A66748C02EA2}" srcOrd="0" destOrd="0" parTransId="{9134540B-8625-4B3B-945E-903C52664F2E}" sibTransId="{75917575-6413-480C-BA45-A89B8D3210BF}"/>
    <dgm:cxn modelId="{26401608-E7CD-4B47-8D8B-7121C12C563C}" srcId="{5870396A-F3F0-400E-9D25-97341A421B28}" destId="{35A4D05C-2AB5-4A7F-B3DC-61BD4400C15D}" srcOrd="0" destOrd="0" parTransId="{33FFE643-8A4B-4DE6-A220-07613D068BE5}" sibTransId="{F4EE931A-4B06-4C88-97C2-DB01C3F71793}"/>
    <dgm:cxn modelId="{6111490A-A6C6-4019-ACA7-0A21CDA4C3EC}" type="presOf" srcId="{D8B038D1-CBD9-450D-8A40-F55E8478006F}" destId="{71AF01CD-2049-4174-AD19-EE42961EC879}" srcOrd="0" destOrd="2" presId="urn:microsoft.com/office/officeart/2005/8/layout/hList1"/>
    <dgm:cxn modelId="{4E719D1C-A65E-4108-B2B4-1EB2215E695E}" type="presOf" srcId="{9EE57905-4F5D-4D60-9FA6-E5B17ABBF4C6}" destId="{E1A266E8-85F8-42C2-80D5-BDE12473C45D}" srcOrd="0" destOrd="1" presId="urn:microsoft.com/office/officeart/2005/8/layout/hList1"/>
    <dgm:cxn modelId="{BD3F671E-0C6F-4966-B02D-AB83FB0A19EE}" type="presOf" srcId="{D858E953-A997-49FF-834E-A66748C02EA2}" destId="{E1A266E8-85F8-42C2-80D5-BDE12473C45D}" srcOrd="0" destOrd="0" presId="urn:microsoft.com/office/officeart/2005/8/layout/hList1"/>
    <dgm:cxn modelId="{F893F53C-F93B-4D49-8560-44EF82E4EA06}" srcId="{35A4D05C-2AB5-4A7F-B3DC-61BD4400C15D}" destId="{9EE57905-4F5D-4D60-9FA6-E5B17ABBF4C6}" srcOrd="1" destOrd="0" parTransId="{EF280C8B-9B4F-43CC-BCCC-D7F195C200E8}" sibTransId="{59764735-7D1D-4006-9D97-0DCAA9E1730A}"/>
    <dgm:cxn modelId="{3BC51840-75EA-44C8-8203-BF3302FAD264}" type="presOf" srcId="{9A17A673-8FE6-43B1-83BA-273B30ACF725}" destId="{71AF01CD-2049-4174-AD19-EE42961EC879}" srcOrd="0" destOrd="1" presId="urn:microsoft.com/office/officeart/2005/8/layout/hList1"/>
    <dgm:cxn modelId="{C128BD5D-A034-4D32-A3C9-8CA394ED4E89}" type="presOf" srcId="{812C03E8-F2D7-4738-9E2C-4A8758CA6D31}" destId="{71AF01CD-2049-4174-AD19-EE42961EC879}" srcOrd="0" destOrd="0" presId="urn:microsoft.com/office/officeart/2005/8/layout/hList1"/>
    <dgm:cxn modelId="{0F197543-6FD1-4679-AF0F-DB50AD129AED}" srcId="{2A4CF6CA-145B-4DB7-AB10-7D2A9B94F74F}" destId="{377CE68A-5F27-47D9-BDFF-042CFE040167}" srcOrd="3" destOrd="0" parTransId="{676B9C3F-7ED3-472E-8D9C-374746F81572}" sibTransId="{EC34F06A-72C8-44BE-AC32-BBFBC9BBF974}"/>
    <dgm:cxn modelId="{22A55047-3B8B-4014-97F9-AAD74950D21F}" type="presOf" srcId="{5870396A-F3F0-400E-9D25-97341A421B28}" destId="{18424BB7-2156-433F-B604-5C4AF19B1D49}" srcOrd="0" destOrd="0" presId="urn:microsoft.com/office/officeart/2005/8/layout/hList1"/>
    <dgm:cxn modelId="{C815E875-D287-4D99-8241-BC3643EA97D9}" srcId="{2A4CF6CA-145B-4DB7-AB10-7D2A9B94F74F}" destId="{9A17A673-8FE6-43B1-83BA-273B30ACF725}" srcOrd="1" destOrd="0" parTransId="{9CBA8748-AAD3-4995-A491-B55DBB6DDB52}" sibTransId="{0437EE52-DAF7-4A03-9562-FA809A76CEC2}"/>
    <dgm:cxn modelId="{FA1CE57B-1FCB-469B-82C6-438CB99A3634}" type="presOf" srcId="{35A4D05C-2AB5-4A7F-B3DC-61BD4400C15D}" destId="{229796E7-A20D-4F81-9BEA-6FAFF65D4C03}" srcOrd="0" destOrd="0" presId="urn:microsoft.com/office/officeart/2005/8/layout/hList1"/>
    <dgm:cxn modelId="{57ADFD8E-CB89-4A19-9C18-D47CCCEA4ED7}" srcId="{5870396A-F3F0-400E-9D25-97341A421B28}" destId="{2A4CF6CA-145B-4DB7-AB10-7D2A9B94F74F}" srcOrd="1" destOrd="0" parTransId="{AB36CCCC-7A90-464F-AB3E-06D3EF5C7AAE}" sibTransId="{06CF7DCC-89BA-4C6D-B937-B864534BC8D3}"/>
    <dgm:cxn modelId="{21995EC6-EF62-4D7D-9715-9054B49F80BD}" srcId="{2A4CF6CA-145B-4DB7-AB10-7D2A9B94F74F}" destId="{D8B038D1-CBD9-450D-8A40-F55E8478006F}" srcOrd="2" destOrd="0" parTransId="{E6D2E6FE-1A20-4E63-9122-2F429BAF4286}" sibTransId="{EF2A0385-E4D8-456C-AFED-C8836761D408}"/>
    <dgm:cxn modelId="{101349E0-CE6D-4413-86F1-79671D05FAB9}" type="presOf" srcId="{2A4CF6CA-145B-4DB7-AB10-7D2A9B94F74F}" destId="{58FB24BA-154F-40F7-9A1C-A8859057191D}" srcOrd="0" destOrd="0" presId="urn:microsoft.com/office/officeart/2005/8/layout/hList1"/>
    <dgm:cxn modelId="{37F03BE4-9B05-49BB-A60B-F547B56CC53D}" type="presOf" srcId="{377CE68A-5F27-47D9-BDFF-042CFE040167}" destId="{71AF01CD-2049-4174-AD19-EE42961EC879}" srcOrd="0" destOrd="3" presId="urn:microsoft.com/office/officeart/2005/8/layout/hList1"/>
    <dgm:cxn modelId="{F89D3130-DC31-4DC1-95AD-E453435A45DF}" type="presParOf" srcId="{18424BB7-2156-433F-B604-5C4AF19B1D49}" destId="{73D698B6-1597-4183-A2E0-5DD661E3EF9F}" srcOrd="0" destOrd="0" presId="urn:microsoft.com/office/officeart/2005/8/layout/hList1"/>
    <dgm:cxn modelId="{57171FAD-C041-42DC-ACE2-9A2D73114D21}" type="presParOf" srcId="{73D698B6-1597-4183-A2E0-5DD661E3EF9F}" destId="{229796E7-A20D-4F81-9BEA-6FAFF65D4C03}" srcOrd="0" destOrd="0" presId="urn:microsoft.com/office/officeart/2005/8/layout/hList1"/>
    <dgm:cxn modelId="{52724EF6-B862-4ECE-B456-4DF21D801583}" type="presParOf" srcId="{73D698B6-1597-4183-A2E0-5DD661E3EF9F}" destId="{E1A266E8-85F8-42C2-80D5-BDE12473C45D}" srcOrd="1" destOrd="0" presId="urn:microsoft.com/office/officeart/2005/8/layout/hList1"/>
    <dgm:cxn modelId="{82FD53D1-0936-4036-8B6C-119F54DF02F2}" type="presParOf" srcId="{18424BB7-2156-433F-B604-5C4AF19B1D49}" destId="{6ACB7A54-4C90-4344-91DF-A83F798F54FE}" srcOrd="1" destOrd="0" presId="urn:microsoft.com/office/officeart/2005/8/layout/hList1"/>
    <dgm:cxn modelId="{181CED21-9C31-4488-9B9C-4ABAFD49C44D}" type="presParOf" srcId="{18424BB7-2156-433F-B604-5C4AF19B1D49}" destId="{1A2EA00E-6C0D-4B96-8036-875D346C8F00}" srcOrd="2" destOrd="0" presId="urn:microsoft.com/office/officeart/2005/8/layout/hList1"/>
    <dgm:cxn modelId="{F4CB8A20-7878-423D-9664-636012293705}" type="presParOf" srcId="{1A2EA00E-6C0D-4B96-8036-875D346C8F00}" destId="{58FB24BA-154F-40F7-9A1C-A8859057191D}" srcOrd="0" destOrd="0" presId="urn:microsoft.com/office/officeart/2005/8/layout/hList1"/>
    <dgm:cxn modelId="{B7EA0FBC-9C01-466B-9DAE-06A2EBC37EB6}" type="presParOf" srcId="{1A2EA00E-6C0D-4B96-8036-875D346C8F00}" destId="{71AF01CD-2049-4174-AD19-EE42961EC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870396A-F3F0-400E-9D25-97341A421B2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5A4D05C-2AB5-4A7F-B3DC-61BD4400C15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Gender Neutral Titles</a:t>
          </a:r>
        </a:p>
      </dgm:t>
    </dgm:pt>
    <dgm:pt modelId="{33FFE643-8A4B-4DE6-A220-07613D068BE5}" type="parTrans" cxnId="{26401608-E7CD-4B47-8D8B-7121C12C563C}">
      <dgm:prSet/>
      <dgm:spPr/>
      <dgm:t>
        <a:bodyPr/>
        <a:lstStyle/>
        <a:p>
          <a:endParaRPr lang="en-US"/>
        </a:p>
      </dgm:t>
    </dgm:pt>
    <dgm:pt modelId="{F4EE931A-4B06-4C88-97C2-DB01C3F71793}" type="sibTrans" cxnId="{26401608-E7CD-4B47-8D8B-7121C12C563C}">
      <dgm:prSet/>
      <dgm:spPr/>
      <dgm:t>
        <a:bodyPr/>
        <a:lstStyle/>
        <a:p>
          <a:endParaRPr lang="en-US"/>
        </a:p>
      </dgm:t>
    </dgm:pt>
    <dgm:pt modelId="{2A4CF6CA-145B-4DB7-AB10-7D2A9B94F74F}">
      <dgm:prSet phldrT="[Text]"/>
      <dgm:spPr/>
      <dgm:t>
        <a:bodyPr/>
        <a:lstStyle/>
        <a:p>
          <a:pPr algn="ctr"/>
          <a:r>
            <a:rPr lang="en-US" dirty="0"/>
            <a:t>Sexist Titles</a:t>
          </a:r>
        </a:p>
      </dgm:t>
    </dgm:pt>
    <dgm:pt modelId="{AB36CCCC-7A90-464F-AB3E-06D3EF5C7AAE}" type="parTrans" cxnId="{57ADFD8E-CB89-4A19-9C18-D47CCCEA4ED7}">
      <dgm:prSet/>
      <dgm:spPr/>
      <dgm:t>
        <a:bodyPr/>
        <a:lstStyle/>
        <a:p>
          <a:endParaRPr lang="en-US"/>
        </a:p>
      </dgm:t>
    </dgm:pt>
    <dgm:pt modelId="{06CF7DCC-89BA-4C6D-B937-B864534BC8D3}" type="sibTrans" cxnId="{57ADFD8E-CB89-4A19-9C18-D47CCCEA4ED7}">
      <dgm:prSet/>
      <dgm:spPr/>
      <dgm:t>
        <a:bodyPr/>
        <a:lstStyle/>
        <a:p>
          <a:endParaRPr lang="en-US"/>
        </a:p>
      </dgm:t>
    </dgm:pt>
    <dgm:pt modelId="{D858E953-A997-49FF-834E-A66748C02E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Chair or Chairperson</a:t>
          </a:r>
        </a:p>
      </dgm:t>
    </dgm:pt>
    <dgm:pt modelId="{9134540B-8625-4B3B-945E-903C52664F2E}" type="parTrans" cxnId="{99CDD102-3DDB-4F3F-AC54-8895D90B5DDC}">
      <dgm:prSet/>
      <dgm:spPr/>
      <dgm:t>
        <a:bodyPr/>
        <a:lstStyle/>
        <a:p>
          <a:endParaRPr lang="en-US"/>
        </a:p>
      </dgm:t>
    </dgm:pt>
    <dgm:pt modelId="{75917575-6413-480C-BA45-A89B8D3210BF}" type="sibTrans" cxnId="{99CDD102-3DDB-4F3F-AC54-8895D90B5DDC}">
      <dgm:prSet/>
      <dgm:spPr/>
      <dgm:t>
        <a:bodyPr/>
        <a:lstStyle/>
        <a:p>
          <a:endParaRPr lang="en-US"/>
        </a:p>
      </dgm:t>
    </dgm:pt>
    <dgm:pt modelId="{377CE68A-5F27-47D9-BDFF-042CFE040167}">
      <dgm:prSet/>
      <dgm:spPr/>
      <dgm:t>
        <a:bodyPr/>
        <a:lstStyle/>
        <a:p>
          <a:endParaRPr lang="en-US" dirty="0"/>
        </a:p>
      </dgm:t>
    </dgm:pt>
    <dgm:pt modelId="{676B9C3F-7ED3-472E-8D9C-374746F81572}" type="parTrans" cxnId="{0F197543-6FD1-4679-AF0F-DB50AD129AED}">
      <dgm:prSet/>
      <dgm:spPr/>
      <dgm:t>
        <a:bodyPr/>
        <a:lstStyle/>
        <a:p>
          <a:endParaRPr lang="en-US"/>
        </a:p>
      </dgm:t>
    </dgm:pt>
    <dgm:pt modelId="{EC34F06A-72C8-44BE-AC32-BBFBC9BBF974}" type="sibTrans" cxnId="{0F197543-6FD1-4679-AF0F-DB50AD129AED}">
      <dgm:prSet/>
      <dgm:spPr/>
      <dgm:t>
        <a:bodyPr/>
        <a:lstStyle/>
        <a:p>
          <a:endParaRPr lang="en-US"/>
        </a:p>
      </dgm:t>
    </dgm:pt>
    <dgm:pt modelId="{812C03E8-F2D7-4738-9E2C-4A8758CA6D3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Chairman/Chairwoman</a:t>
          </a:r>
        </a:p>
      </dgm:t>
    </dgm:pt>
    <dgm:pt modelId="{B503E73B-FFF1-4C86-9F21-3FE68941536C}" type="parTrans" cxnId="{9305B502-5748-4B16-826B-46CB9E0F6A0F}">
      <dgm:prSet/>
      <dgm:spPr/>
      <dgm:t>
        <a:bodyPr/>
        <a:lstStyle/>
        <a:p>
          <a:endParaRPr lang="en-US"/>
        </a:p>
      </dgm:t>
    </dgm:pt>
    <dgm:pt modelId="{35E7E8D8-464F-4D44-AFC4-9A7CE150FC0D}" type="sibTrans" cxnId="{9305B502-5748-4B16-826B-46CB9E0F6A0F}">
      <dgm:prSet/>
      <dgm:spPr/>
      <dgm:t>
        <a:bodyPr/>
        <a:lstStyle/>
        <a:p>
          <a:endParaRPr lang="en-US"/>
        </a:p>
      </dgm:t>
    </dgm:pt>
    <dgm:pt modelId="{D8B038D1-CBD9-450D-8A40-F55E8478006F}">
      <dgm:prSet/>
      <dgm:spPr/>
      <dgm:t>
        <a:bodyPr/>
        <a:lstStyle/>
        <a:p>
          <a:endParaRPr lang="en-US" dirty="0"/>
        </a:p>
      </dgm:t>
    </dgm:pt>
    <dgm:pt modelId="{E6D2E6FE-1A20-4E63-9122-2F429BAF4286}" type="parTrans" cxnId="{21995EC6-EF62-4D7D-9715-9054B49F80BD}">
      <dgm:prSet/>
      <dgm:spPr/>
      <dgm:t>
        <a:bodyPr/>
        <a:lstStyle/>
        <a:p>
          <a:endParaRPr lang="en-US"/>
        </a:p>
      </dgm:t>
    </dgm:pt>
    <dgm:pt modelId="{EF2A0385-E4D8-456C-AFED-C8836761D408}" type="sibTrans" cxnId="{21995EC6-EF62-4D7D-9715-9054B49F80BD}">
      <dgm:prSet/>
      <dgm:spPr/>
      <dgm:t>
        <a:bodyPr/>
        <a:lstStyle/>
        <a:p>
          <a:endParaRPr lang="en-US"/>
        </a:p>
      </dgm:t>
    </dgm:pt>
    <dgm:pt modelId="{ED080536-C813-4B39-BC92-376E85F4FC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Firefighter 	</a:t>
          </a:r>
        </a:p>
      </dgm:t>
    </dgm:pt>
    <dgm:pt modelId="{9EA5CA85-2F84-4A5B-8911-A4D7FF4B909F}" type="parTrans" cxnId="{A6A110EC-B57C-48BF-8A37-9A40478C19DB}">
      <dgm:prSet/>
      <dgm:spPr/>
      <dgm:t>
        <a:bodyPr/>
        <a:lstStyle/>
        <a:p>
          <a:endParaRPr lang="en-US"/>
        </a:p>
      </dgm:t>
    </dgm:pt>
    <dgm:pt modelId="{7FF87DC4-8CED-44F9-868E-43A3FD340478}" type="sibTrans" cxnId="{A6A110EC-B57C-48BF-8A37-9A40478C19DB}">
      <dgm:prSet/>
      <dgm:spPr/>
      <dgm:t>
        <a:bodyPr/>
        <a:lstStyle/>
        <a:p>
          <a:endParaRPr lang="en-US"/>
        </a:p>
      </dgm:t>
    </dgm:pt>
    <dgm:pt modelId="{B91E507E-AD66-4481-8868-FE00187E515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Waiter/Waitress</a:t>
          </a:r>
        </a:p>
      </dgm:t>
    </dgm:pt>
    <dgm:pt modelId="{643B8E7D-35B6-4400-8005-B0A86CF4C37E}" type="parTrans" cxnId="{F560C17E-3A9C-4CEA-B872-A7DDA3FF4845}">
      <dgm:prSet/>
      <dgm:spPr/>
      <dgm:t>
        <a:bodyPr/>
        <a:lstStyle/>
        <a:p>
          <a:endParaRPr lang="en-US"/>
        </a:p>
      </dgm:t>
    </dgm:pt>
    <dgm:pt modelId="{0CF8BB46-D88D-4AAA-95C6-05531658B975}" type="sibTrans" cxnId="{F560C17E-3A9C-4CEA-B872-A7DDA3FF4845}">
      <dgm:prSet/>
      <dgm:spPr/>
      <dgm:t>
        <a:bodyPr/>
        <a:lstStyle/>
        <a:p>
          <a:endParaRPr lang="en-US"/>
        </a:p>
      </dgm:t>
    </dgm:pt>
    <dgm:pt modelId="{34EF1BF8-41B0-4B82-8A2D-24467CEF0AC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Server</a:t>
          </a:r>
        </a:p>
      </dgm:t>
    </dgm:pt>
    <dgm:pt modelId="{35B1F657-D38B-4303-9D9F-CD0A35E1C4EB}" type="parTrans" cxnId="{D36F2D55-7EAA-40E7-8417-482A7B20F410}">
      <dgm:prSet/>
      <dgm:spPr/>
    </dgm:pt>
    <dgm:pt modelId="{0A51CA14-CBED-45A4-B0D5-31EF398B94E2}" type="sibTrans" cxnId="{D36F2D55-7EAA-40E7-8417-482A7B20F410}">
      <dgm:prSet/>
      <dgm:spPr/>
    </dgm:pt>
    <dgm:pt modelId="{47C8BD91-F646-4FF6-9370-2F1437894E5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Fireman/Firewoman</a:t>
          </a:r>
        </a:p>
      </dgm:t>
    </dgm:pt>
    <dgm:pt modelId="{DF4C6B4B-6125-42C1-BD95-7DE3BDA65E20}" type="parTrans" cxnId="{B8F02AC3-9450-421E-9189-978F8B3242E2}">
      <dgm:prSet/>
      <dgm:spPr/>
    </dgm:pt>
    <dgm:pt modelId="{8D657A55-7D14-4AAC-87C9-3705A8A7A836}" type="sibTrans" cxnId="{B8F02AC3-9450-421E-9189-978F8B3242E2}">
      <dgm:prSet/>
      <dgm:spPr/>
    </dgm:pt>
    <dgm:pt modelId="{18424BB7-2156-433F-B604-5C4AF19B1D49}" type="pres">
      <dgm:prSet presAssocID="{5870396A-F3F0-400E-9D25-97341A421B28}" presName="Name0" presStyleCnt="0">
        <dgm:presLayoutVars>
          <dgm:dir/>
          <dgm:animLvl val="lvl"/>
          <dgm:resizeHandles val="exact"/>
        </dgm:presLayoutVars>
      </dgm:prSet>
      <dgm:spPr/>
    </dgm:pt>
    <dgm:pt modelId="{73D698B6-1597-4183-A2E0-5DD661E3EF9F}" type="pres">
      <dgm:prSet presAssocID="{35A4D05C-2AB5-4A7F-B3DC-61BD4400C15D}" presName="composite" presStyleCnt="0"/>
      <dgm:spPr/>
    </dgm:pt>
    <dgm:pt modelId="{229796E7-A20D-4F81-9BEA-6FAFF65D4C03}" type="pres">
      <dgm:prSet presAssocID="{35A4D05C-2AB5-4A7F-B3DC-61BD4400C15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1A266E8-85F8-42C2-80D5-BDE12473C45D}" type="pres">
      <dgm:prSet presAssocID="{35A4D05C-2AB5-4A7F-B3DC-61BD4400C15D}" presName="desTx" presStyleLbl="alignAccFollowNode1" presStyleIdx="0" presStyleCnt="2">
        <dgm:presLayoutVars>
          <dgm:bulletEnabled val="1"/>
        </dgm:presLayoutVars>
      </dgm:prSet>
      <dgm:spPr/>
    </dgm:pt>
    <dgm:pt modelId="{6ACB7A54-4C90-4344-91DF-A83F798F54FE}" type="pres">
      <dgm:prSet presAssocID="{F4EE931A-4B06-4C88-97C2-DB01C3F71793}" presName="space" presStyleCnt="0"/>
      <dgm:spPr/>
    </dgm:pt>
    <dgm:pt modelId="{1A2EA00E-6C0D-4B96-8036-875D346C8F00}" type="pres">
      <dgm:prSet presAssocID="{2A4CF6CA-145B-4DB7-AB10-7D2A9B94F74F}" presName="composite" presStyleCnt="0"/>
      <dgm:spPr/>
    </dgm:pt>
    <dgm:pt modelId="{58FB24BA-154F-40F7-9A1C-A8859057191D}" type="pres">
      <dgm:prSet presAssocID="{2A4CF6CA-145B-4DB7-AB10-7D2A9B94F74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1AF01CD-2049-4174-AD19-EE42961EC879}" type="pres">
      <dgm:prSet presAssocID="{2A4CF6CA-145B-4DB7-AB10-7D2A9B94F74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305B502-5748-4B16-826B-46CB9E0F6A0F}" srcId="{2A4CF6CA-145B-4DB7-AB10-7D2A9B94F74F}" destId="{812C03E8-F2D7-4738-9E2C-4A8758CA6D31}" srcOrd="0" destOrd="0" parTransId="{B503E73B-FFF1-4C86-9F21-3FE68941536C}" sibTransId="{35E7E8D8-464F-4D44-AFC4-9A7CE150FC0D}"/>
    <dgm:cxn modelId="{99CDD102-3DDB-4F3F-AC54-8895D90B5DDC}" srcId="{35A4D05C-2AB5-4A7F-B3DC-61BD4400C15D}" destId="{D858E953-A997-49FF-834E-A66748C02EA2}" srcOrd="0" destOrd="0" parTransId="{9134540B-8625-4B3B-945E-903C52664F2E}" sibTransId="{75917575-6413-480C-BA45-A89B8D3210BF}"/>
    <dgm:cxn modelId="{26401608-E7CD-4B47-8D8B-7121C12C563C}" srcId="{5870396A-F3F0-400E-9D25-97341A421B28}" destId="{35A4D05C-2AB5-4A7F-B3DC-61BD4400C15D}" srcOrd="0" destOrd="0" parTransId="{33FFE643-8A4B-4DE6-A220-07613D068BE5}" sibTransId="{F4EE931A-4B06-4C88-97C2-DB01C3F71793}"/>
    <dgm:cxn modelId="{DE29460C-F2C7-4F4C-A1D4-01392FFD699D}" type="presOf" srcId="{2A4CF6CA-145B-4DB7-AB10-7D2A9B94F74F}" destId="{58FB24BA-154F-40F7-9A1C-A8859057191D}" srcOrd="0" destOrd="0" presId="urn:microsoft.com/office/officeart/2005/8/layout/hList1"/>
    <dgm:cxn modelId="{69113F1A-2BBF-4235-8A56-F1BB0E807F4E}" type="presOf" srcId="{812C03E8-F2D7-4738-9E2C-4A8758CA6D31}" destId="{71AF01CD-2049-4174-AD19-EE42961EC879}" srcOrd="0" destOrd="0" presId="urn:microsoft.com/office/officeart/2005/8/layout/hList1"/>
    <dgm:cxn modelId="{CF3B861B-CC30-44A5-9651-C050D6B3E9EB}" type="presOf" srcId="{377CE68A-5F27-47D9-BDFF-042CFE040167}" destId="{71AF01CD-2049-4174-AD19-EE42961EC879}" srcOrd="0" destOrd="4" presId="urn:microsoft.com/office/officeart/2005/8/layout/hList1"/>
    <dgm:cxn modelId="{2B79E330-07C7-4E5A-AEBB-AB54071B368A}" type="presOf" srcId="{47C8BD91-F646-4FF6-9370-2F1437894E58}" destId="{71AF01CD-2049-4174-AD19-EE42961EC879}" srcOrd="0" destOrd="2" presId="urn:microsoft.com/office/officeart/2005/8/layout/hList1"/>
    <dgm:cxn modelId="{F5530160-AE69-4009-9686-75B56580A58E}" type="presOf" srcId="{D858E953-A997-49FF-834E-A66748C02EA2}" destId="{E1A266E8-85F8-42C2-80D5-BDE12473C45D}" srcOrd="0" destOrd="0" presId="urn:microsoft.com/office/officeart/2005/8/layout/hList1"/>
    <dgm:cxn modelId="{0F197543-6FD1-4679-AF0F-DB50AD129AED}" srcId="{2A4CF6CA-145B-4DB7-AB10-7D2A9B94F74F}" destId="{377CE68A-5F27-47D9-BDFF-042CFE040167}" srcOrd="4" destOrd="0" parTransId="{676B9C3F-7ED3-472E-8D9C-374746F81572}" sibTransId="{EC34F06A-72C8-44BE-AC32-BBFBC9BBF974}"/>
    <dgm:cxn modelId="{D36F2D55-7EAA-40E7-8417-482A7B20F410}" srcId="{35A4D05C-2AB5-4A7F-B3DC-61BD4400C15D}" destId="{34EF1BF8-41B0-4B82-8A2D-24467CEF0AC9}" srcOrd="1" destOrd="0" parTransId="{35B1F657-D38B-4303-9D9F-CD0A35E1C4EB}" sibTransId="{0A51CA14-CBED-45A4-B0D5-31EF398B94E2}"/>
    <dgm:cxn modelId="{3BEB7575-C1A5-412D-892A-1758E7448327}" type="presOf" srcId="{34EF1BF8-41B0-4B82-8A2D-24467CEF0AC9}" destId="{E1A266E8-85F8-42C2-80D5-BDE12473C45D}" srcOrd="0" destOrd="1" presId="urn:microsoft.com/office/officeart/2005/8/layout/hList1"/>
    <dgm:cxn modelId="{9B62827C-34EB-4DEE-9143-1E03E3CCD78A}" type="presOf" srcId="{D8B038D1-CBD9-450D-8A40-F55E8478006F}" destId="{71AF01CD-2049-4174-AD19-EE42961EC879}" srcOrd="0" destOrd="3" presId="urn:microsoft.com/office/officeart/2005/8/layout/hList1"/>
    <dgm:cxn modelId="{F560C17E-3A9C-4CEA-B872-A7DDA3FF4845}" srcId="{2A4CF6CA-145B-4DB7-AB10-7D2A9B94F74F}" destId="{B91E507E-AD66-4481-8868-FE00187E5155}" srcOrd="1" destOrd="0" parTransId="{643B8E7D-35B6-4400-8005-B0A86CF4C37E}" sibTransId="{0CF8BB46-D88D-4AAA-95C6-05531658B975}"/>
    <dgm:cxn modelId="{57ADFD8E-CB89-4A19-9C18-D47CCCEA4ED7}" srcId="{5870396A-F3F0-400E-9D25-97341A421B28}" destId="{2A4CF6CA-145B-4DB7-AB10-7D2A9B94F74F}" srcOrd="1" destOrd="0" parTransId="{AB36CCCC-7A90-464F-AB3E-06D3EF5C7AAE}" sibTransId="{06CF7DCC-89BA-4C6D-B937-B864534BC8D3}"/>
    <dgm:cxn modelId="{B8F02AC3-9450-421E-9189-978F8B3242E2}" srcId="{2A4CF6CA-145B-4DB7-AB10-7D2A9B94F74F}" destId="{47C8BD91-F646-4FF6-9370-2F1437894E58}" srcOrd="2" destOrd="0" parTransId="{DF4C6B4B-6125-42C1-BD95-7DE3BDA65E20}" sibTransId="{8D657A55-7D14-4AAC-87C9-3705A8A7A836}"/>
    <dgm:cxn modelId="{21995EC6-EF62-4D7D-9715-9054B49F80BD}" srcId="{2A4CF6CA-145B-4DB7-AB10-7D2A9B94F74F}" destId="{D8B038D1-CBD9-450D-8A40-F55E8478006F}" srcOrd="3" destOrd="0" parTransId="{E6D2E6FE-1A20-4E63-9122-2F429BAF4286}" sibTransId="{EF2A0385-E4D8-456C-AFED-C8836761D408}"/>
    <dgm:cxn modelId="{635363CF-CFDA-42BE-BC74-D45936BEDC7B}" type="presOf" srcId="{B91E507E-AD66-4481-8868-FE00187E5155}" destId="{71AF01CD-2049-4174-AD19-EE42961EC879}" srcOrd="0" destOrd="1" presId="urn:microsoft.com/office/officeart/2005/8/layout/hList1"/>
    <dgm:cxn modelId="{478FA8D7-F123-4B0A-BFA7-E05B69E954D3}" type="presOf" srcId="{ED080536-C813-4B39-BC92-376E85F4FC8D}" destId="{E1A266E8-85F8-42C2-80D5-BDE12473C45D}" srcOrd="0" destOrd="2" presId="urn:microsoft.com/office/officeart/2005/8/layout/hList1"/>
    <dgm:cxn modelId="{E6A664DE-9371-4A1C-9266-A28D2BCE5456}" type="presOf" srcId="{5870396A-F3F0-400E-9D25-97341A421B28}" destId="{18424BB7-2156-433F-B604-5C4AF19B1D49}" srcOrd="0" destOrd="0" presId="urn:microsoft.com/office/officeart/2005/8/layout/hList1"/>
    <dgm:cxn modelId="{9AF2ACE3-9B08-4ED5-BB95-72D7FE21BFD0}" type="presOf" srcId="{35A4D05C-2AB5-4A7F-B3DC-61BD4400C15D}" destId="{229796E7-A20D-4F81-9BEA-6FAFF65D4C03}" srcOrd="0" destOrd="0" presId="urn:microsoft.com/office/officeart/2005/8/layout/hList1"/>
    <dgm:cxn modelId="{A6A110EC-B57C-48BF-8A37-9A40478C19DB}" srcId="{35A4D05C-2AB5-4A7F-B3DC-61BD4400C15D}" destId="{ED080536-C813-4B39-BC92-376E85F4FC8D}" srcOrd="2" destOrd="0" parTransId="{9EA5CA85-2F84-4A5B-8911-A4D7FF4B909F}" sibTransId="{7FF87DC4-8CED-44F9-868E-43A3FD340478}"/>
    <dgm:cxn modelId="{9681F98C-D755-4094-9CAF-827C6ADB2D03}" type="presParOf" srcId="{18424BB7-2156-433F-B604-5C4AF19B1D49}" destId="{73D698B6-1597-4183-A2E0-5DD661E3EF9F}" srcOrd="0" destOrd="0" presId="urn:microsoft.com/office/officeart/2005/8/layout/hList1"/>
    <dgm:cxn modelId="{6E0689E9-06E6-4C8E-9B24-28679D23D9DF}" type="presParOf" srcId="{73D698B6-1597-4183-A2E0-5DD661E3EF9F}" destId="{229796E7-A20D-4F81-9BEA-6FAFF65D4C03}" srcOrd="0" destOrd="0" presId="urn:microsoft.com/office/officeart/2005/8/layout/hList1"/>
    <dgm:cxn modelId="{BF93564F-B23D-48B0-A387-C10AB2C32823}" type="presParOf" srcId="{73D698B6-1597-4183-A2E0-5DD661E3EF9F}" destId="{E1A266E8-85F8-42C2-80D5-BDE12473C45D}" srcOrd="1" destOrd="0" presId="urn:microsoft.com/office/officeart/2005/8/layout/hList1"/>
    <dgm:cxn modelId="{FB1B52BE-4B80-4740-B3E2-1D861A78812C}" type="presParOf" srcId="{18424BB7-2156-433F-B604-5C4AF19B1D49}" destId="{6ACB7A54-4C90-4344-91DF-A83F798F54FE}" srcOrd="1" destOrd="0" presId="urn:microsoft.com/office/officeart/2005/8/layout/hList1"/>
    <dgm:cxn modelId="{9B1DDE96-74A0-43C6-BDCB-D09D6D7B9CF1}" type="presParOf" srcId="{18424BB7-2156-433F-B604-5C4AF19B1D49}" destId="{1A2EA00E-6C0D-4B96-8036-875D346C8F00}" srcOrd="2" destOrd="0" presId="urn:microsoft.com/office/officeart/2005/8/layout/hList1"/>
    <dgm:cxn modelId="{561C1300-F452-4245-9532-03879667762B}" type="presParOf" srcId="{1A2EA00E-6C0D-4B96-8036-875D346C8F00}" destId="{58FB24BA-154F-40F7-9A1C-A8859057191D}" srcOrd="0" destOrd="0" presId="urn:microsoft.com/office/officeart/2005/8/layout/hList1"/>
    <dgm:cxn modelId="{7FDF68F5-6C69-4199-AA29-6A80DD815537}" type="presParOf" srcId="{1A2EA00E-6C0D-4B96-8036-875D346C8F00}" destId="{71AF01CD-2049-4174-AD19-EE42961EC8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/>
      <dgm:spPr/>
      <dgm:t>
        <a:bodyPr/>
        <a:lstStyle/>
        <a:p>
          <a:r>
            <a:rPr lang="en-US" dirty="0"/>
            <a:t>What is the passage about? (topic)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/>
      <dgm:spPr/>
      <dgm:t>
        <a:bodyPr/>
        <a:lstStyle/>
        <a:p>
          <a:r>
            <a:rPr lang="en-US" dirty="0"/>
            <a:t>What is the main point the author wants you to know about the topic?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/>
      <dgm:t>
        <a:bodyPr/>
        <a:lstStyle/>
        <a:p>
          <a:r>
            <a:rPr lang="en-US" sz="2600" dirty="0"/>
            <a:t>Try to summarize the passage in 1 sentence (</a:t>
          </a:r>
          <a:r>
            <a:rPr lang="en-US" sz="2600" dirty="0" err="1"/>
            <a:t>Roell</a:t>
          </a:r>
          <a:r>
            <a:rPr lang="en-US" sz="2600" dirty="0"/>
            <a:t>, “How to Find the Main Idea”). Is that one of the answer choices?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67459BC3-C7F8-8B43-9FA1-CDC2727F4EBC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</dgm:pt>
    <dgm:pt modelId="{0C1C0F84-FEDD-C343-880E-1CCEC9654A49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</dgm:pt>
    <dgm:pt modelId="{44B2E20C-42A8-5444-B16D-BA8B4459D0E3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</dgm:pt>
    <dgm:pt modelId="{843CBB19-4566-D94C-9001-24A1BBCBC71E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</dgm:pt>
    <dgm:pt modelId="{B144A949-F462-2B4B-89A2-E999C9819D72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</dgm:pt>
    <dgm:pt modelId="{AF65B557-E35E-614C-BF2C-74B50807B88B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</dgm:pt>
    <dgm:pt modelId="{47BF7778-A3A7-7F44-A426-F0635E62468E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</dgm:pt>
    <dgm:pt modelId="{816E3EBD-FB6D-F545-84A6-FFE19ADF40F1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B6C110E-393F-B640-98AD-4E8541B54164}" type="presOf" srcId="{CA4708F9-5756-48EC-875D-1BD6D5407D07}" destId="{0C1C0F84-FEDD-C343-880E-1CCEC9654A49}" srcOrd="0" destOrd="0" presId="urn:microsoft.com/office/officeart/2005/8/layout/vProcess5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AB79145F-269F-2F46-BF57-835110A52497}" type="presOf" srcId="{23E790FA-8204-446F-AC2C-761CCB7C3EC4}" destId="{843CBB19-4566-D94C-9001-24A1BBCBC71E}" srcOrd="0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418D2B8B-F06B-BF46-B3C1-737A410F475D}" type="presOf" srcId="{086E79F9-8040-418F-A25B-D44699F62A84}" destId="{67459BC3-C7F8-8B43-9FA1-CDC2727F4EBC}" srcOrd="0" destOrd="0" presId="urn:microsoft.com/office/officeart/2005/8/layout/vProcess5"/>
    <dgm:cxn modelId="{9B66AC8B-52F5-FB40-B877-5B6FE9AFCAA4}" type="presOf" srcId="{C65E2A5E-B7BF-41D1-82F6-67FA92695BB8}" destId="{816E3EBD-FB6D-F545-84A6-FFE19ADF40F1}" srcOrd="1" destOrd="0" presId="urn:microsoft.com/office/officeart/2005/8/layout/vProcess5"/>
    <dgm:cxn modelId="{03ABD8AB-4799-C84A-B127-59CED13D6F93}" type="presOf" srcId="{CA4708F9-5756-48EC-875D-1BD6D5407D07}" destId="{47BF7778-A3A7-7F44-A426-F0635E62468E}" srcOrd="1" destOrd="0" presId="urn:microsoft.com/office/officeart/2005/8/layout/vProcess5"/>
    <dgm:cxn modelId="{3EDD7FB4-DB19-DC47-BBAE-E59B3C3B3087}" type="presOf" srcId="{C65E2A5E-B7BF-41D1-82F6-67FA92695BB8}" destId="{44B2E20C-42A8-5444-B16D-BA8B4459D0E3}" srcOrd="0" destOrd="0" presId="urn:microsoft.com/office/officeart/2005/8/layout/vProcess5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8EE574DC-7CD2-6842-A028-A80946EE4685}" type="presOf" srcId="{086E79F9-8040-418F-A25B-D44699F62A84}" destId="{AF65B557-E35E-614C-BF2C-74B50807B88B}" srcOrd="1" destOrd="0" presId="urn:microsoft.com/office/officeart/2005/8/layout/vProcess5"/>
    <dgm:cxn modelId="{FE41A7F7-019B-914B-B1A5-7E7A081A79FA}" type="presOf" srcId="{F05739E5-4376-466A-AC0D-D6C6C8FEFC88}" destId="{B144A949-F462-2B4B-89A2-E999C9819D72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FDC3B615-C1B9-664D-B2BC-D5B657BF5ECB}" type="presParOf" srcId="{571D890D-8054-8F48-A1FF-E42EFEC1F47F}" destId="{67459BC3-C7F8-8B43-9FA1-CDC2727F4EBC}" srcOrd="1" destOrd="0" presId="urn:microsoft.com/office/officeart/2005/8/layout/vProcess5"/>
    <dgm:cxn modelId="{11FFDCE0-FBD6-4A43-9BAA-8BD4C4711E74}" type="presParOf" srcId="{571D890D-8054-8F48-A1FF-E42EFEC1F47F}" destId="{0C1C0F84-FEDD-C343-880E-1CCEC9654A49}" srcOrd="2" destOrd="0" presId="urn:microsoft.com/office/officeart/2005/8/layout/vProcess5"/>
    <dgm:cxn modelId="{A3030313-7923-7043-B988-2369A066108D}" type="presParOf" srcId="{571D890D-8054-8F48-A1FF-E42EFEC1F47F}" destId="{44B2E20C-42A8-5444-B16D-BA8B4459D0E3}" srcOrd="3" destOrd="0" presId="urn:microsoft.com/office/officeart/2005/8/layout/vProcess5"/>
    <dgm:cxn modelId="{B2555FDA-3FAC-0F41-96EF-14209FC379DB}" type="presParOf" srcId="{571D890D-8054-8F48-A1FF-E42EFEC1F47F}" destId="{843CBB19-4566-D94C-9001-24A1BBCBC71E}" srcOrd="4" destOrd="0" presId="urn:microsoft.com/office/officeart/2005/8/layout/vProcess5"/>
    <dgm:cxn modelId="{5CD2299F-1A1C-7A42-BD4A-69F3266027E9}" type="presParOf" srcId="{571D890D-8054-8F48-A1FF-E42EFEC1F47F}" destId="{B144A949-F462-2B4B-89A2-E999C9819D72}" srcOrd="5" destOrd="0" presId="urn:microsoft.com/office/officeart/2005/8/layout/vProcess5"/>
    <dgm:cxn modelId="{AA4FC7A3-39C1-9A4E-8730-AAF27077CA7A}" type="presParOf" srcId="{571D890D-8054-8F48-A1FF-E42EFEC1F47F}" destId="{AF65B557-E35E-614C-BF2C-74B50807B88B}" srcOrd="6" destOrd="0" presId="urn:microsoft.com/office/officeart/2005/8/layout/vProcess5"/>
    <dgm:cxn modelId="{C95EB53D-0035-2E48-A3C1-E277EDBF82ED}" type="presParOf" srcId="{571D890D-8054-8F48-A1FF-E42EFEC1F47F}" destId="{47BF7778-A3A7-7F44-A426-F0635E62468E}" srcOrd="7" destOrd="0" presId="urn:microsoft.com/office/officeart/2005/8/layout/vProcess5"/>
    <dgm:cxn modelId="{6EC2F516-C3C2-3042-BEEB-A3F9D6312D16}" type="presParOf" srcId="{571D890D-8054-8F48-A1FF-E42EFEC1F47F}" destId="{816E3EBD-FB6D-F545-84A6-FFE19ADF40F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Supporting details are the </a:t>
          </a:r>
          <a:r>
            <a:rPr lang="en-US" sz="2400" u="sng" dirty="0">
              <a:solidFill>
                <a:schemeClr val="tx1"/>
              </a:solidFill>
            </a:rPr>
            <a:t>additional information given to support the main idea.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They </a:t>
          </a:r>
          <a:r>
            <a:rPr lang="en-US" sz="2400" u="sng" dirty="0">
              <a:solidFill>
                <a:schemeClr val="tx1"/>
              </a:solidFill>
            </a:rPr>
            <a:t>illustrate </a:t>
          </a:r>
          <a:r>
            <a:rPr lang="en-US" sz="2400" dirty="0">
              <a:solidFill>
                <a:schemeClr val="tx1"/>
              </a:solidFill>
            </a:rPr>
            <a:t>the main point the author is making; they draw the picture for the reader. </a:t>
          </a:r>
          <a:endParaRPr lang="en-US" sz="2400" u="sng" dirty="0">
            <a:solidFill>
              <a:schemeClr val="tx1"/>
            </a:solidFill>
          </a:endParaRP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Supporting details offer </a:t>
          </a:r>
          <a:r>
            <a:rPr lang="en-US" sz="2400" u="sng" dirty="0">
              <a:solidFill>
                <a:schemeClr val="tx1"/>
              </a:solidFill>
            </a:rPr>
            <a:t>evidence to bolster the main idea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26BB432E-C867-9D4F-AF78-61833395E64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None/>
          </a:pPr>
          <a:r>
            <a:rPr lang="en-US" sz="2400" dirty="0">
              <a:solidFill>
                <a:schemeClr val="tx1"/>
              </a:solidFill>
            </a:rPr>
            <a:t>A detail may be a description, a reason, an example, additional information, etc.</a:t>
          </a:r>
        </a:p>
      </dgm:t>
    </dgm:pt>
    <dgm:pt modelId="{0853CC49-10CA-1344-9E35-B26B1DC9E85F}" type="parTrans" cxnId="{6D237396-7F33-4B4E-AE3A-6F92ACED8AF4}">
      <dgm:prSet/>
      <dgm:spPr/>
      <dgm:t>
        <a:bodyPr/>
        <a:lstStyle/>
        <a:p>
          <a:endParaRPr lang="en-US"/>
        </a:p>
      </dgm:t>
    </dgm:pt>
    <dgm:pt modelId="{7ED35297-8898-9247-AECB-85679AC3BC13}" type="sibTrans" cxnId="{6D237396-7F33-4B4E-AE3A-6F92ACED8AF4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F4D9F8-61D6-A645-8A5B-E75A5D502B90}" type="pres">
      <dgm:prSet presAssocID="{3C4851D6-2A1A-4EF4-913C-F9CED554CB9A}" presName="spacer" presStyleCnt="0"/>
      <dgm:spPr/>
    </dgm:pt>
    <dgm:pt modelId="{7977D7AC-0519-D549-BED7-4C073CCB3D58}" type="pres">
      <dgm:prSet presAssocID="{26BB432E-C867-9D4F-AF78-61833395E64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6D237396-7F33-4B4E-AE3A-6F92ACED8AF4}" srcId="{5B83E08E-7780-41E2-A2E5-926F6492591E}" destId="{26BB432E-C867-9D4F-AF78-61833395E64F}" srcOrd="3" destOrd="0" parTransId="{0853CC49-10CA-1344-9E35-B26B1DC9E85F}" sibTransId="{7ED35297-8898-9247-AECB-85679AC3BC13}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97CD4FD1-8706-C340-94BE-615F64EE6863}" type="presOf" srcId="{26BB432E-C867-9D4F-AF78-61833395E64F}" destId="{7977D7AC-0519-D549-BED7-4C073CCB3D58}" srcOrd="0" destOrd="0" presId="urn:microsoft.com/office/officeart/2005/8/layout/vList2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  <dgm:cxn modelId="{9DAC5F23-F9A0-B944-B32E-74460622F9E6}" type="presParOf" srcId="{08BDBE13-5DBE-104C-ADE5-B8A0DE81C06F}" destId="{92F4D9F8-61D6-A645-8A5B-E75A5D502B90}" srcOrd="5" destOrd="0" presId="urn:microsoft.com/office/officeart/2005/8/layout/vList2"/>
    <dgm:cxn modelId="{F751DECC-D0BF-A443-BD04-B03182483356}" type="presParOf" srcId="{08BDBE13-5DBE-104C-ADE5-B8A0DE81C06F}" destId="{7977D7AC-0519-D549-BED7-4C073CCB3D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/>
      <dgm:spPr/>
      <dgm:t>
        <a:bodyPr/>
        <a:lstStyle/>
        <a:p>
          <a:r>
            <a:rPr lang="en-US" dirty="0"/>
            <a:t>Supporting details are found within the heart of the passage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/>
      <dgm:spPr/>
      <dgm:t>
        <a:bodyPr/>
        <a:lstStyle/>
        <a:p>
          <a:r>
            <a:rPr lang="en-US" dirty="0"/>
            <a:t>They can be introduced with transition words like first, next, one, another, for  example, etc. (HESI. 46).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DF93678D-2376-954D-BD69-13BF63580E48}" type="pres">
      <dgm:prSet presAssocID="{5B83E08E-7780-41E2-A2E5-926F6492591E}" presName="TwoNodes_1" presStyleLbl="node1" presStyleIdx="0" presStyleCnt="2">
        <dgm:presLayoutVars>
          <dgm:bulletEnabled val="1"/>
        </dgm:presLayoutVars>
      </dgm:prSet>
      <dgm:spPr/>
    </dgm:pt>
    <dgm:pt modelId="{B70D61A1-2E8D-8D44-85D0-0A1CB8DF84DD}" type="pres">
      <dgm:prSet presAssocID="{5B83E08E-7780-41E2-A2E5-926F6492591E}" presName="TwoNodes_2" presStyleLbl="node1" presStyleIdx="1" presStyleCnt="2">
        <dgm:presLayoutVars>
          <dgm:bulletEnabled val="1"/>
        </dgm:presLayoutVars>
      </dgm:prSet>
      <dgm:spPr/>
    </dgm:pt>
    <dgm:pt modelId="{7F4DC87D-6B60-594E-A46B-8AA560C70971}" type="pres">
      <dgm:prSet presAssocID="{5B83E08E-7780-41E2-A2E5-926F6492591E}" presName="TwoConn_1-2" presStyleLbl="fgAccFollowNode1" presStyleIdx="0" presStyleCnt="1">
        <dgm:presLayoutVars>
          <dgm:bulletEnabled val="1"/>
        </dgm:presLayoutVars>
      </dgm:prSet>
      <dgm:spPr/>
    </dgm:pt>
    <dgm:pt modelId="{8A13C93F-CF1D-B640-A937-0CC94BDE128A}" type="pres">
      <dgm:prSet presAssocID="{5B83E08E-7780-41E2-A2E5-926F6492591E}" presName="TwoNodes_1_text" presStyleLbl="node1" presStyleIdx="1" presStyleCnt="2">
        <dgm:presLayoutVars>
          <dgm:bulletEnabled val="1"/>
        </dgm:presLayoutVars>
      </dgm:prSet>
      <dgm:spPr/>
    </dgm:pt>
    <dgm:pt modelId="{23419059-A53B-1F43-A04F-08B17A975B04}" type="pres">
      <dgm:prSet presAssocID="{5B83E08E-7780-41E2-A2E5-926F6492591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4FB5102-6EFE-8B44-A147-537450390746}" type="presOf" srcId="{086E79F9-8040-418F-A25B-D44699F62A84}" destId="{DF93678D-2376-954D-BD69-13BF63580E48}" srcOrd="0" destOrd="0" presId="urn:microsoft.com/office/officeart/2005/8/layout/vProcess5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99174537-7093-D646-9799-FC8F16BF518B}" type="presOf" srcId="{CA4708F9-5756-48EC-875D-1BD6D5407D07}" destId="{23419059-A53B-1F43-A04F-08B17A975B04}" srcOrd="1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FA6112B0-8917-B94E-874C-CC700A1ADC16}" type="presOf" srcId="{CA4708F9-5756-48EC-875D-1BD6D5407D07}" destId="{B70D61A1-2E8D-8D44-85D0-0A1CB8DF84DD}" srcOrd="0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D7D097E8-497B-E942-84A0-33C96F9A7092}" type="presOf" srcId="{086E79F9-8040-418F-A25B-D44699F62A84}" destId="{8A13C93F-CF1D-B640-A937-0CC94BDE128A}" srcOrd="1" destOrd="0" presId="urn:microsoft.com/office/officeart/2005/8/layout/vProcess5"/>
    <dgm:cxn modelId="{61888DEE-B586-F647-AEEA-B008EC3202D4}" type="presOf" srcId="{23E790FA-8204-446F-AC2C-761CCB7C3EC4}" destId="{7F4DC87D-6B60-594E-A46B-8AA560C70971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DA820B0C-B8A2-6846-A623-7DB7DC3C35C9}" type="presParOf" srcId="{571D890D-8054-8F48-A1FF-E42EFEC1F47F}" destId="{DF93678D-2376-954D-BD69-13BF63580E48}" srcOrd="1" destOrd="0" presId="urn:microsoft.com/office/officeart/2005/8/layout/vProcess5"/>
    <dgm:cxn modelId="{53DE4284-B4CD-6B49-8120-43B73726D004}" type="presParOf" srcId="{571D890D-8054-8F48-A1FF-E42EFEC1F47F}" destId="{B70D61A1-2E8D-8D44-85D0-0A1CB8DF84DD}" srcOrd="2" destOrd="0" presId="urn:microsoft.com/office/officeart/2005/8/layout/vProcess5"/>
    <dgm:cxn modelId="{9FF02785-BC5D-5146-9022-36162CC24492}" type="presParOf" srcId="{571D890D-8054-8F48-A1FF-E42EFEC1F47F}" destId="{7F4DC87D-6B60-594E-A46B-8AA560C70971}" srcOrd="3" destOrd="0" presId="urn:microsoft.com/office/officeart/2005/8/layout/vProcess5"/>
    <dgm:cxn modelId="{49F7CC87-BCA8-0D4C-AB3F-F193F7AD617E}" type="presParOf" srcId="{571D890D-8054-8F48-A1FF-E42EFEC1F47F}" destId="{8A13C93F-CF1D-B640-A937-0CC94BDE128A}" srcOrd="4" destOrd="0" presId="urn:microsoft.com/office/officeart/2005/8/layout/vProcess5"/>
    <dgm:cxn modelId="{E7BE2348-C87E-3B45-881F-D15F553709AF}" type="presParOf" srcId="{571D890D-8054-8F48-A1FF-E42EFEC1F47F}" destId="{23419059-A53B-1F43-A04F-08B17A975B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An inference is a logical conclusion based on given facts and the reader’s own experience.</a:t>
          </a:r>
          <a:endParaRPr lang="en-US" sz="2400" u="sng" dirty="0">
            <a:solidFill>
              <a:schemeClr val="tx1"/>
            </a:solidFill>
          </a:endParaRP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It is an educated guess or “reading between the lines” about what the author is hinting at but does not actually state </a:t>
          </a:r>
          <a:r>
            <a:rPr lang="en-US" sz="2400" dirty="0">
              <a:solidFill>
                <a:schemeClr val="tx1"/>
              </a:solidFill>
            </a:rPr>
            <a:t>(HESI. 47)</a:t>
          </a:r>
          <a:r>
            <a:rPr lang="en-US" sz="2400" u="none" dirty="0">
              <a:solidFill>
                <a:schemeClr val="tx1"/>
              </a:solidFill>
            </a:rPr>
            <a:t>.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A logical inference is supported by facts and evidence in passage.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/>
      <dgm:spPr/>
      <dgm:t>
        <a:bodyPr/>
        <a:lstStyle/>
        <a:p>
          <a:r>
            <a:rPr lang="en-US" dirty="0"/>
            <a:t>Words like “suggest”, “infer”, and  “imply” indicate an inference question. 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/>
      <dgm:spPr/>
      <dgm:t>
        <a:bodyPr/>
        <a:lstStyle/>
        <a:p>
          <a:r>
            <a:rPr lang="en-US" dirty="0"/>
            <a:t>Use the clues in the passage to draw a logical conclusion. 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A7FCC846-BC1F-CD46-B02E-0434DC924400}">
      <dgm:prSet/>
      <dgm:spPr/>
      <dgm:t>
        <a:bodyPr/>
        <a:lstStyle/>
        <a:p>
          <a:r>
            <a:rPr lang="en-US" dirty="0"/>
            <a:t>Look for facts and details in the passage to support the inferences in the answer choices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C643A048-C7D3-8E43-B5D4-033DA64C2620}" type="pres">
      <dgm:prSet presAssocID="{5B83E08E-7780-41E2-A2E5-926F6492591E}" presName="ThreeNodes_1" presStyleLbl="node1" presStyleIdx="0" presStyleCnt="3">
        <dgm:presLayoutVars>
          <dgm:bulletEnabled val="1"/>
        </dgm:presLayoutVars>
      </dgm:prSet>
      <dgm:spPr/>
    </dgm:pt>
    <dgm:pt modelId="{8F9C7C13-0F6C-F34E-9C81-C6466535F7AE}" type="pres">
      <dgm:prSet presAssocID="{5B83E08E-7780-41E2-A2E5-926F6492591E}" presName="ThreeNodes_2" presStyleLbl="node1" presStyleIdx="1" presStyleCnt="3">
        <dgm:presLayoutVars>
          <dgm:bulletEnabled val="1"/>
        </dgm:presLayoutVars>
      </dgm:prSet>
      <dgm:spPr/>
    </dgm:pt>
    <dgm:pt modelId="{831F8E3E-3759-4746-80F6-43CCAB4C4D1E}" type="pres">
      <dgm:prSet presAssocID="{5B83E08E-7780-41E2-A2E5-926F6492591E}" presName="ThreeNodes_3" presStyleLbl="node1" presStyleIdx="2" presStyleCnt="3">
        <dgm:presLayoutVars>
          <dgm:bulletEnabled val="1"/>
        </dgm:presLayoutVars>
      </dgm:prSet>
      <dgm:spPr/>
    </dgm:pt>
    <dgm:pt modelId="{744DC7D3-5F3B-AD4F-84F4-FBF5BB29FC13}" type="pres">
      <dgm:prSet presAssocID="{5B83E08E-7780-41E2-A2E5-926F6492591E}" presName="ThreeConn_1-2" presStyleLbl="fgAccFollowNode1" presStyleIdx="0" presStyleCnt="2">
        <dgm:presLayoutVars>
          <dgm:bulletEnabled val="1"/>
        </dgm:presLayoutVars>
      </dgm:prSet>
      <dgm:spPr/>
    </dgm:pt>
    <dgm:pt modelId="{00AA4205-C5BB-9D41-8BD1-791D2A29529C}" type="pres">
      <dgm:prSet presAssocID="{5B83E08E-7780-41E2-A2E5-926F6492591E}" presName="ThreeConn_2-3" presStyleLbl="fgAccFollowNode1" presStyleIdx="1" presStyleCnt="2">
        <dgm:presLayoutVars>
          <dgm:bulletEnabled val="1"/>
        </dgm:presLayoutVars>
      </dgm:prSet>
      <dgm:spPr/>
    </dgm:pt>
    <dgm:pt modelId="{ED258CC6-9B33-884C-9FF8-E2A282A57757}" type="pres">
      <dgm:prSet presAssocID="{5B83E08E-7780-41E2-A2E5-926F6492591E}" presName="ThreeNodes_1_text" presStyleLbl="node1" presStyleIdx="2" presStyleCnt="3">
        <dgm:presLayoutVars>
          <dgm:bulletEnabled val="1"/>
        </dgm:presLayoutVars>
      </dgm:prSet>
      <dgm:spPr/>
    </dgm:pt>
    <dgm:pt modelId="{1DA22748-BB32-CE44-94B3-732A77B1D7AD}" type="pres">
      <dgm:prSet presAssocID="{5B83E08E-7780-41E2-A2E5-926F6492591E}" presName="ThreeNodes_2_text" presStyleLbl="node1" presStyleIdx="2" presStyleCnt="3">
        <dgm:presLayoutVars>
          <dgm:bulletEnabled val="1"/>
        </dgm:presLayoutVars>
      </dgm:prSet>
      <dgm:spPr/>
    </dgm:pt>
    <dgm:pt modelId="{47F1F29C-9373-8E42-BE35-80709E2215EA}" type="pres">
      <dgm:prSet presAssocID="{5B83E08E-7780-41E2-A2E5-926F6492591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97CB900-8E27-0A4F-870A-BBC4DC3A9AB3}" type="presOf" srcId="{A7FCC846-BC1F-CD46-B02E-0434DC924400}" destId="{47F1F29C-9373-8E42-BE35-80709E2215EA}" srcOrd="1" destOrd="0" presId="urn:microsoft.com/office/officeart/2005/8/layout/vProcess5"/>
    <dgm:cxn modelId="{95380703-82C3-9F43-AB69-69E1C3554BCB}" type="presOf" srcId="{F05739E5-4376-466A-AC0D-D6C6C8FEFC88}" destId="{00AA4205-C5BB-9D41-8BD1-791D2A29529C}" srcOrd="0" destOrd="0" presId="urn:microsoft.com/office/officeart/2005/8/layout/vProcess5"/>
    <dgm:cxn modelId="{EA9EC80A-A491-1E46-916F-C430936BFC5E}" type="presOf" srcId="{A7FCC846-BC1F-CD46-B02E-0434DC924400}" destId="{831F8E3E-3759-4746-80F6-43CCAB4C4D1E}" srcOrd="0" destOrd="0" presId="urn:microsoft.com/office/officeart/2005/8/layout/vProcess5"/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B014DB49-CB49-3842-AAB8-FC21EEB67F88}" type="presOf" srcId="{086E79F9-8040-418F-A25B-D44699F62A84}" destId="{C643A048-C7D3-8E43-B5D4-033DA64C2620}" srcOrd="0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731AAA4E-0E0A-BA4F-A92C-E76CCE7ECCFD}" srcId="{5B83E08E-7780-41E2-A2E5-926F6492591E}" destId="{A7FCC846-BC1F-CD46-B02E-0434DC924400}" srcOrd="2" destOrd="0" parTransId="{4B899EEB-23C5-F946-B7DB-971F045E2FC1}" sibTransId="{6AAE154C-67B2-604A-9D58-7EECB950F5EF}"/>
    <dgm:cxn modelId="{6CD65C87-E77C-7745-B39C-87A7794D5220}" type="presOf" srcId="{086E79F9-8040-418F-A25B-D44699F62A84}" destId="{ED258CC6-9B33-884C-9FF8-E2A282A57757}" srcOrd="1" destOrd="0" presId="urn:microsoft.com/office/officeart/2005/8/layout/vProcess5"/>
    <dgm:cxn modelId="{A9072F88-DD60-8444-8C54-BE7946B40547}" type="presOf" srcId="{CA4708F9-5756-48EC-875D-1BD6D5407D07}" destId="{8F9C7C13-0F6C-F34E-9C81-C6466535F7AE}" srcOrd="0" destOrd="0" presId="urn:microsoft.com/office/officeart/2005/8/layout/vProcess5"/>
    <dgm:cxn modelId="{5BAB70C7-2F3E-E54F-B396-001629225B22}" type="presOf" srcId="{CA4708F9-5756-48EC-875D-1BD6D5407D07}" destId="{1DA22748-BB32-CE44-94B3-732A77B1D7AD}" srcOrd="1" destOrd="0" presId="urn:microsoft.com/office/officeart/2005/8/layout/vProcess5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041EC1CF-88C6-F440-BCD5-8370574A71DF}" type="presOf" srcId="{23E790FA-8204-446F-AC2C-761CCB7C3EC4}" destId="{744DC7D3-5F3B-AD4F-84F4-FBF5BB29FC13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D39666E6-52AD-EC42-9A7C-4D3DE82E4937}" type="presParOf" srcId="{571D890D-8054-8F48-A1FF-E42EFEC1F47F}" destId="{C643A048-C7D3-8E43-B5D4-033DA64C2620}" srcOrd="1" destOrd="0" presId="urn:microsoft.com/office/officeart/2005/8/layout/vProcess5"/>
    <dgm:cxn modelId="{E44AD742-DB5B-3C4F-942F-9128A1A3BF3C}" type="presParOf" srcId="{571D890D-8054-8F48-A1FF-E42EFEC1F47F}" destId="{8F9C7C13-0F6C-F34E-9C81-C6466535F7AE}" srcOrd="2" destOrd="0" presId="urn:microsoft.com/office/officeart/2005/8/layout/vProcess5"/>
    <dgm:cxn modelId="{9E688229-8D1F-EF4C-B695-CFA451916DBC}" type="presParOf" srcId="{571D890D-8054-8F48-A1FF-E42EFEC1F47F}" destId="{831F8E3E-3759-4746-80F6-43CCAB4C4D1E}" srcOrd="3" destOrd="0" presId="urn:microsoft.com/office/officeart/2005/8/layout/vProcess5"/>
    <dgm:cxn modelId="{D987D1B8-D21C-3D4C-9366-3724A4E5AEFA}" type="presParOf" srcId="{571D890D-8054-8F48-A1FF-E42EFEC1F47F}" destId="{744DC7D3-5F3B-AD4F-84F4-FBF5BB29FC13}" srcOrd="4" destOrd="0" presId="urn:microsoft.com/office/officeart/2005/8/layout/vProcess5"/>
    <dgm:cxn modelId="{95F9CD93-DC2E-074E-8FA1-5413E9A0BB67}" type="presParOf" srcId="{571D890D-8054-8F48-A1FF-E42EFEC1F47F}" destId="{00AA4205-C5BB-9D41-8BD1-791D2A29529C}" srcOrd="5" destOrd="0" presId="urn:microsoft.com/office/officeart/2005/8/layout/vProcess5"/>
    <dgm:cxn modelId="{65A96523-3C9E-9F42-A738-83361C848F5D}" type="presParOf" srcId="{571D890D-8054-8F48-A1FF-E42EFEC1F47F}" destId="{ED258CC6-9B33-884C-9FF8-E2A282A57757}" srcOrd="6" destOrd="0" presId="urn:microsoft.com/office/officeart/2005/8/layout/vProcess5"/>
    <dgm:cxn modelId="{7761E3BE-0342-EA4F-AFA4-8CD9B1F8337E}" type="presParOf" srcId="{571D890D-8054-8F48-A1FF-E42EFEC1F47F}" destId="{1DA22748-BB32-CE44-94B3-732A77B1D7AD}" srcOrd="7" destOrd="0" presId="urn:microsoft.com/office/officeart/2005/8/layout/vProcess5"/>
    <dgm:cxn modelId="{EA14F4CB-92C7-044E-BFB1-A1F55529E963}" type="presParOf" srcId="{571D890D-8054-8F48-A1FF-E42EFEC1F47F}" destId="{47F1F29C-9373-8E42-BE35-80709E2215E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The author often gives clues within the context to help determine the meaning of certain words. The meaning is somewhere within the text.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Use the sentences surrounding the word to determine the meaning. </a:t>
          </a:r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The author may give the definition, a synonym, an antonym, an example, a restatement or an explanation of the word to help the reader (HESI. 46).</a:t>
          </a:r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Process5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/>
      <dgm:t>
        <a:bodyPr/>
        <a:lstStyle/>
        <a:p>
          <a:r>
            <a:rPr lang="en-US" sz="2400" dirty="0"/>
            <a:t>Look for a definition, explanation, synonym or other clarification of the word.</a:t>
          </a:r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A7FCC846-BC1F-CD46-B02E-0434DC924400}">
      <dgm:prSet custT="1"/>
      <dgm:spPr/>
      <dgm:t>
        <a:bodyPr/>
        <a:lstStyle/>
        <a:p>
          <a:r>
            <a:rPr lang="en-US" sz="2200" dirty="0"/>
            <a:t>Be sure that the meaning you choose makes sense in the context of the passage. Reread the sentences using the meaning instead of the word (HESI. 46).</a:t>
          </a:r>
        </a:p>
      </dgm:t>
    </dgm:pt>
    <dgm:pt modelId="{4B899EEB-23C5-F946-B7DB-971F045E2FC1}" type="parTrans" cxnId="{731AAA4E-0E0A-BA4F-A92C-E76CCE7ECCFD}">
      <dgm:prSet/>
      <dgm:spPr/>
      <dgm:t>
        <a:bodyPr/>
        <a:lstStyle/>
        <a:p>
          <a:endParaRPr lang="en-US"/>
        </a:p>
      </dgm:t>
    </dgm:pt>
    <dgm:pt modelId="{6AAE154C-67B2-604A-9D58-7EECB950F5EF}" type="sibTrans" cxnId="{731AAA4E-0E0A-BA4F-A92C-E76CCE7ECCFD}">
      <dgm:prSet/>
      <dgm:spPr/>
      <dgm:t>
        <a:bodyPr/>
        <a:lstStyle/>
        <a:p>
          <a:endParaRPr lang="en-US"/>
        </a:p>
      </dgm:t>
    </dgm:pt>
    <dgm:pt modelId="{59423C52-0186-FD4A-9889-5B9E7214931A}">
      <dgm:prSet custT="1"/>
      <dgm:spPr/>
      <dgm:t>
        <a:bodyPr/>
        <a:lstStyle/>
        <a:p>
          <a:r>
            <a:rPr lang="en-US" sz="2400" dirty="0"/>
            <a:t>Skim the passage to find the word.</a:t>
          </a:r>
        </a:p>
      </dgm:t>
    </dgm:pt>
    <dgm:pt modelId="{8AA861A8-6188-4943-AD95-60530F0FC2C6}" type="parTrans" cxnId="{A72969C9-F915-1D45-8F46-A78AFA54A5DD}">
      <dgm:prSet/>
      <dgm:spPr/>
      <dgm:t>
        <a:bodyPr/>
        <a:lstStyle/>
        <a:p>
          <a:endParaRPr lang="en-US"/>
        </a:p>
      </dgm:t>
    </dgm:pt>
    <dgm:pt modelId="{E656ABE8-4165-5443-8630-D36586D16046}" type="sibTrans" cxnId="{A72969C9-F915-1D45-8F46-A78AFA54A5DD}">
      <dgm:prSet/>
      <dgm:spPr/>
      <dgm:t>
        <a:bodyPr/>
        <a:lstStyle/>
        <a:p>
          <a:endParaRPr lang="en-US"/>
        </a:p>
      </dgm:t>
    </dgm:pt>
    <dgm:pt modelId="{77EA5CBC-9CBC-E14C-BB7E-8B4F3BF74A39}">
      <dgm:prSet custT="1"/>
      <dgm:spPr/>
      <dgm:t>
        <a:bodyPr/>
        <a:lstStyle/>
        <a:p>
          <a:r>
            <a:rPr lang="en-US" sz="2400" dirty="0"/>
            <a:t>Read the sentences before and after the sentence that includes the word.</a:t>
          </a:r>
        </a:p>
      </dgm:t>
    </dgm:pt>
    <dgm:pt modelId="{BA8D75E0-84F4-2047-91E0-CB6C191B0F17}" type="parTrans" cxnId="{2D979ABE-A365-B941-BBAA-BD328BCB502E}">
      <dgm:prSet/>
      <dgm:spPr/>
      <dgm:t>
        <a:bodyPr/>
        <a:lstStyle/>
        <a:p>
          <a:endParaRPr lang="en-US"/>
        </a:p>
      </dgm:t>
    </dgm:pt>
    <dgm:pt modelId="{BFAFA1AB-29F4-B242-8992-49DDC64EF84C}" type="sibTrans" cxnId="{2D979ABE-A365-B941-BBAA-BD328BCB502E}">
      <dgm:prSet/>
      <dgm:spPr/>
      <dgm:t>
        <a:bodyPr/>
        <a:lstStyle/>
        <a:p>
          <a:endParaRPr lang="en-US"/>
        </a:p>
      </dgm:t>
    </dgm:pt>
    <dgm:pt modelId="{571D890D-8054-8F48-A1FF-E42EFEC1F47F}" type="pres">
      <dgm:prSet presAssocID="{5B83E08E-7780-41E2-A2E5-926F6492591E}" presName="outerComposite" presStyleCnt="0">
        <dgm:presLayoutVars>
          <dgm:chMax val="5"/>
          <dgm:dir/>
          <dgm:resizeHandles val="exact"/>
        </dgm:presLayoutVars>
      </dgm:prSet>
      <dgm:spPr/>
    </dgm:pt>
    <dgm:pt modelId="{BBCDA63A-9F07-2441-BF48-639040A330AD}" type="pres">
      <dgm:prSet presAssocID="{5B83E08E-7780-41E2-A2E5-926F6492591E}" presName="dummyMaxCanvas" presStyleCnt="0">
        <dgm:presLayoutVars/>
      </dgm:prSet>
      <dgm:spPr/>
    </dgm:pt>
    <dgm:pt modelId="{89426856-07C6-A541-BBAE-0F95E4918143}" type="pres">
      <dgm:prSet presAssocID="{5B83E08E-7780-41E2-A2E5-926F6492591E}" presName="FourNodes_1" presStyleLbl="node1" presStyleIdx="0" presStyleCnt="4">
        <dgm:presLayoutVars>
          <dgm:bulletEnabled val="1"/>
        </dgm:presLayoutVars>
      </dgm:prSet>
      <dgm:spPr/>
    </dgm:pt>
    <dgm:pt modelId="{CDA112E9-ADFB-7D40-9895-3EC09BE6D98A}" type="pres">
      <dgm:prSet presAssocID="{5B83E08E-7780-41E2-A2E5-926F6492591E}" presName="FourNodes_2" presStyleLbl="node1" presStyleIdx="1" presStyleCnt="4">
        <dgm:presLayoutVars>
          <dgm:bulletEnabled val="1"/>
        </dgm:presLayoutVars>
      </dgm:prSet>
      <dgm:spPr/>
    </dgm:pt>
    <dgm:pt modelId="{359CEF17-FA32-7F4B-88A2-6C274BABD9D9}" type="pres">
      <dgm:prSet presAssocID="{5B83E08E-7780-41E2-A2E5-926F6492591E}" presName="FourNodes_3" presStyleLbl="node1" presStyleIdx="2" presStyleCnt="4">
        <dgm:presLayoutVars>
          <dgm:bulletEnabled val="1"/>
        </dgm:presLayoutVars>
      </dgm:prSet>
      <dgm:spPr/>
    </dgm:pt>
    <dgm:pt modelId="{826359E8-82EA-B542-98E5-C75795D1B7A7}" type="pres">
      <dgm:prSet presAssocID="{5B83E08E-7780-41E2-A2E5-926F6492591E}" presName="FourNodes_4" presStyleLbl="node1" presStyleIdx="3" presStyleCnt="4">
        <dgm:presLayoutVars>
          <dgm:bulletEnabled val="1"/>
        </dgm:presLayoutVars>
      </dgm:prSet>
      <dgm:spPr/>
    </dgm:pt>
    <dgm:pt modelId="{B61D3EAE-22E8-7944-8626-36FF4714EB9F}" type="pres">
      <dgm:prSet presAssocID="{5B83E08E-7780-41E2-A2E5-926F6492591E}" presName="FourConn_1-2" presStyleLbl="fgAccFollowNode1" presStyleIdx="0" presStyleCnt="3">
        <dgm:presLayoutVars>
          <dgm:bulletEnabled val="1"/>
        </dgm:presLayoutVars>
      </dgm:prSet>
      <dgm:spPr/>
    </dgm:pt>
    <dgm:pt modelId="{33B41FBC-8A03-734A-84B9-4BFBB5DC6D57}" type="pres">
      <dgm:prSet presAssocID="{5B83E08E-7780-41E2-A2E5-926F6492591E}" presName="FourConn_2-3" presStyleLbl="fgAccFollowNode1" presStyleIdx="1" presStyleCnt="3">
        <dgm:presLayoutVars>
          <dgm:bulletEnabled val="1"/>
        </dgm:presLayoutVars>
      </dgm:prSet>
      <dgm:spPr/>
    </dgm:pt>
    <dgm:pt modelId="{3D3ECDB7-250D-2E4F-8D6E-C0C60DA64534}" type="pres">
      <dgm:prSet presAssocID="{5B83E08E-7780-41E2-A2E5-926F6492591E}" presName="FourConn_3-4" presStyleLbl="fgAccFollowNode1" presStyleIdx="2" presStyleCnt="3">
        <dgm:presLayoutVars>
          <dgm:bulletEnabled val="1"/>
        </dgm:presLayoutVars>
      </dgm:prSet>
      <dgm:spPr/>
    </dgm:pt>
    <dgm:pt modelId="{81FE40D0-D7E8-D945-A9FD-9CD68AB225DE}" type="pres">
      <dgm:prSet presAssocID="{5B83E08E-7780-41E2-A2E5-926F6492591E}" presName="FourNodes_1_text" presStyleLbl="node1" presStyleIdx="3" presStyleCnt="4">
        <dgm:presLayoutVars>
          <dgm:bulletEnabled val="1"/>
        </dgm:presLayoutVars>
      </dgm:prSet>
      <dgm:spPr/>
    </dgm:pt>
    <dgm:pt modelId="{07FAE064-3354-4D4C-82F8-708765EAE8D5}" type="pres">
      <dgm:prSet presAssocID="{5B83E08E-7780-41E2-A2E5-926F6492591E}" presName="FourNodes_2_text" presStyleLbl="node1" presStyleIdx="3" presStyleCnt="4">
        <dgm:presLayoutVars>
          <dgm:bulletEnabled val="1"/>
        </dgm:presLayoutVars>
      </dgm:prSet>
      <dgm:spPr/>
    </dgm:pt>
    <dgm:pt modelId="{AD184708-783A-8441-8E5E-8BE59B7DCB3F}" type="pres">
      <dgm:prSet presAssocID="{5B83E08E-7780-41E2-A2E5-926F6492591E}" presName="FourNodes_3_text" presStyleLbl="node1" presStyleIdx="3" presStyleCnt="4">
        <dgm:presLayoutVars>
          <dgm:bulletEnabled val="1"/>
        </dgm:presLayoutVars>
      </dgm:prSet>
      <dgm:spPr/>
    </dgm:pt>
    <dgm:pt modelId="{2FA740B1-7F74-D842-B753-A763CF60B45A}" type="pres">
      <dgm:prSet presAssocID="{5B83E08E-7780-41E2-A2E5-926F6492591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B887F2B-6569-5D4A-AFBA-A6F326E6ABDD}" type="presOf" srcId="{A7FCC846-BC1F-CD46-B02E-0434DC924400}" destId="{2FA740B1-7F74-D842-B753-A763CF60B45A}" srcOrd="1" destOrd="0" presId="urn:microsoft.com/office/officeart/2005/8/layout/vProcess5"/>
    <dgm:cxn modelId="{620C3A39-6DDD-B549-BBD9-A3BF6B263018}" type="presOf" srcId="{086E79F9-8040-418F-A25B-D44699F62A84}" destId="{AD184708-783A-8441-8E5E-8BE59B7DCB3F}" srcOrd="1" destOrd="0" presId="urn:microsoft.com/office/officeart/2005/8/layout/vProcess5"/>
    <dgm:cxn modelId="{3D1D3A3E-98B8-3444-B0D5-E8E769CB5DA2}" type="presOf" srcId="{77EA5CBC-9CBC-E14C-BB7E-8B4F3BF74A39}" destId="{07FAE064-3354-4D4C-82F8-708765EAE8D5}" srcOrd="1" destOrd="0" presId="urn:microsoft.com/office/officeart/2005/8/layout/vProcess5"/>
    <dgm:cxn modelId="{BCCF795F-267F-3445-BBE4-41D70B4E6161}" type="presOf" srcId="{77EA5CBC-9CBC-E14C-BB7E-8B4F3BF74A39}" destId="{CDA112E9-ADFB-7D40-9895-3EC09BE6D98A}" srcOrd="0" destOrd="0" presId="urn:microsoft.com/office/officeart/2005/8/layout/vProcess5"/>
    <dgm:cxn modelId="{C5BDE760-1CFE-834A-9E49-1836AFBC6AD7}" type="presOf" srcId="{23E790FA-8204-446F-AC2C-761CCB7C3EC4}" destId="{3D3ECDB7-250D-2E4F-8D6E-C0C60DA64534}" srcOrd="0" destOrd="0" presId="urn:microsoft.com/office/officeart/2005/8/layout/vProcess5"/>
    <dgm:cxn modelId="{60A74A4A-0F86-2247-848F-E8C513C16CE7}" type="presOf" srcId="{5B83E08E-7780-41E2-A2E5-926F6492591E}" destId="{571D890D-8054-8F48-A1FF-E42EFEC1F47F}" srcOrd="0" destOrd="0" presId="urn:microsoft.com/office/officeart/2005/8/layout/vProcess5"/>
    <dgm:cxn modelId="{731AAA4E-0E0A-BA4F-A92C-E76CCE7ECCFD}" srcId="{5B83E08E-7780-41E2-A2E5-926F6492591E}" destId="{A7FCC846-BC1F-CD46-B02E-0434DC924400}" srcOrd="3" destOrd="0" parTransId="{4B899EEB-23C5-F946-B7DB-971F045E2FC1}" sibTransId="{6AAE154C-67B2-604A-9D58-7EECB950F5EF}"/>
    <dgm:cxn modelId="{D1426C80-2195-C843-B85E-20B39F0EDE12}" type="presOf" srcId="{E656ABE8-4165-5443-8630-D36586D16046}" destId="{B61D3EAE-22E8-7944-8626-36FF4714EB9F}" srcOrd="0" destOrd="0" presId="urn:microsoft.com/office/officeart/2005/8/layout/vProcess5"/>
    <dgm:cxn modelId="{C894E4B0-3EFF-3544-9F24-3AF5331B9498}" type="presOf" srcId="{A7FCC846-BC1F-CD46-B02E-0434DC924400}" destId="{826359E8-82EA-B542-98E5-C75795D1B7A7}" srcOrd="0" destOrd="0" presId="urn:microsoft.com/office/officeart/2005/8/layout/vProcess5"/>
    <dgm:cxn modelId="{740D3FB9-5A30-564B-8169-CBCD0F569D95}" type="presOf" srcId="{086E79F9-8040-418F-A25B-D44699F62A84}" destId="{359CEF17-FA32-7F4B-88A2-6C274BABD9D9}" srcOrd="0" destOrd="0" presId="urn:microsoft.com/office/officeart/2005/8/layout/vProcess5"/>
    <dgm:cxn modelId="{AEFE71BB-932D-D141-B81E-31C9F4D636AF}" type="presOf" srcId="{BFAFA1AB-29F4-B242-8992-49DDC64EF84C}" destId="{33B41FBC-8A03-734A-84B9-4BFBB5DC6D57}" srcOrd="0" destOrd="0" presId="urn:microsoft.com/office/officeart/2005/8/layout/vProcess5"/>
    <dgm:cxn modelId="{2D979ABE-A365-B941-BBAA-BD328BCB502E}" srcId="{5B83E08E-7780-41E2-A2E5-926F6492591E}" destId="{77EA5CBC-9CBC-E14C-BB7E-8B4F3BF74A39}" srcOrd="1" destOrd="0" parTransId="{BA8D75E0-84F4-2047-91E0-CB6C191B0F17}" sibTransId="{BFAFA1AB-29F4-B242-8992-49DDC64EF84C}"/>
    <dgm:cxn modelId="{A72969C9-F915-1D45-8F46-A78AFA54A5DD}" srcId="{5B83E08E-7780-41E2-A2E5-926F6492591E}" destId="{59423C52-0186-FD4A-9889-5B9E7214931A}" srcOrd="0" destOrd="0" parTransId="{8AA861A8-6188-4943-AD95-60530F0FC2C6}" sibTransId="{E656ABE8-4165-5443-8630-D36586D16046}"/>
    <dgm:cxn modelId="{7CEAD6CC-7BBD-43B2-BA09-DC1B966E8AA6}" srcId="{5B83E08E-7780-41E2-A2E5-926F6492591E}" destId="{086E79F9-8040-418F-A25B-D44699F62A84}" srcOrd="2" destOrd="0" parTransId="{7F3C4F4E-0B9E-40A7-B5FE-A3BE74B35A87}" sibTransId="{23E790FA-8204-446F-AC2C-761CCB7C3EC4}"/>
    <dgm:cxn modelId="{AD2264DC-0002-B349-A676-E28070AB3B3F}" type="presOf" srcId="{59423C52-0186-FD4A-9889-5B9E7214931A}" destId="{81FE40D0-D7E8-D945-A9FD-9CD68AB225DE}" srcOrd="1" destOrd="0" presId="urn:microsoft.com/office/officeart/2005/8/layout/vProcess5"/>
    <dgm:cxn modelId="{CA179ADE-5A8B-C74D-891C-E9CA5CA60FE8}" type="presOf" srcId="{59423C52-0186-FD4A-9889-5B9E7214931A}" destId="{89426856-07C6-A541-BBAE-0F95E4918143}" srcOrd="0" destOrd="0" presId="urn:microsoft.com/office/officeart/2005/8/layout/vProcess5"/>
    <dgm:cxn modelId="{E2E024FE-17D4-0547-B5E2-53B8990D0BDB}" type="presParOf" srcId="{571D890D-8054-8F48-A1FF-E42EFEC1F47F}" destId="{BBCDA63A-9F07-2441-BF48-639040A330AD}" srcOrd="0" destOrd="0" presId="urn:microsoft.com/office/officeart/2005/8/layout/vProcess5"/>
    <dgm:cxn modelId="{6FDBBB47-C3E2-0944-A803-FC6DE766517E}" type="presParOf" srcId="{571D890D-8054-8F48-A1FF-E42EFEC1F47F}" destId="{89426856-07C6-A541-BBAE-0F95E4918143}" srcOrd="1" destOrd="0" presId="urn:microsoft.com/office/officeart/2005/8/layout/vProcess5"/>
    <dgm:cxn modelId="{456852E6-A707-9242-9C26-03B1A45AD38A}" type="presParOf" srcId="{571D890D-8054-8F48-A1FF-E42EFEC1F47F}" destId="{CDA112E9-ADFB-7D40-9895-3EC09BE6D98A}" srcOrd="2" destOrd="0" presId="urn:microsoft.com/office/officeart/2005/8/layout/vProcess5"/>
    <dgm:cxn modelId="{BC2F26A6-629E-1140-8EAC-E0540DBD8256}" type="presParOf" srcId="{571D890D-8054-8F48-A1FF-E42EFEC1F47F}" destId="{359CEF17-FA32-7F4B-88A2-6C274BABD9D9}" srcOrd="3" destOrd="0" presId="urn:microsoft.com/office/officeart/2005/8/layout/vProcess5"/>
    <dgm:cxn modelId="{E82F508E-A039-9D4A-B1C9-0EFFB55BA3AA}" type="presParOf" srcId="{571D890D-8054-8F48-A1FF-E42EFEC1F47F}" destId="{826359E8-82EA-B542-98E5-C75795D1B7A7}" srcOrd="4" destOrd="0" presId="urn:microsoft.com/office/officeart/2005/8/layout/vProcess5"/>
    <dgm:cxn modelId="{EAD1BC75-553B-8A49-8784-937A99A953E5}" type="presParOf" srcId="{571D890D-8054-8F48-A1FF-E42EFEC1F47F}" destId="{B61D3EAE-22E8-7944-8626-36FF4714EB9F}" srcOrd="5" destOrd="0" presId="urn:microsoft.com/office/officeart/2005/8/layout/vProcess5"/>
    <dgm:cxn modelId="{A947A8DF-FC52-B24A-9D52-FDDE1C190CD0}" type="presParOf" srcId="{571D890D-8054-8F48-A1FF-E42EFEC1F47F}" destId="{33B41FBC-8A03-734A-84B9-4BFBB5DC6D57}" srcOrd="6" destOrd="0" presId="urn:microsoft.com/office/officeart/2005/8/layout/vProcess5"/>
    <dgm:cxn modelId="{FAE70455-232B-C64E-87B5-3E9CC5E997E6}" type="presParOf" srcId="{571D890D-8054-8F48-A1FF-E42EFEC1F47F}" destId="{3D3ECDB7-250D-2E4F-8D6E-C0C60DA64534}" srcOrd="7" destOrd="0" presId="urn:microsoft.com/office/officeart/2005/8/layout/vProcess5"/>
    <dgm:cxn modelId="{437D0EB6-D71E-0F46-B1A4-48EA517CB566}" type="presParOf" srcId="{571D890D-8054-8F48-A1FF-E42EFEC1F47F}" destId="{81FE40D0-D7E8-D945-A9FD-9CD68AB225DE}" srcOrd="8" destOrd="0" presId="urn:microsoft.com/office/officeart/2005/8/layout/vProcess5"/>
    <dgm:cxn modelId="{8E16B79D-C6A5-2E4E-A032-D90F800F7E18}" type="presParOf" srcId="{571D890D-8054-8F48-A1FF-E42EFEC1F47F}" destId="{07FAE064-3354-4D4C-82F8-708765EAE8D5}" srcOrd="9" destOrd="0" presId="urn:microsoft.com/office/officeart/2005/8/layout/vProcess5"/>
    <dgm:cxn modelId="{5F3C8EB4-98D3-FF4F-B774-F48049EC5297}" type="presParOf" srcId="{571D890D-8054-8F48-A1FF-E42EFEC1F47F}" destId="{AD184708-783A-8441-8E5E-8BE59B7DCB3F}" srcOrd="10" destOrd="0" presId="urn:microsoft.com/office/officeart/2005/8/layout/vProcess5"/>
    <dgm:cxn modelId="{5C07038F-1936-FD49-A9A7-4E759B0B1D94}" type="presParOf" srcId="{571D890D-8054-8F48-A1FF-E42EFEC1F47F}" destId="{2FA740B1-7F74-D842-B753-A763CF60B4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83E08E-7780-41E2-A2E5-926F6492591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6E79F9-8040-418F-A25B-D44699F62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The author’s tone is the attitude or feelings the writer has toward the topic. </a:t>
          </a:r>
        </a:p>
      </dgm:t>
    </dgm:pt>
    <dgm:pt modelId="{23E790FA-8204-446F-AC2C-761CCB7C3EC4}" type="sibTrans" cxnId="{7CEAD6CC-7BBD-43B2-BA09-DC1B966E8AA6}">
      <dgm:prSet/>
      <dgm:spPr/>
      <dgm:t>
        <a:bodyPr/>
        <a:lstStyle/>
        <a:p>
          <a:endParaRPr lang="en-US"/>
        </a:p>
      </dgm:t>
    </dgm:pt>
    <dgm:pt modelId="{7F3C4F4E-0B9E-40A7-B5FE-A3BE74B35A87}" type="parTrans" cxnId="{7CEAD6CC-7BBD-43B2-BA09-DC1B966E8AA6}">
      <dgm:prSet/>
      <dgm:spPr/>
      <dgm:t>
        <a:bodyPr/>
        <a:lstStyle/>
        <a:p>
          <a:endParaRPr lang="en-US"/>
        </a:p>
      </dgm:t>
    </dgm:pt>
    <dgm:pt modelId="{CA4708F9-5756-48EC-875D-1BD6D5407D0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Word choice is the best tool to determine author’s tone. Look for facts, bias, intrigue .</a:t>
          </a:r>
        </a:p>
      </dgm:t>
    </dgm:pt>
    <dgm:pt modelId="{F05739E5-4376-466A-AC0D-D6C6C8FEFC88}" type="sibTrans" cxnId="{FF5C371C-3C98-4A66-9D45-BDBC90A23E72}">
      <dgm:prSet/>
      <dgm:spPr/>
      <dgm:t>
        <a:bodyPr/>
        <a:lstStyle/>
        <a:p>
          <a:endParaRPr lang="en-US"/>
        </a:p>
      </dgm:t>
    </dgm:pt>
    <dgm:pt modelId="{3B498502-020E-4B20-BF66-DF972A3EBE2B}" type="parTrans" cxnId="{FF5C371C-3C98-4A66-9D45-BDBC90A23E72}">
      <dgm:prSet/>
      <dgm:spPr/>
      <dgm:t>
        <a:bodyPr/>
        <a:lstStyle/>
        <a:p>
          <a:endParaRPr lang="en-US"/>
        </a:p>
      </dgm:t>
    </dgm:pt>
    <dgm:pt modelId="{C65E2A5E-B7BF-41D1-82F6-67FA92695BB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u="none" dirty="0">
              <a:solidFill>
                <a:schemeClr val="tx1"/>
              </a:solidFill>
            </a:rPr>
            <a:t>Positive or negative language can point to the author’s feelings about the subject. </a:t>
          </a:r>
          <a:endParaRPr lang="en-US" sz="2400" dirty="0">
            <a:solidFill>
              <a:schemeClr val="tx1"/>
            </a:solidFill>
          </a:endParaRPr>
        </a:p>
      </dgm:t>
    </dgm:pt>
    <dgm:pt modelId="{3C4851D6-2A1A-4EF4-913C-F9CED554CB9A}" type="sibTrans" cxnId="{7F3AD5BA-5E35-4FAC-8FA4-A41A42191031}">
      <dgm:prSet/>
      <dgm:spPr/>
      <dgm:t>
        <a:bodyPr/>
        <a:lstStyle/>
        <a:p>
          <a:endParaRPr lang="en-US"/>
        </a:p>
      </dgm:t>
    </dgm:pt>
    <dgm:pt modelId="{5F2DC203-7787-4E88-8294-804D3E39526D}" type="parTrans" cxnId="{7F3AD5BA-5E35-4FAC-8FA4-A41A42191031}">
      <dgm:prSet/>
      <dgm:spPr/>
      <dgm:t>
        <a:bodyPr/>
        <a:lstStyle/>
        <a:p>
          <a:endParaRPr lang="en-US"/>
        </a:p>
      </dgm:t>
    </dgm:pt>
    <dgm:pt modelId="{08BDBE13-5DBE-104C-ADE5-B8A0DE81C06F}" type="pres">
      <dgm:prSet presAssocID="{5B83E08E-7780-41E2-A2E5-926F6492591E}" presName="linear" presStyleCnt="0">
        <dgm:presLayoutVars>
          <dgm:animLvl val="lvl"/>
          <dgm:resizeHandles val="exact"/>
        </dgm:presLayoutVars>
      </dgm:prSet>
      <dgm:spPr/>
    </dgm:pt>
    <dgm:pt modelId="{3A59872D-3675-414D-B019-8386588B5B77}" type="pres">
      <dgm:prSet presAssocID="{086E79F9-8040-418F-A25B-D44699F62A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784A2A-103A-8848-8620-A7CB6CB9A65B}" type="pres">
      <dgm:prSet presAssocID="{23E790FA-8204-446F-AC2C-761CCB7C3EC4}" presName="spacer" presStyleCnt="0"/>
      <dgm:spPr/>
    </dgm:pt>
    <dgm:pt modelId="{FEE7C1DB-855F-DC47-8E67-578E9FFEDD6D}" type="pres">
      <dgm:prSet presAssocID="{CA4708F9-5756-48EC-875D-1BD6D5407D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FD3F0A-7F66-AA4B-97BD-B5DCB84BBE07}" type="pres">
      <dgm:prSet presAssocID="{F05739E5-4376-466A-AC0D-D6C6C8FEFC88}" presName="spacer" presStyleCnt="0"/>
      <dgm:spPr/>
    </dgm:pt>
    <dgm:pt modelId="{3393D61C-973F-B748-B73D-3EDA7E82190D}" type="pres">
      <dgm:prSet presAssocID="{C65E2A5E-B7BF-41D1-82F6-67FA92695B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5C371C-3C98-4A66-9D45-BDBC90A23E72}" srcId="{5B83E08E-7780-41E2-A2E5-926F6492591E}" destId="{CA4708F9-5756-48EC-875D-1BD6D5407D07}" srcOrd="1" destOrd="0" parTransId="{3B498502-020E-4B20-BF66-DF972A3EBE2B}" sibTransId="{F05739E5-4376-466A-AC0D-D6C6C8FEFC88}"/>
    <dgm:cxn modelId="{17C6A744-E6A0-B340-A2F7-782A8C209FFE}" type="presOf" srcId="{CA4708F9-5756-48EC-875D-1BD6D5407D07}" destId="{FEE7C1DB-855F-DC47-8E67-578E9FFEDD6D}" srcOrd="0" destOrd="0" presId="urn:microsoft.com/office/officeart/2005/8/layout/vList2"/>
    <dgm:cxn modelId="{0AA9C091-7446-EA4A-ACF9-604F76C9A038}" type="presOf" srcId="{5B83E08E-7780-41E2-A2E5-926F6492591E}" destId="{08BDBE13-5DBE-104C-ADE5-B8A0DE81C06F}" srcOrd="0" destOrd="0" presId="urn:microsoft.com/office/officeart/2005/8/layout/vList2"/>
    <dgm:cxn modelId="{175AAD95-ACA0-EB40-858C-464CBE287183}" type="presOf" srcId="{086E79F9-8040-418F-A25B-D44699F62A84}" destId="{3A59872D-3675-414D-B019-8386588B5B77}" srcOrd="0" destOrd="0" presId="urn:microsoft.com/office/officeart/2005/8/layout/vList2"/>
    <dgm:cxn modelId="{EF0B7EAF-152B-FA43-89D7-25F46B20FBB4}" type="presOf" srcId="{C65E2A5E-B7BF-41D1-82F6-67FA92695BB8}" destId="{3393D61C-973F-B748-B73D-3EDA7E82190D}" srcOrd="0" destOrd="0" presId="urn:microsoft.com/office/officeart/2005/8/layout/vList2"/>
    <dgm:cxn modelId="{7F3AD5BA-5E35-4FAC-8FA4-A41A42191031}" srcId="{5B83E08E-7780-41E2-A2E5-926F6492591E}" destId="{C65E2A5E-B7BF-41D1-82F6-67FA92695BB8}" srcOrd="2" destOrd="0" parTransId="{5F2DC203-7787-4E88-8294-804D3E39526D}" sibTransId="{3C4851D6-2A1A-4EF4-913C-F9CED554CB9A}"/>
    <dgm:cxn modelId="{7CEAD6CC-7BBD-43B2-BA09-DC1B966E8AA6}" srcId="{5B83E08E-7780-41E2-A2E5-926F6492591E}" destId="{086E79F9-8040-418F-A25B-D44699F62A84}" srcOrd="0" destOrd="0" parTransId="{7F3C4F4E-0B9E-40A7-B5FE-A3BE74B35A87}" sibTransId="{23E790FA-8204-446F-AC2C-761CCB7C3EC4}"/>
    <dgm:cxn modelId="{FBD4DB55-F099-D14B-ADDA-EEF85ACF8B26}" type="presParOf" srcId="{08BDBE13-5DBE-104C-ADE5-B8A0DE81C06F}" destId="{3A59872D-3675-414D-B019-8386588B5B77}" srcOrd="0" destOrd="0" presId="urn:microsoft.com/office/officeart/2005/8/layout/vList2"/>
    <dgm:cxn modelId="{6347563B-AA21-FF41-849E-BE47521B2644}" type="presParOf" srcId="{08BDBE13-5DBE-104C-ADE5-B8A0DE81C06F}" destId="{A0784A2A-103A-8848-8620-A7CB6CB9A65B}" srcOrd="1" destOrd="0" presId="urn:microsoft.com/office/officeart/2005/8/layout/vList2"/>
    <dgm:cxn modelId="{925CABFD-A231-9744-A99A-5BBB100BBBE3}" type="presParOf" srcId="{08BDBE13-5DBE-104C-ADE5-B8A0DE81C06F}" destId="{FEE7C1DB-855F-DC47-8E67-578E9FFEDD6D}" srcOrd="2" destOrd="0" presId="urn:microsoft.com/office/officeart/2005/8/layout/vList2"/>
    <dgm:cxn modelId="{022E3CC8-70C4-5C45-8E75-40BD3F9AF847}" type="presParOf" srcId="{08BDBE13-5DBE-104C-ADE5-B8A0DE81C06F}" destId="{33FD3F0A-7F66-AA4B-97BD-B5DCB84BBE07}" srcOrd="3" destOrd="0" presId="urn:microsoft.com/office/officeart/2005/8/layout/vList2"/>
    <dgm:cxn modelId="{9CB4B354-1B26-8945-A850-5B3EEC8D24C8}" type="presParOf" srcId="{08BDBE13-5DBE-104C-ADE5-B8A0DE81C06F}" destId="{3393D61C-973F-B748-B73D-3EDA7E8219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6014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The main idea of a passage is the </a:t>
          </a:r>
          <a:r>
            <a:rPr lang="en-US" sz="2400" u="sng" kern="1200" dirty="0">
              <a:solidFill>
                <a:schemeClr val="tx1"/>
              </a:solidFill>
            </a:rPr>
            <a:t>main point the author is speaking about</a:t>
          </a:r>
          <a:r>
            <a:rPr lang="en-US" sz="2400" u="none" kern="1200" dirty="0">
              <a:solidFill>
                <a:schemeClr val="tx1"/>
              </a:solidFill>
            </a:rPr>
            <a:t>. It is sometimes referred to as the “</a:t>
          </a:r>
          <a:r>
            <a:rPr lang="en-US" sz="2400" u="sng" kern="1200" dirty="0">
              <a:solidFill>
                <a:schemeClr val="tx1"/>
              </a:solidFill>
            </a:rPr>
            <a:t>big picture”.</a:t>
          </a:r>
        </a:p>
      </dsp:txBody>
      <dsp:txXfrm>
        <a:off x="64968" y="425117"/>
        <a:ext cx="7598331" cy="1200939"/>
      </dsp:txXfrm>
    </dsp:sp>
    <dsp:sp modelId="{FEE7C1DB-855F-DC47-8E67-578E9FFEDD6D}">
      <dsp:nvSpPr>
        <dsp:cNvPr id="0" name=""/>
        <dsp:cNvSpPr/>
      </dsp:nvSpPr>
      <dsp:spPr>
        <a:xfrm>
          <a:off x="0" y="1878224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It is not the topic; the main idea is </a:t>
          </a:r>
          <a:r>
            <a:rPr lang="en-US" sz="2400" u="sng" kern="1200" dirty="0">
              <a:solidFill>
                <a:schemeClr val="tx1"/>
              </a:solidFill>
            </a:rPr>
            <a:t>more specific than the topic.</a:t>
          </a:r>
        </a:p>
      </dsp:txBody>
      <dsp:txXfrm>
        <a:off x="64968" y="1943192"/>
        <a:ext cx="7598331" cy="1200939"/>
      </dsp:txXfrm>
    </dsp:sp>
    <dsp:sp modelId="{3393D61C-973F-B748-B73D-3EDA7E82190D}">
      <dsp:nvSpPr>
        <dsp:cNvPr id="0" name=""/>
        <dsp:cNvSpPr/>
      </dsp:nvSpPr>
      <dsp:spPr>
        <a:xfrm>
          <a:off x="0" y="339629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The main idea may be stated in the opening paragraph as a </a:t>
          </a:r>
          <a:r>
            <a:rPr lang="en-US" sz="2400" u="sng" kern="1200" dirty="0">
              <a:solidFill>
                <a:schemeClr val="tx1"/>
              </a:solidFill>
            </a:rPr>
            <a:t>thesis</a:t>
          </a:r>
          <a:r>
            <a:rPr lang="en-US" sz="2400" kern="1200" dirty="0">
              <a:solidFill>
                <a:schemeClr val="tx1"/>
              </a:solidFill>
            </a:rPr>
            <a:t>, then restated in the concluding paragraph.</a:t>
          </a:r>
        </a:p>
      </dsp:txBody>
      <dsp:txXfrm>
        <a:off x="64968" y="3461267"/>
        <a:ext cx="7598331" cy="1200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BC686-152B-994E-840E-3AAB22E5DBFF}">
      <dsp:nvSpPr>
        <dsp:cNvPr id="0" name=""/>
        <dsp:cNvSpPr/>
      </dsp:nvSpPr>
      <dsp:spPr>
        <a:xfrm>
          <a:off x="0" y="0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Who is the author’s intended audience?</a:t>
          </a:r>
        </a:p>
      </dsp:txBody>
      <dsp:txXfrm>
        <a:off x="32487" y="32487"/>
        <a:ext cx="4544245" cy="1044228"/>
      </dsp:txXfrm>
    </dsp:sp>
    <dsp:sp modelId="{5E1B120C-1D02-CB49-9831-9B0485D0D3B8}">
      <dsp:nvSpPr>
        <dsp:cNvPr id="0" name=""/>
        <dsp:cNvSpPr/>
      </dsp:nvSpPr>
      <dsp:spPr>
        <a:xfrm>
          <a:off x="488671" y="1310875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feelings does the writer have toward the subject?</a:t>
          </a:r>
        </a:p>
      </dsp:txBody>
      <dsp:txXfrm>
        <a:off x="521158" y="1343362"/>
        <a:ext cx="4560260" cy="1044228"/>
      </dsp:txXfrm>
    </dsp:sp>
    <dsp:sp modelId="{587DFD0D-A824-EC4F-917A-E15CBE584BA3}">
      <dsp:nvSpPr>
        <dsp:cNvPr id="0" name=""/>
        <dsp:cNvSpPr/>
      </dsp:nvSpPr>
      <dsp:spPr>
        <a:xfrm>
          <a:off x="970050" y="2621751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words support this feeling?</a:t>
          </a:r>
        </a:p>
      </dsp:txBody>
      <dsp:txXfrm>
        <a:off x="1002537" y="2654238"/>
        <a:ext cx="4567554" cy="1044228"/>
      </dsp:txXfrm>
    </dsp:sp>
    <dsp:sp modelId="{684791C5-833B-9146-BA04-D315E03BC593}">
      <dsp:nvSpPr>
        <dsp:cNvPr id="0" name=""/>
        <dsp:cNvSpPr/>
      </dsp:nvSpPr>
      <dsp:spPr>
        <a:xfrm>
          <a:off x="1458722" y="3932626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Look at the answer choices. Find words within the passage that support one of the choices.</a:t>
          </a:r>
        </a:p>
      </dsp:txBody>
      <dsp:txXfrm>
        <a:off x="1491209" y="3965113"/>
        <a:ext cx="4560260" cy="1044228"/>
      </dsp:txXfrm>
    </dsp:sp>
    <dsp:sp modelId="{9AAA2B21-5A89-CE40-8345-DD4FB293BF0B}">
      <dsp:nvSpPr>
        <dsp:cNvPr id="0" name=""/>
        <dsp:cNvSpPr/>
      </dsp:nvSpPr>
      <dsp:spPr>
        <a:xfrm>
          <a:off x="5113906" y="849548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276127" y="849548"/>
        <a:ext cx="396539" cy="542538"/>
      </dsp:txXfrm>
    </dsp:sp>
    <dsp:sp modelId="{3D080100-D7A9-8743-A1C1-1DA554E265BC}">
      <dsp:nvSpPr>
        <dsp:cNvPr id="0" name=""/>
        <dsp:cNvSpPr/>
      </dsp:nvSpPr>
      <dsp:spPr>
        <a:xfrm>
          <a:off x="5602578" y="2160423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764799" y="2160423"/>
        <a:ext cx="396539" cy="542538"/>
      </dsp:txXfrm>
    </dsp:sp>
    <dsp:sp modelId="{32D5515E-C42D-D94E-B348-0604B132B4E6}">
      <dsp:nvSpPr>
        <dsp:cNvPr id="0" name=""/>
        <dsp:cNvSpPr/>
      </dsp:nvSpPr>
      <dsp:spPr>
        <a:xfrm>
          <a:off x="6083956" y="3471299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246177" y="3471299"/>
        <a:ext cx="396539" cy="5425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1822"/>
          <a:ext cx="8493458" cy="9567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Why did the author write this piece? </a:t>
          </a:r>
        </a:p>
      </dsp:txBody>
      <dsp:txXfrm>
        <a:off x="46706" y="48528"/>
        <a:ext cx="8400046" cy="863363"/>
      </dsp:txXfrm>
    </dsp:sp>
    <dsp:sp modelId="{FEE7C1DB-855F-DC47-8E67-578E9FFEDD6D}">
      <dsp:nvSpPr>
        <dsp:cNvPr id="0" name=""/>
        <dsp:cNvSpPr/>
      </dsp:nvSpPr>
      <dsp:spPr>
        <a:xfrm>
          <a:off x="0" y="965418"/>
          <a:ext cx="8493458" cy="9567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For whom did the author write the piece? </a:t>
          </a:r>
        </a:p>
      </dsp:txBody>
      <dsp:txXfrm>
        <a:off x="46706" y="1012124"/>
        <a:ext cx="8400046" cy="863363"/>
      </dsp:txXfrm>
    </dsp:sp>
    <dsp:sp modelId="{3393D61C-973F-B748-B73D-3EDA7E82190D}">
      <dsp:nvSpPr>
        <dsp:cNvPr id="0" name=""/>
        <dsp:cNvSpPr/>
      </dsp:nvSpPr>
      <dsp:spPr>
        <a:xfrm>
          <a:off x="0" y="1929013"/>
          <a:ext cx="8493458" cy="9567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An author writes to inform, persuade, entertain, analyze.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06" y="1975719"/>
        <a:ext cx="8400046" cy="863363"/>
      </dsp:txXfrm>
    </dsp:sp>
    <dsp:sp modelId="{E6E8BDDA-86F2-064D-8304-9985AEC6BE1F}">
      <dsp:nvSpPr>
        <dsp:cNvPr id="0" name=""/>
        <dsp:cNvSpPr/>
      </dsp:nvSpPr>
      <dsp:spPr>
        <a:xfrm>
          <a:off x="0" y="2892609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Informative- language is factual with supporting details allowing reader to form own opinion</a:t>
          </a:r>
        </a:p>
      </dsp:txBody>
      <dsp:txXfrm>
        <a:off x="46706" y="2939315"/>
        <a:ext cx="8400046" cy="863363"/>
      </dsp:txXfrm>
    </dsp:sp>
    <dsp:sp modelId="{6F06D3B5-77C1-2A4F-AED7-4DE39E516894}">
      <dsp:nvSpPr>
        <dsp:cNvPr id="0" name=""/>
        <dsp:cNvSpPr/>
      </dsp:nvSpPr>
      <dsp:spPr>
        <a:xfrm>
          <a:off x="0" y="3856204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Persuasive – language is biased with feelings and opinions. Positive or negative language is used to convince reader (HESI. 47).</a:t>
          </a:r>
        </a:p>
      </dsp:txBody>
      <dsp:txXfrm>
        <a:off x="46706" y="3902910"/>
        <a:ext cx="8400046" cy="863363"/>
      </dsp:txXfrm>
    </dsp:sp>
    <dsp:sp modelId="{91817ACF-D861-4246-A6F5-4CB8B054BEF7}">
      <dsp:nvSpPr>
        <dsp:cNvPr id="0" name=""/>
        <dsp:cNvSpPr/>
      </dsp:nvSpPr>
      <dsp:spPr>
        <a:xfrm>
          <a:off x="0" y="4819800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                                                                                                       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Entertaining – language is entertaining, humorous, mysterious, of general interest.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46706" y="4866506"/>
        <a:ext cx="8400046" cy="863363"/>
      </dsp:txXfrm>
    </dsp:sp>
    <dsp:sp modelId="{0215919D-BD55-D349-8D05-AF13663230A2}">
      <dsp:nvSpPr>
        <dsp:cNvPr id="0" name=""/>
        <dsp:cNvSpPr/>
      </dsp:nvSpPr>
      <dsp:spPr>
        <a:xfrm>
          <a:off x="0" y="5783396"/>
          <a:ext cx="8493458" cy="9567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Analytical - language will be focused and include data, evidence, results.</a:t>
          </a:r>
        </a:p>
      </dsp:txBody>
      <dsp:txXfrm>
        <a:off x="46706" y="5830102"/>
        <a:ext cx="8400046" cy="8633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0F9F0-1987-844D-BDF4-543502835E5D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Consider the audience.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whom was the passage written?</a:t>
          </a:r>
        </a:p>
      </dsp:txBody>
      <dsp:txXfrm>
        <a:off x="44301" y="44301"/>
        <a:ext cx="4567410" cy="1423946"/>
      </dsp:txXfrm>
    </dsp:sp>
    <dsp:sp modelId="{99483255-A6EB-394E-AC56-F29ED53FF2CA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tone did the author use? Strong positive or negative language  imply persuasion. </a:t>
          </a:r>
        </a:p>
      </dsp:txBody>
      <dsp:txXfrm>
        <a:off x="591321" y="1808941"/>
        <a:ext cx="4580789" cy="1423946"/>
      </dsp:txXfrm>
    </dsp:sp>
    <dsp:sp modelId="{D85CCFBF-9951-B34D-9FCE-06681315AB9B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Is the passage informative, entertaining, argumentative, persuasive?</a:t>
          </a:r>
        </a:p>
      </dsp:txBody>
      <dsp:txXfrm>
        <a:off x="1138342" y="3573581"/>
        <a:ext cx="4580789" cy="1423946"/>
      </dsp:txXfrm>
    </dsp:sp>
    <dsp:sp modelId="{39D3C5DD-0473-FE48-981F-BFDF174354B2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37621" y="1147016"/>
        <a:ext cx="540736" cy="739825"/>
      </dsp:txXfrm>
    </dsp:sp>
    <dsp:sp modelId="{55808971-8DBF-264E-A76F-C2E11A65923B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2795"/>
          <a:ext cx="7728267" cy="126112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 fact can be proven – true or false.</a:t>
          </a:r>
          <a:endParaRPr lang="en-US" sz="2400" u="none" kern="1200" dirty="0">
            <a:solidFill>
              <a:schemeClr val="tx1"/>
            </a:solidFill>
          </a:endParaRPr>
        </a:p>
      </dsp:txBody>
      <dsp:txXfrm>
        <a:off x="61563" y="64358"/>
        <a:ext cx="7605141" cy="1137994"/>
      </dsp:txXfrm>
    </dsp:sp>
    <dsp:sp modelId="{F7F0C019-B839-E04D-8C72-0C5D05E0B35C}">
      <dsp:nvSpPr>
        <dsp:cNvPr id="0" name=""/>
        <dsp:cNvSpPr/>
      </dsp:nvSpPr>
      <dsp:spPr>
        <a:xfrm>
          <a:off x="0" y="1276332"/>
          <a:ext cx="7728267" cy="12611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Ex. The movie </a:t>
          </a:r>
          <a:r>
            <a:rPr lang="en-US" sz="2400" i="1" u="none" kern="1200" dirty="0">
              <a:solidFill>
                <a:schemeClr val="tx1"/>
              </a:solidFill>
            </a:rPr>
            <a:t>La La Land </a:t>
          </a:r>
          <a:r>
            <a:rPr lang="en-US" sz="2400" u="none" kern="1200" dirty="0">
              <a:solidFill>
                <a:schemeClr val="tx1"/>
              </a:solidFill>
            </a:rPr>
            <a:t>won the Oscar for Best Picture in 2017.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           This is an incorrect fact. It can be checked.</a:t>
          </a:r>
        </a:p>
      </dsp:txBody>
      <dsp:txXfrm>
        <a:off x="61563" y="1337895"/>
        <a:ext cx="7605141" cy="1137994"/>
      </dsp:txXfrm>
    </dsp:sp>
    <dsp:sp modelId="{FEE7C1DB-855F-DC47-8E67-578E9FFEDD6D}">
      <dsp:nvSpPr>
        <dsp:cNvPr id="0" name=""/>
        <dsp:cNvSpPr/>
      </dsp:nvSpPr>
      <dsp:spPr>
        <a:xfrm>
          <a:off x="0" y="2549870"/>
          <a:ext cx="7728267" cy="126112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An opinion is a belief. It is not provable.</a:t>
          </a:r>
        </a:p>
      </dsp:txBody>
      <dsp:txXfrm>
        <a:off x="61563" y="2611433"/>
        <a:ext cx="7605141" cy="1137994"/>
      </dsp:txXfrm>
    </dsp:sp>
    <dsp:sp modelId="{C3F93C5D-8AAB-AA4D-9055-0251F5FDCBF7}">
      <dsp:nvSpPr>
        <dsp:cNvPr id="0" name=""/>
        <dsp:cNvSpPr/>
      </dsp:nvSpPr>
      <dsp:spPr>
        <a:xfrm>
          <a:off x="0" y="3823408"/>
          <a:ext cx="7728267" cy="12611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Ex.  The movie </a:t>
          </a:r>
          <a:r>
            <a:rPr lang="en-US" sz="2400" i="1" u="none" kern="1200" dirty="0">
              <a:solidFill>
                <a:schemeClr val="tx1"/>
              </a:solidFill>
            </a:rPr>
            <a:t>Tenet</a:t>
          </a:r>
          <a:r>
            <a:rPr lang="en-US" sz="2400" u="none" kern="1200" dirty="0">
              <a:solidFill>
                <a:schemeClr val="tx1"/>
              </a:solidFill>
            </a:rPr>
            <a:t> is a great movie.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Some may disagree with this. Its greatness cannot be proven. </a:t>
          </a:r>
        </a:p>
      </dsp:txBody>
      <dsp:txXfrm>
        <a:off x="61563" y="3884971"/>
        <a:ext cx="7605141" cy="1137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A048-C7D3-8E43-B5D4-033DA64C2620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Look at the language used.</a:t>
          </a:r>
        </a:p>
      </dsp:txBody>
      <dsp:txXfrm>
        <a:off x="44301" y="44301"/>
        <a:ext cx="4567410" cy="1423946"/>
      </dsp:txXfrm>
    </dsp:sp>
    <dsp:sp modelId="{8F9C7C13-0F6C-F34E-9C81-C6466535F7AE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the statement be proven?  FACT</a:t>
          </a:r>
        </a:p>
      </dsp:txBody>
      <dsp:txXfrm>
        <a:off x="591321" y="1808941"/>
        <a:ext cx="4580789" cy="1423946"/>
      </dsp:txXfrm>
    </dsp:sp>
    <dsp:sp modelId="{831F8E3E-3759-4746-80F6-43CCAB4C4D1E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Is the statement a feeling or belief?   OPINION</a:t>
          </a:r>
        </a:p>
      </dsp:txBody>
      <dsp:txXfrm>
        <a:off x="1138342" y="3573581"/>
        <a:ext cx="4580789" cy="1423946"/>
      </dsp:txXfrm>
    </dsp:sp>
    <dsp:sp modelId="{744DC7D3-5F3B-AD4F-84F4-FBF5BB29FC13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37621" y="1147016"/>
        <a:ext cx="540736" cy="739825"/>
      </dsp:txXfrm>
    </dsp:sp>
    <dsp:sp modelId="{00AA4205-C5BB-9D41-8BD1-791D2A29529C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531261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A summary includes the main ideas expressed throughout the passage. Summaries may have a few important details.</a:t>
          </a:r>
        </a:p>
      </dsp:txBody>
      <dsp:txXfrm>
        <a:off x="59399" y="590660"/>
        <a:ext cx="7609469" cy="1098002"/>
      </dsp:txXfrm>
    </dsp:sp>
    <dsp:sp modelId="{FEE7C1DB-855F-DC47-8E67-578E9FFEDD6D}">
      <dsp:nvSpPr>
        <dsp:cNvPr id="0" name=""/>
        <dsp:cNvSpPr/>
      </dsp:nvSpPr>
      <dsp:spPr>
        <a:xfrm>
          <a:off x="0" y="1935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Summaries are typically written in the order of the passage, but not always </a:t>
          </a:r>
          <a:r>
            <a:rPr lang="en-US" sz="2400" kern="1200" dirty="0">
              <a:solidFill>
                <a:schemeClr val="tx1"/>
              </a:solidFill>
            </a:rPr>
            <a:t>(HESI. 48)</a:t>
          </a:r>
          <a:r>
            <a:rPr lang="en-US" sz="2400" u="none" kern="1200" dirty="0">
              <a:solidFill>
                <a:schemeClr val="tx1"/>
              </a:solidFill>
            </a:rPr>
            <a:t>.</a:t>
          </a:r>
        </a:p>
      </dsp:txBody>
      <dsp:txXfrm>
        <a:off x="59399" y="1994661"/>
        <a:ext cx="7609469" cy="1098002"/>
      </dsp:txXfrm>
    </dsp:sp>
    <dsp:sp modelId="{3393D61C-973F-B748-B73D-3EDA7E82190D}">
      <dsp:nvSpPr>
        <dsp:cNvPr id="0" name=""/>
        <dsp:cNvSpPr/>
      </dsp:nvSpPr>
      <dsp:spPr>
        <a:xfrm>
          <a:off x="0" y="3339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 basic summary can answer the questions who, what, when, where, why and how.</a:t>
          </a:r>
        </a:p>
      </dsp:txBody>
      <dsp:txXfrm>
        <a:off x="59399" y="3398661"/>
        <a:ext cx="7609469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2550F-12F3-544E-8D97-AF49EC548DEF}">
      <dsp:nvSpPr>
        <dsp:cNvPr id="0" name=""/>
        <dsp:cNvSpPr/>
      </dsp:nvSpPr>
      <dsp:spPr>
        <a:xfrm>
          <a:off x="0" y="0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Use the main ideas from each paragraph to create the summary.</a:t>
          </a:r>
          <a:endParaRPr lang="en-US" sz="2400" kern="1200" dirty="0"/>
        </a:p>
      </dsp:txBody>
      <dsp:txXfrm>
        <a:off x="32487" y="32487"/>
        <a:ext cx="4544245" cy="1044228"/>
      </dsp:txXfrm>
    </dsp:sp>
    <dsp:sp modelId="{80B608EF-DD6E-4745-9EB7-C5C667777AB0}">
      <dsp:nvSpPr>
        <dsp:cNvPr id="0" name=""/>
        <dsp:cNvSpPr/>
      </dsp:nvSpPr>
      <dsp:spPr>
        <a:xfrm>
          <a:off x="488671" y="1310875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none" kern="1200" dirty="0">
              <a:solidFill>
                <a:schemeClr val="tx1"/>
              </a:solidFill>
            </a:rPr>
            <a:t>Look for a summary statement that follows the sequence of the passage. </a:t>
          </a:r>
        </a:p>
      </dsp:txBody>
      <dsp:txXfrm>
        <a:off x="521158" y="1343362"/>
        <a:ext cx="4560260" cy="1044228"/>
      </dsp:txXfrm>
    </dsp:sp>
    <dsp:sp modelId="{E91AE5A8-74D2-7F46-99F7-FF35073D70D2}">
      <dsp:nvSpPr>
        <dsp:cNvPr id="0" name=""/>
        <dsp:cNvSpPr/>
      </dsp:nvSpPr>
      <dsp:spPr>
        <a:xfrm>
          <a:off x="970050" y="2621751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none" kern="1200" dirty="0">
              <a:solidFill>
                <a:schemeClr val="tx1"/>
              </a:solidFill>
            </a:rPr>
            <a:t>Be careful not to choose a summary with multiple details or inaccurate information.</a:t>
          </a:r>
        </a:p>
      </dsp:txBody>
      <dsp:txXfrm>
        <a:off x="1002537" y="2654238"/>
        <a:ext cx="4567554" cy="1044228"/>
      </dsp:txXfrm>
    </dsp:sp>
    <dsp:sp modelId="{FAE59158-28A3-0C4D-AB1C-08501940EB6D}">
      <dsp:nvSpPr>
        <dsp:cNvPr id="0" name=""/>
        <dsp:cNvSpPr/>
      </dsp:nvSpPr>
      <dsp:spPr>
        <a:xfrm>
          <a:off x="1458722" y="3932626"/>
          <a:ext cx="5834888" cy="1109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In a passage, the concluding paragraph sometimes summarizes the passage.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491209" y="3965113"/>
        <a:ext cx="4560260" cy="1044228"/>
      </dsp:txXfrm>
    </dsp:sp>
    <dsp:sp modelId="{A3392631-A7B6-EB4B-B767-E61C59B8E732}">
      <dsp:nvSpPr>
        <dsp:cNvPr id="0" name=""/>
        <dsp:cNvSpPr/>
      </dsp:nvSpPr>
      <dsp:spPr>
        <a:xfrm>
          <a:off x="5113906" y="849548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276127" y="849548"/>
        <a:ext cx="396539" cy="542538"/>
      </dsp:txXfrm>
    </dsp:sp>
    <dsp:sp modelId="{507F6269-FEFA-8942-AB0D-6C27419E2568}">
      <dsp:nvSpPr>
        <dsp:cNvPr id="0" name=""/>
        <dsp:cNvSpPr/>
      </dsp:nvSpPr>
      <dsp:spPr>
        <a:xfrm>
          <a:off x="5602578" y="2160423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764799" y="2160423"/>
        <a:ext cx="396539" cy="542538"/>
      </dsp:txXfrm>
    </dsp:sp>
    <dsp:sp modelId="{9CD7D3B4-BEA4-9948-814A-4EC8065C0F42}">
      <dsp:nvSpPr>
        <dsp:cNvPr id="0" name=""/>
        <dsp:cNvSpPr/>
      </dsp:nvSpPr>
      <dsp:spPr>
        <a:xfrm>
          <a:off x="6083956" y="3471299"/>
          <a:ext cx="720981" cy="720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246177" y="3471299"/>
        <a:ext cx="396539" cy="5425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96E7-A20D-4F81-9BEA-6FAFF65D4C03}">
      <dsp:nvSpPr>
        <dsp:cNvPr id="0" name=""/>
        <dsp:cNvSpPr/>
      </dsp:nvSpPr>
      <dsp:spPr>
        <a:xfrm>
          <a:off x="37" y="885027"/>
          <a:ext cx="3611304" cy="1209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Cliches are outdated and overused expressions that have lost their meaning.</a:t>
          </a:r>
        </a:p>
      </dsp:txBody>
      <dsp:txXfrm>
        <a:off x="37" y="885027"/>
        <a:ext cx="3611304" cy="1209108"/>
      </dsp:txXfrm>
    </dsp:sp>
    <dsp:sp modelId="{E1A266E8-85F8-42C2-80D5-BDE12473C45D}">
      <dsp:nvSpPr>
        <dsp:cNvPr id="0" name=""/>
        <dsp:cNvSpPr/>
      </dsp:nvSpPr>
      <dsp:spPr>
        <a:xfrm>
          <a:off x="37" y="2094136"/>
          <a:ext cx="3611304" cy="21081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“sick as a dog”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“under the weather”</a:t>
          </a:r>
        </a:p>
      </dsp:txBody>
      <dsp:txXfrm>
        <a:off x="37" y="2094136"/>
        <a:ext cx="3611304" cy="2108160"/>
      </dsp:txXfrm>
    </dsp:sp>
    <dsp:sp modelId="{58FB24BA-154F-40F7-9A1C-A8859057191D}">
      <dsp:nvSpPr>
        <dsp:cNvPr id="0" name=""/>
        <dsp:cNvSpPr/>
      </dsp:nvSpPr>
      <dsp:spPr>
        <a:xfrm>
          <a:off x="4116924" y="885027"/>
          <a:ext cx="3611304" cy="12091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Give accurate information. Say what you mean.</a:t>
          </a:r>
          <a:endParaRPr lang="en-US" sz="2400" kern="1200" dirty="0"/>
        </a:p>
      </dsp:txBody>
      <dsp:txXfrm>
        <a:off x="4116924" y="885027"/>
        <a:ext cx="3611304" cy="1209108"/>
      </dsp:txXfrm>
    </dsp:sp>
    <dsp:sp modelId="{71AF01CD-2049-4174-AD19-EE42961EC879}">
      <dsp:nvSpPr>
        <dsp:cNvPr id="0" name=""/>
        <dsp:cNvSpPr/>
      </dsp:nvSpPr>
      <dsp:spPr>
        <a:xfrm>
          <a:off x="4116924" y="2094136"/>
          <a:ext cx="3611304" cy="21081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Vomiting with fever &amp; chills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Headache with a mild cold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4116924" y="2094136"/>
        <a:ext cx="3611304" cy="21081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96E7-A20D-4F81-9BEA-6FAFF65D4C03}">
      <dsp:nvSpPr>
        <dsp:cNvPr id="0" name=""/>
        <dsp:cNvSpPr/>
      </dsp:nvSpPr>
      <dsp:spPr>
        <a:xfrm>
          <a:off x="37" y="686661"/>
          <a:ext cx="3611304" cy="1419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1"/>
              </a:solidFill>
            </a:rPr>
            <a:t>Euphemisms are often used in place of direct language to soften what needs to be stated.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7" y="686661"/>
        <a:ext cx="3611304" cy="1419180"/>
      </dsp:txXfrm>
    </dsp:sp>
    <dsp:sp modelId="{E1A266E8-85F8-42C2-80D5-BDE12473C45D}">
      <dsp:nvSpPr>
        <dsp:cNvPr id="0" name=""/>
        <dsp:cNvSpPr/>
      </dsp:nvSpPr>
      <dsp:spPr>
        <a:xfrm>
          <a:off x="37" y="2105842"/>
          <a:ext cx="3611304" cy="22948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“passed away”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“departed”</a:t>
          </a:r>
          <a:endParaRPr lang="en-US" sz="2200" kern="1200" dirty="0"/>
        </a:p>
      </dsp:txBody>
      <dsp:txXfrm>
        <a:off x="37" y="2105842"/>
        <a:ext cx="3611304" cy="2294819"/>
      </dsp:txXfrm>
    </dsp:sp>
    <dsp:sp modelId="{58FB24BA-154F-40F7-9A1C-A8859057191D}">
      <dsp:nvSpPr>
        <dsp:cNvPr id="0" name=""/>
        <dsp:cNvSpPr/>
      </dsp:nvSpPr>
      <dsp:spPr>
        <a:xfrm>
          <a:off x="4116924" y="686661"/>
          <a:ext cx="3611304" cy="1419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Give accurate information. Say what you mean.</a:t>
          </a:r>
        </a:p>
      </dsp:txBody>
      <dsp:txXfrm>
        <a:off x="4116924" y="686661"/>
        <a:ext cx="3611304" cy="1419180"/>
      </dsp:txXfrm>
    </dsp:sp>
    <dsp:sp modelId="{71AF01CD-2049-4174-AD19-EE42961EC879}">
      <dsp:nvSpPr>
        <dsp:cNvPr id="0" name=""/>
        <dsp:cNvSpPr/>
      </dsp:nvSpPr>
      <dsp:spPr>
        <a:xfrm>
          <a:off x="4116924" y="2105842"/>
          <a:ext cx="3611304" cy="229481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Use correct terms for body parts (HESI. 64).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State that the patient has died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4116924" y="2105842"/>
        <a:ext cx="3611304" cy="22948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96E7-A20D-4F81-9BEA-6FAFF65D4C03}">
      <dsp:nvSpPr>
        <dsp:cNvPr id="0" name=""/>
        <dsp:cNvSpPr/>
      </dsp:nvSpPr>
      <dsp:spPr>
        <a:xfrm>
          <a:off x="37" y="1027759"/>
          <a:ext cx="3611304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Gender Neutral Titles</a:t>
          </a:r>
        </a:p>
      </dsp:txBody>
      <dsp:txXfrm>
        <a:off x="37" y="1027759"/>
        <a:ext cx="3611304" cy="720000"/>
      </dsp:txXfrm>
    </dsp:sp>
    <dsp:sp modelId="{E1A266E8-85F8-42C2-80D5-BDE12473C45D}">
      <dsp:nvSpPr>
        <dsp:cNvPr id="0" name=""/>
        <dsp:cNvSpPr/>
      </dsp:nvSpPr>
      <dsp:spPr>
        <a:xfrm>
          <a:off x="37" y="1747759"/>
          <a:ext cx="3611304" cy="231180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chemeClr val="tx1"/>
              </a:solidFill>
            </a:rPr>
            <a:t>Chair or Chairperson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chemeClr val="tx1"/>
              </a:solidFill>
            </a:rPr>
            <a:t>Server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chemeClr val="tx1"/>
              </a:solidFill>
            </a:rPr>
            <a:t>Firefighter 	</a:t>
          </a:r>
        </a:p>
      </dsp:txBody>
      <dsp:txXfrm>
        <a:off x="37" y="1747759"/>
        <a:ext cx="3611304" cy="2311804"/>
      </dsp:txXfrm>
    </dsp:sp>
    <dsp:sp modelId="{58FB24BA-154F-40F7-9A1C-A8859057191D}">
      <dsp:nvSpPr>
        <dsp:cNvPr id="0" name=""/>
        <dsp:cNvSpPr/>
      </dsp:nvSpPr>
      <dsp:spPr>
        <a:xfrm>
          <a:off x="4116924" y="1027759"/>
          <a:ext cx="3611304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Sexist Titles</a:t>
          </a:r>
        </a:p>
      </dsp:txBody>
      <dsp:txXfrm>
        <a:off x="4116924" y="1027759"/>
        <a:ext cx="3611304" cy="720000"/>
      </dsp:txXfrm>
    </dsp:sp>
    <dsp:sp modelId="{71AF01CD-2049-4174-AD19-EE42961EC879}">
      <dsp:nvSpPr>
        <dsp:cNvPr id="0" name=""/>
        <dsp:cNvSpPr/>
      </dsp:nvSpPr>
      <dsp:spPr>
        <a:xfrm>
          <a:off x="4116924" y="1747759"/>
          <a:ext cx="3611304" cy="231180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chemeClr val="tx1"/>
              </a:solidFill>
            </a:rPr>
            <a:t>Chairman/Chairwoman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chemeClr val="tx1"/>
              </a:solidFill>
            </a:rPr>
            <a:t>Waiter/Waitress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chemeClr val="tx1"/>
              </a:solidFill>
            </a:rPr>
            <a:t>Fireman/Firewoman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>
        <a:off x="4116924" y="1747759"/>
        <a:ext cx="3611304" cy="2311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59BC3-C7F8-8B43-9FA1-CDC2727F4EBC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is the passage about? (topic)</a:t>
          </a:r>
        </a:p>
      </dsp:txBody>
      <dsp:txXfrm>
        <a:off x="44301" y="44301"/>
        <a:ext cx="4567410" cy="1423946"/>
      </dsp:txXfrm>
    </dsp:sp>
    <dsp:sp modelId="{0C1C0F84-FEDD-C343-880E-1CCEC9654A49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is the main point the author wants you to know about the topic?</a:t>
          </a:r>
        </a:p>
      </dsp:txBody>
      <dsp:txXfrm>
        <a:off x="591321" y="1808941"/>
        <a:ext cx="4580789" cy="1423946"/>
      </dsp:txXfrm>
    </dsp:sp>
    <dsp:sp modelId="{44B2E20C-42A8-5444-B16D-BA8B4459D0E3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Try to summarize the passage in 1 sentence (</a:t>
          </a:r>
          <a:r>
            <a:rPr lang="en-US" sz="2600" kern="1200" dirty="0" err="1"/>
            <a:t>Roell</a:t>
          </a:r>
          <a:r>
            <a:rPr lang="en-US" sz="2600" kern="1200" dirty="0"/>
            <a:t>, “How to Find the Main Idea”). Is that one of the answer choices?</a:t>
          </a:r>
        </a:p>
      </dsp:txBody>
      <dsp:txXfrm>
        <a:off x="1138342" y="3573581"/>
        <a:ext cx="4580789" cy="1423946"/>
      </dsp:txXfrm>
    </dsp:sp>
    <dsp:sp modelId="{843CBB19-4566-D94C-9001-24A1BBCBC71E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37621" y="1147016"/>
        <a:ext cx="540736" cy="739825"/>
      </dsp:txXfrm>
    </dsp:sp>
    <dsp:sp modelId="{B144A949-F462-2B4B-89A2-E999C9819D72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8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Supporting details are the </a:t>
          </a:r>
          <a:r>
            <a:rPr lang="en-US" sz="2400" u="sng" kern="1200" dirty="0">
              <a:solidFill>
                <a:schemeClr val="tx1"/>
              </a:solidFill>
            </a:rPr>
            <a:t>additional information given to support the main idea. </a:t>
          </a:r>
        </a:p>
      </dsp:txBody>
      <dsp:txXfrm>
        <a:off x="54830" y="92892"/>
        <a:ext cx="7618607" cy="1013540"/>
      </dsp:txXfrm>
    </dsp:sp>
    <dsp:sp modelId="{FEE7C1DB-855F-DC47-8E67-578E9FFEDD6D}">
      <dsp:nvSpPr>
        <dsp:cNvPr id="0" name=""/>
        <dsp:cNvSpPr/>
      </dsp:nvSpPr>
      <dsp:spPr>
        <a:xfrm>
          <a:off x="0" y="1334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They </a:t>
          </a:r>
          <a:r>
            <a:rPr lang="en-US" sz="2400" u="sng" kern="1200" dirty="0">
              <a:solidFill>
                <a:schemeClr val="tx1"/>
              </a:solidFill>
            </a:rPr>
            <a:t>illustrate </a:t>
          </a:r>
          <a:r>
            <a:rPr lang="en-US" sz="2400" kern="1200" dirty="0">
              <a:solidFill>
                <a:schemeClr val="tx1"/>
              </a:solidFill>
            </a:rPr>
            <a:t>the main point the author is making; they draw the picture for the reader. </a:t>
          </a:r>
          <a:endParaRPr lang="en-US" sz="2400" u="sng" kern="1200" dirty="0">
            <a:solidFill>
              <a:schemeClr val="tx1"/>
            </a:solidFill>
          </a:endParaRPr>
        </a:p>
      </dsp:txBody>
      <dsp:txXfrm>
        <a:off x="54830" y="1388892"/>
        <a:ext cx="7618607" cy="1013540"/>
      </dsp:txXfrm>
    </dsp:sp>
    <dsp:sp modelId="{3393D61C-973F-B748-B73D-3EDA7E82190D}">
      <dsp:nvSpPr>
        <dsp:cNvPr id="0" name=""/>
        <dsp:cNvSpPr/>
      </dsp:nvSpPr>
      <dsp:spPr>
        <a:xfrm>
          <a:off x="0" y="2630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Supporting details offer </a:t>
          </a:r>
          <a:r>
            <a:rPr lang="en-US" sz="2400" u="sng" kern="1200" dirty="0">
              <a:solidFill>
                <a:schemeClr val="tx1"/>
              </a:solidFill>
            </a:rPr>
            <a:t>evidence to bolster the main idea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4830" y="2684892"/>
        <a:ext cx="7618607" cy="1013540"/>
      </dsp:txXfrm>
    </dsp:sp>
    <dsp:sp modelId="{7977D7AC-0519-D549-BED7-4C073CCB3D58}">
      <dsp:nvSpPr>
        <dsp:cNvPr id="0" name=""/>
        <dsp:cNvSpPr/>
      </dsp:nvSpPr>
      <dsp:spPr>
        <a:xfrm>
          <a:off x="0" y="3926062"/>
          <a:ext cx="7728267" cy="11232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 detail may be a description, a reason, an example, additional information, etc.</a:t>
          </a:r>
        </a:p>
      </dsp:txBody>
      <dsp:txXfrm>
        <a:off x="54830" y="3980892"/>
        <a:ext cx="7618607" cy="101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3678D-2376-954D-BD69-13BF63580E48}">
      <dsp:nvSpPr>
        <dsp:cNvPr id="0" name=""/>
        <dsp:cNvSpPr/>
      </dsp:nvSpPr>
      <dsp:spPr>
        <a:xfrm>
          <a:off x="0" y="0"/>
          <a:ext cx="6199568" cy="2268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Supporting details are found within the heart of the passage</a:t>
          </a:r>
        </a:p>
      </dsp:txBody>
      <dsp:txXfrm>
        <a:off x="66452" y="66452"/>
        <a:ext cx="3854562" cy="2135919"/>
      </dsp:txXfrm>
    </dsp:sp>
    <dsp:sp modelId="{B70D61A1-2E8D-8D44-85D0-0A1CB8DF84DD}">
      <dsp:nvSpPr>
        <dsp:cNvPr id="0" name=""/>
        <dsp:cNvSpPr/>
      </dsp:nvSpPr>
      <dsp:spPr>
        <a:xfrm>
          <a:off x="1094041" y="2773005"/>
          <a:ext cx="6199568" cy="22688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They can be introduced with transition words like first, next, one, another, for  example, etc. (HESI. 46).</a:t>
          </a:r>
        </a:p>
      </dsp:txBody>
      <dsp:txXfrm>
        <a:off x="1160493" y="2839457"/>
        <a:ext cx="3497888" cy="2135919"/>
      </dsp:txXfrm>
    </dsp:sp>
    <dsp:sp modelId="{7F4DC87D-6B60-594E-A46B-8AA560C70971}">
      <dsp:nvSpPr>
        <dsp:cNvPr id="0" name=""/>
        <dsp:cNvSpPr/>
      </dsp:nvSpPr>
      <dsp:spPr>
        <a:xfrm>
          <a:off x="4724833" y="1783547"/>
          <a:ext cx="1474734" cy="14747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56648" y="1783547"/>
        <a:ext cx="811104" cy="1109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6014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An inference is a logical conclusion based on given facts and the reader’s own experience.</a:t>
          </a:r>
          <a:endParaRPr lang="en-US" sz="2400" u="sng" kern="1200" dirty="0">
            <a:solidFill>
              <a:schemeClr val="tx1"/>
            </a:solidFill>
          </a:endParaRPr>
        </a:p>
      </dsp:txBody>
      <dsp:txXfrm>
        <a:off x="64968" y="425117"/>
        <a:ext cx="7598331" cy="1200939"/>
      </dsp:txXfrm>
    </dsp:sp>
    <dsp:sp modelId="{FEE7C1DB-855F-DC47-8E67-578E9FFEDD6D}">
      <dsp:nvSpPr>
        <dsp:cNvPr id="0" name=""/>
        <dsp:cNvSpPr/>
      </dsp:nvSpPr>
      <dsp:spPr>
        <a:xfrm>
          <a:off x="0" y="1878224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It is an educated guess or “reading between the lines” about what the author is hinting at but does not actually state </a:t>
          </a:r>
          <a:r>
            <a:rPr lang="en-US" sz="2400" kern="1200" dirty="0">
              <a:solidFill>
                <a:schemeClr val="tx1"/>
              </a:solidFill>
            </a:rPr>
            <a:t>(HESI. 47)</a:t>
          </a:r>
          <a:r>
            <a:rPr lang="en-US" sz="2400" u="none" kern="1200" dirty="0">
              <a:solidFill>
                <a:schemeClr val="tx1"/>
              </a:solidFill>
            </a:rPr>
            <a:t>.</a:t>
          </a:r>
        </a:p>
      </dsp:txBody>
      <dsp:txXfrm>
        <a:off x="64968" y="1943192"/>
        <a:ext cx="7598331" cy="1200939"/>
      </dsp:txXfrm>
    </dsp:sp>
    <dsp:sp modelId="{3393D61C-973F-B748-B73D-3EDA7E82190D}">
      <dsp:nvSpPr>
        <dsp:cNvPr id="0" name=""/>
        <dsp:cNvSpPr/>
      </dsp:nvSpPr>
      <dsp:spPr>
        <a:xfrm>
          <a:off x="0" y="339629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 logical inference is supported by facts and evidence in passage.</a:t>
          </a:r>
        </a:p>
      </dsp:txBody>
      <dsp:txXfrm>
        <a:off x="64968" y="3461267"/>
        <a:ext cx="7598331" cy="1200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A048-C7D3-8E43-B5D4-033DA64C2620}">
      <dsp:nvSpPr>
        <dsp:cNvPr id="0" name=""/>
        <dsp:cNvSpPr/>
      </dsp:nvSpPr>
      <dsp:spPr>
        <a:xfrm>
          <a:off x="0" y="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Words like “suggest”, “infer”, and  “imply” indicate an inference question. </a:t>
          </a:r>
        </a:p>
      </dsp:txBody>
      <dsp:txXfrm>
        <a:off x="44301" y="44301"/>
        <a:ext cx="4567410" cy="1423946"/>
      </dsp:txXfrm>
    </dsp:sp>
    <dsp:sp modelId="{8F9C7C13-0F6C-F34E-9C81-C6466535F7AE}">
      <dsp:nvSpPr>
        <dsp:cNvPr id="0" name=""/>
        <dsp:cNvSpPr/>
      </dsp:nvSpPr>
      <dsp:spPr>
        <a:xfrm>
          <a:off x="547020" y="176464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 the clues in the passage to draw a logical conclusion. </a:t>
          </a:r>
        </a:p>
      </dsp:txBody>
      <dsp:txXfrm>
        <a:off x="591321" y="1808941"/>
        <a:ext cx="4580789" cy="1423946"/>
      </dsp:txXfrm>
    </dsp:sp>
    <dsp:sp modelId="{831F8E3E-3759-4746-80F6-43CCAB4C4D1E}">
      <dsp:nvSpPr>
        <dsp:cNvPr id="0" name=""/>
        <dsp:cNvSpPr/>
      </dsp:nvSpPr>
      <dsp:spPr>
        <a:xfrm>
          <a:off x="1094041" y="3529280"/>
          <a:ext cx="6199568" cy="15125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Look for facts and details in the passage to support the inferences in the answer choices</a:t>
          </a:r>
        </a:p>
      </dsp:txBody>
      <dsp:txXfrm>
        <a:off x="1138342" y="3573581"/>
        <a:ext cx="4580789" cy="1423946"/>
      </dsp:txXfrm>
    </dsp:sp>
    <dsp:sp modelId="{744DC7D3-5F3B-AD4F-84F4-FBF5BB29FC13}">
      <dsp:nvSpPr>
        <dsp:cNvPr id="0" name=""/>
        <dsp:cNvSpPr/>
      </dsp:nvSpPr>
      <dsp:spPr>
        <a:xfrm>
          <a:off x="5216411" y="1147016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37621" y="1147016"/>
        <a:ext cx="540736" cy="739825"/>
      </dsp:txXfrm>
    </dsp:sp>
    <dsp:sp modelId="{00AA4205-C5BB-9D41-8BD1-791D2A29529C}">
      <dsp:nvSpPr>
        <dsp:cNvPr id="0" name=""/>
        <dsp:cNvSpPr/>
      </dsp:nvSpPr>
      <dsp:spPr>
        <a:xfrm>
          <a:off x="5763432" y="2901572"/>
          <a:ext cx="983156" cy="9831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84642" y="2901572"/>
        <a:ext cx="540736" cy="7398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36014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The author often gives clues within the context to help determine the meaning of certain words. The meaning is somewhere within the text.</a:t>
          </a:r>
        </a:p>
      </dsp:txBody>
      <dsp:txXfrm>
        <a:off x="64968" y="425117"/>
        <a:ext cx="7598331" cy="1200939"/>
      </dsp:txXfrm>
    </dsp:sp>
    <dsp:sp modelId="{FEE7C1DB-855F-DC47-8E67-578E9FFEDD6D}">
      <dsp:nvSpPr>
        <dsp:cNvPr id="0" name=""/>
        <dsp:cNvSpPr/>
      </dsp:nvSpPr>
      <dsp:spPr>
        <a:xfrm>
          <a:off x="0" y="1878224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Use the sentences surrounding the word to determine the meaning. </a:t>
          </a:r>
        </a:p>
      </dsp:txBody>
      <dsp:txXfrm>
        <a:off x="64968" y="1943192"/>
        <a:ext cx="7598331" cy="1200939"/>
      </dsp:txXfrm>
    </dsp:sp>
    <dsp:sp modelId="{3393D61C-973F-B748-B73D-3EDA7E82190D}">
      <dsp:nvSpPr>
        <dsp:cNvPr id="0" name=""/>
        <dsp:cNvSpPr/>
      </dsp:nvSpPr>
      <dsp:spPr>
        <a:xfrm>
          <a:off x="0" y="3396299"/>
          <a:ext cx="7728267" cy="1330875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The author may give the definition, a synonym, an antonym, an example, a restatement or an explanation of the word to help the reader (HESI. 46).</a:t>
          </a:r>
        </a:p>
      </dsp:txBody>
      <dsp:txXfrm>
        <a:off x="64968" y="3461267"/>
        <a:ext cx="7598331" cy="1200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26856-07C6-A541-BBAE-0F95E4918143}">
      <dsp:nvSpPr>
        <dsp:cNvPr id="0" name=""/>
        <dsp:cNvSpPr/>
      </dsp:nvSpPr>
      <dsp:spPr>
        <a:xfrm>
          <a:off x="0" y="0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Skim the passage to find the word.</a:t>
          </a:r>
        </a:p>
      </dsp:txBody>
      <dsp:txXfrm>
        <a:off x="38493" y="38493"/>
        <a:ext cx="5077805" cy="1237271"/>
      </dsp:txXfrm>
    </dsp:sp>
    <dsp:sp modelId="{CDA112E9-ADFB-7D40-9895-3EC09BE6D98A}">
      <dsp:nvSpPr>
        <dsp:cNvPr id="0" name=""/>
        <dsp:cNvSpPr/>
      </dsp:nvSpPr>
      <dsp:spPr>
        <a:xfrm>
          <a:off x="553340" y="1553213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the sentences before and after the sentence that includes the word.</a:t>
          </a:r>
        </a:p>
      </dsp:txBody>
      <dsp:txXfrm>
        <a:off x="591833" y="1591706"/>
        <a:ext cx="5122452" cy="1237271"/>
      </dsp:txXfrm>
    </dsp:sp>
    <dsp:sp modelId="{359CEF17-FA32-7F4B-88A2-6C274BABD9D9}">
      <dsp:nvSpPr>
        <dsp:cNvPr id="0" name=""/>
        <dsp:cNvSpPr/>
      </dsp:nvSpPr>
      <dsp:spPr>
        <a:xfrm>
          <a:off x="1098421" y="3106426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Look for a definition, explanation, synonym or other clarification of the word.</a:t>
          </a:r>
        </a:p>
      </dsp:txBody>
      <dsp:txXfrm>
        <a:off x="1136914" y="3144919"/>
        <a:ext cx="5130711" cy="1237271"/>
      </dsp:txXfrm>
    </dsp:sp>
    <dsp:sp modelId="{826359E8-82EA-B542-98E5-C75795D1B7A7}">
      <dsp:nvSpPr>
        <dsp:cNvPr id="0" name=""/>
        <dsp:cNvSpPr/>
      </dsp:nvSpPr>
      <dsp:spPr>
        <a:xfrm>
          <a:off x="1651761" y="4659640"/>
          <a:ext cx="6607046" cy="1314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Be sure that the meaning you choose makes sense in the context of the passage. Reread the sentences using the meaning instead of the word (HESI. 46).</a:t>
          </a:r>
        </a:p>
      </dsp:txBody>
      <dsp:txXfrm>
        <a:off x="1690254" y="4698133"/>
        <a:ext cx="5122452" cy="1237271"/>
      </dsp:txXfrm>
    </dsp:sp>
    <dsp:sp modelId="{B61D3EAE-22E8-7944-8626-36FF4714EB9F}">
      <dsp:nvSpPr>
        <dsp:cNvPr id="0" name=""/>
        <dsp:cNvSpPr/>
      </dsp:nvSpPr>
      <dsp:spPr>
        <a:xfrm>
          <a:off x="5752778" y="1006601"/>
          <a:ext cx="854267" cy="854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44988" y="1006601"/>
        <a:ext cx="469847" cy="642836"/>
      </dsp:txXfrm>
    </dsp:sp>
    <dsp:sp modelId="{33B41FBC-8A03-734A-84B9-4BFBB5DC6D57}">
      <dsp:nvSpPr>
        <dsp:cNvPr id="0" name=""/>
        <dsp:cNvSpPr/>
      </dsp:nvSpPr>
      <dsp:spPr>
        <a:xfrm>
          <a:off x="6306119" y="2559815"/>
          <a:ext cx="854267" cy="854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98329" y="2559815"/>
        <a:ext cx="469847" cy="642836"/>
      </dsp:txXfrm>
    </dsp:sp>
    <dsp:sp modelId="{3D3ECDB7-250D-2E4F-8D6E-C0C60DA64534}">
      <dsp:nvSpPr>
        <dsp:cNvPr id="0" name=""/>
        <dsp:cNvSpPr/>
      </dsp:nvSpPr>
      <dsp:spPr>
        <a:xfrm>
          <a:off x="6851200" y="4113028"/>
          <a:ext cx="854267" cy="854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43410" y="4113028"/>
        <a:ext cx="469847" cy="6428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872D-3675-414D-B019-8386588B5B77}">
      <dsp:nvSpPr>
        <dsp:cNvPr id="0" name=""/>
        <dsp:cNvSpPr/>
      </dsp:nvSpPr>
      <dsp:spPr>
        <a:xfrm>
          <a:off x="0" y="531261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The author’s tone is the attitude or feelings the writer has toward the topic. </a:t>
          </a:r>
        </a:p>
      </dsp:txBody>
      <dsp:txXfrm>
        <a:off x="59399" y="590660"/>
        <a:ext cx="7609469" cy="1098002"/>
      </dsp:txXfrm>
    </dsp:sp>
    <dsp:sp modelId="{FEE7C1DB-855F-DC47-8E67-578E9FFEDD6D}">
      <dsp:nvSpPr>
        <dsp:cNvPr id="0" name=""/>
        <dsp:cNvSpPr/>
      </dsp:nvSpPr>
      <dsp:spPr>
        <a:xfrm>
          <a:off x="0" y="1935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Word choice is the best tool to determine author’s tone. Look for facts, bias, intrigue .</a:t>
          </a:r>
        </a:p>
      </dsp:txBody>
      <dsp:txXfrm>
        <a:off x="59399" y="1994661"/>
        <a:ext cx="7609469" cy="1098002"/>
      </dsp:txXfrm>
    </dsp:sp>
    <dsp:sp modelId="{3393D61C-973F-B748-B73D-3EDA7E82190D}">
      <dsp:nvSpPr>
        <dsp:cNvPr id="0" name=""/>
        <dsp:cNvSpPr/>
      </dsp:nvSpPr>
      <dsp:spPr>
        <a:xfrm>
          <a:off x="0" y="3339262"/>
          <a:ext cx="7728267" cy="1216800"/>
        </a:xfrm>
        <a:prstGeom prst="roundRect">
          <a:avLst/>
        </a:prstGeom>
        <a:solidFill>
          <a:schemeClr val="bg1">
            <a:lumMod val="8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tx1"/>
              </a:solidFill>
            </a:rPr>
            <a:t>Positive or negative language can point to the author’s feelings about the subject.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399" y="3398661"/>
        <a:ext cx="760946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211736-64DD-094A-8321-E9CADB1D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9EB40-6E88-894E-BFDD-60BA70D58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2636A-1687-C94F-B021-53CD52BE2ED3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16608-F6D3-B24C-A36A-CB688915C3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85955-1C90-9541-9F28-7AE76356C2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59BCA-F7DC-9047-B018-95F13A2FB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3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02.0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9 16383,'48'0'0,"-5"0"0,-24 0 0,0 0 0,5 0 0,1 0 0,1 0 0,4 0 0,-5 0 0,6 0 0,0 0 0,0 0 0,-5 0 0,4 0 0,-10 0 0,4 0 0,-9 0 0,2 0 0,1 0 0,-3 0 0,7 0 0,-4 0 0,-3 0 0,10 0 0,-14 0 0,6 0 0,-1 0 0,-2 0 0,7-4 0,-5 3 0,-3-2 0,5 3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08.0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54 16383,'43'0'0,"-10"0"0,-15 0 0,-4 0 0,9-4 0,-4 3 0,4-2 0,-9-1 0,4 3 0,-4-7 0,5 7 0,0-8 0,0 8 0,-5-3 0,4 0 0,-4 3 0,0-3 0,4 4 0,0-4 0,2 3 0,-2-3 0,-1 4 0,-2 0 0,4 0 0,-1 0 0,1 0 0,5 0 0,-3 0 0,3 0 0,-5 0 0,-5 0 0,4 0 0,-4 0 0,8 0 0,-6 0 0,5 0 0,-3 0 0,2 0 0,3 0 0,-5 0 0,1 0 0,6 0 0,-5 0 0,4 0 0,-5 0 0,0 0 0,0 0 0,-1 0 0,1 0 0,-5 0 0,4 0 0,-4 0 0,9 0 0,-3 0 0,-2 0 0,0 0 0,0 0 0,-3 0 0,10 0 0,-14 0 0,10 0 0,-3 0 0,2 0 0,3 0 0,-9 0 0,4 0 0,-5 0 0,5 0 0,-2 0 0,1 0 0,0 0 0,0 0 0,4 0 0,-2 0 0,4 0 0,-4 0 0,0 0 0,0 0 0,0 0 0,5 0 0,-4 0 0,4 0 0,-5 0 0,-5 0 0,4 0 0,-4 0 0,3 0 0,0 0 0,0 0 0,-1 0 0,0 0 0,1 0 0,-1 4 0,1-3 0,-1 2 0,1-3 0,-1 4 0,1-3 0,-1 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48.0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3669 1 16383,'19'0'0,"-2"0"0,-1 0 0,0 0 0,0 0 0,1 0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50.0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59 16383,'39'0'0,"-5"0"0,-18 0 0,0 0 0,12 0 0,-5 0 0,4 0 0,-10 0 0,5 0 0,-5 0 0,0 0 0,4 0 0,-10 0 0,10 0 0,-5 0 0,-1 0 0,4 0 0,-8 0 0,9 0 0,-3 0 0,4 0 0,2 0 0,-6 0 0,4 0 0,-4 0 0,0 0 0,5 0 0,-11 0 0,10 0 0,-9 0 0,8 0 0,2 0 0,-5 0 0,3 0 0,-4 0 0,-4 0 0,9 0 0,-9 0 0,9 0 0,-9 0 0,9 0 0,-10 0 0,10 0 0,-4 0 0,-1 0 0,4 0 0,-9 0 0,9 0 0,-5 0 0,1 0 0,2 0 0,-2 0 0,-1 0 0,5 0 0,-9 0 0,8 0 0,-3 0 0,0 0 0,3 0 0,-7 0 0,6 0 0,-2 0 0,-1 0 0,4 0 0,-7 0 0,7 0 0,-3 0 0,-1 0 0,4 0 0,-3 0 0,-1 0 0,5 0 0,-9 0 0,8 0 0,4 0 0,0 0 0,13 0 0,-5 0 0,6 0 0,-22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03.6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16383,'84'0'0,"-5"0"0,-25 0 0,0 0 0,0 6 0,8 2 0,-6-1 0,7 6 0,-10-6 0,1 1 0,8 4 0,-7-10 0,16 11 0,-14-11 0,14 11 0,-15-12 0,15 6 0,-15-7 0,15 0 0,-15 6 0,15-5 0,-15 5 0,15 1 0,-15-6 0,14 12 0,-14-11 0,14 11 0,-14-6 0,7 8 0,-9-8 0,0 5 0,-7-5 0,5 1 0,-13 2 0,6-3 0,-8 0 0,0 4 0,1-9 0,-1 9 0,0-10 0,1 5 0,-1-6 0,0 5 0,1-3 0,-8 3 0,6-5 0,-5 6 0,6-5 0,7 5 0,-5-6 0,6 0 0,-8 0 0,8 0 0,1 0 0,1 0 0,5 0 0,-13 0 0,36 0 0,-22 0 0,25 0 0,-23 0 0,-1 0 0,8 0 0,-6 0 0,15 0 0,-16 0 0,8 0 0,-16 0 0,5-7 0,-13 6 0,6-5 0,-8 6 0,-7 0 0,0 0 0,-1 0 0,-5 0 0,12 0 0,-12-5 0,11 4 0,-10-4 0,10-1 0,-4 5 0,6-10 0,0 9 0,0-9 0,-6 10 0,4-5 0,-4 1 0,0 4 0,8-5 0,-14 6 0,8 0 0,-11 0 0,-5 0 0,4 0 0,-4 0 0,6 0 0,0 0 0,6 0 0,-5 0 0,11 0 0,-10 0 0,10 0 0,-5 0 0,7 0 0,8 0 0,-6 0 0,6 0 0,-14 0 0,4 0 0,-5 0 0,1 0 0,4 0 0,-10 0 0,4 0 0,10 0 0,-6 0 0,8 0 0,-5 0 0,-6 0 0,14 0 0,-5 0 0,5-5 0,1 3 0,-6-9 0,13 10 0,-13-10 0,6 9 0,-1-9 0,5 10 0,-8-10 0,4 9 0,-21-3 0,5 5 0,-7 0 0,1-5 0,0 4 0,6-4 0,-5 5 0,11 0 0,-11 0 0,6 0 0,-8 0 0,1 0 0,-1 0 0,1 0 0,0 0 0,-1 0 0,-5 0 0,5 0 0,-11 0 0,10 0 0,-3 0 0,4 0 0,1 0 0,6 0 0,-5 0 0,11 0 0,-11 0 0,5 0 0,-6 0 0,-1 0 0,-4 0 0,-3 0 0,0 0 0,1 0 0,-1 0 0,4 0 0,2 0 0,-5 0 0,4 0 0,-5 0 0,-4 0 0,8 0 0,-3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07.8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16383,'68'0'0,"-6"0"0,-25 0 0,7 0 0,-5 0 0,5 0 0,-6 6 0,6-5 0,-4 10 0,12-9 0,-5 9 0,6-3 0,1-1 0,-1 5 0,2-5 0,-1 1 0,0 4 0,0-10 0,0 4 0,-1-1 0,1-3 0,0 4 0,0 0 0,9-5 0,-7 5 0,15 1 0,-7-6 0,10 12 0,-10-11 0,7 11 0,-6-11 0,-1 10 0,7-4 0,-15 0 0,7 4 0,-9-10 0,-8 9 0,7-9 0,-7 9 0,1-9 0,5 4 0,-12-6 0,12 6 0,-5-5 0,-1 5 0,7-6 0,-7 0 0,8 0 0,-7 0 0,5 0 0,-6 6 0,9-4 0,-1 4 0,-8-6 0,7 0 0,-14 0 0,6 0 0,-8 0 0,0 0 0,17 0 0,-12 0 0,5 0 0,-11 0 0,2 0 0,1 0 0,5 0 0,-6 0 0,22 0 0,-16 0 0,24 0 0,-29 0 0,13 0 0,-13 0 0,13 0 0,-6 0 0,9 0 0,-1 0 0,0 0 0,0 0 0,0 0 0,-7 0 0,5 0 0,-12 0 0,11 0 0,-12 0 0,5 0 0,-7 0 0,1 0 0,-1 0 0,-6 0 0,4 0 0,-10 0 0,10 0 0,-11 0 0,12 0 0,-12 0 0,12 0 0,-12 0 0,12 0 0,-6 0 0,1 0 0,4 0 0,-4 0 0,7 0 0,6 0 0,-5 0 0,-1 0 0,-2 0 0,-6 0 0,8 0 0,-1 0 0,-6 0 0,4 0 0,-11 0 0,5 0 0,-6 0 0,0 0 0,-1 0 0,1 0 0,10 0 0,-2-6 0,4 5 0,-6-5 0,-7 1 0,7 4 0,-4-4 0,4 0 0,-1 4 0,-3-4 0,10-1 0,-4 5 0,-1-10 0,6 10 0,-12-9 0,12 9 0,-12-9 0,5 8 0,-6-8 0,-1 9 0,-5-9 0,5 9 0,-5-3 0,0-1 0,4 4 0,-4-4 0,6 0 0,-1 4 0,1-9 0,6 9 0,2-4 0,-1 5 0,6-6 0,-12 5 0,12-5 0,-12 6 0,5 0 0,-6-5 0,-6 4 0,4-4 0,-9 5 0,8 0 0,-3 0 0,-1 0 0,5 0 0,-9 0 0,9 0 0,-4-5 0,6 4 0,-1-4 0,1 5 0,0-5 0,6 3 0,-5-3 0,5 0 0,-6 4 0,-6-8 0,-2 7 0,1-2 0,0 4 0,-4-13 0,-3-3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0.9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16383,'58'0'0,"-7"0"0,-22 0 0,-5 0 0,11 0 0,4 0 0,0 0 0,13 0 0,-6 0 0,8 0 0,-7 0 0,5 0 0,-5 0 0,7 0 0,0 0 0,-1 0 0,1 0 0,0 0 0,-1 0 0,1 6 0,0-5 0,-7 11 0,5-11 0,-5 11 0,0-11 0,4 11 0,-12-11 0,13 11 0,-13-10 0,13 4 0,-5 0 0,31-5 0,-18 5 0,19-6 0,-25 0 0,0 6 0,0-4 0,0 4 0,-1-6 0,-6 5 0,5-3 0,-5 3 0,0-5 0,5 0 0,-5 0 0,0 0 0,-3 0 0,1 0 0,-6 0 0,6 0 0,-8 0 0,0 0 0,1 0 0,-1 0 0,0 0 0,8 0 0,2 0 0,31 0 0,-10 0 0,13 0 0,-10 0 0,-15 0 0,7 0 0,-9 0 0,0 0 0,-8 0 0,6 0 0,-13 0 0,6 0 0,-8 0 0,1 0 0,-1 0 0,-6 0 0,5 0 0,-6 0 0,8 0 0,-1 0 0,8 0 0,-6 0 0,13 0 0,-5 0 0,7 0 0,0 0 0,1 0 0,7 0 0,-6 0 0,7 0 0,-9 0 0,0 0 0,24 0 0,-26 0 0,24 0 0,-30 0 0,1 0 0,5 0 0,-13 0 0,6 0 0,-7 0 0,-1 0 0,0 0 0,1 0 0,-1 0 0,0 0 0,1 0 0,-1 0 0,7 0 0,-5 0 0,6 0 0,0 0 0,-6 0 0,6 0 0,-1 0 0,-4 0 0,4 0 0,-6 0 0,9 0 0,-7 0 0,1 0 0,-6 0 0,-4 0 0,6 0 0,1 0 0,-1 0 0,0 0 0,1 0 0,-1 0 0,8 0 0,2 0 0,-1 0 0,6 0 0,-5 0 0,7 0 0,0 0 0,0 0 0,-7 0 0,-2 0 0,-8 0 0,-6 0 0,-2 0 0,-6 0 0,-1 0 0,1 0 0,6 0 0,5 0 0,-2 0 0,7 0 0,-15 0 0,6 0 0,-1 0 0,-5 0 0,12 0 0,-12 0 0,5 0 0,-6 0 0,-6 0 0,-2 0 0,0 0 0,1 0 0,-5-17 0,-2-6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4.23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99 16383,'59'0'0,"8"0"0,-11 0 0,15 0 0,-15 0 0,15 0 0,-7 0 0,0 0 0,7 0 0,-7 0 0,10 0 0,-1 0 0,0 0 0,0 0 0,1 0 0,-10 0 0,8 0 0,-16 0 0,15 0 0,-15 0 0,15 0 0,-15 0 0,7 0 0,-9 0 0,0 0 0,-7 0 0,5 0 0,18 0 0,-17 0 0,23 0 0,-29 0 0,0 0 0,5 0 0,-5 0 0,7 0 0,-7 0 0,5 0 0,-6 0 0,1 0 0,5 0 0,-13 0 0,6 0 0,-8 0 0,0 0 0,1 0 0,-1 0 0,0 0 0,1 0 0,-1 0 0,0 0 0,0 0 0,0 0 0,0 0 0,1 0 0,-1 0 0,17 6 0,-19-5 0,17 5 0,-21-1 0,6-3 0,1 3 0,6-5 0,-4 0 0,12 0 0,-5 0 0,-1 0 0,7 0 0,-14 0 0,6 0 0,-8 0 0,0 0 0,-6 0 0,5 0 0,-12 0 0,5 0 0,1 0 0,-6 0 0,12 0 0,-6 0 0,1 0 0,5 0 0,-6 6 0,8-5 0,9 5 0,-7-6 0,15 0 0,-16 0 0,6 5 0,-8-3 0,0 3 0,-6 0 0,5-4 0,-5 4 0,-1 1 0,6-5 0,-5 4 0,6 0 0,0-3 0,0 3 0,8-5 0,-5 0 0,12 0 0,-5 0 0,15 0 0,-5 0 0,5 0 0,-8 0 0,1 0 0,7 0 0,-5 0 0,5 0 0,1 0 0,-7 0 0,39 0 0,-24 0 0,18-6 0,-26-1 0,-1-1 0,-5-4 0,14 4 0,-15-6 0,6 0 0,-8 7 0,0-5 0,-7 10 0,-3-9 0,-6 10 0,9-5 0,-14 1 0,6 4 0,-16-4 0,-1 5 0,1 0 0,-6-5 0,4 4 0,-9-3 0,9 4 0,-9 0 0,8 0 0,-4 0 0,0-5 0,11 4 0,-2-4 0,13 5 0,-1 0 0,0-5 0,1 4 0,-1-5 0,0 0 0,1 5 0,-13-4 0,3 5 0,-17 0 0,5 0 0,-1-9 0,0-1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7.3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16383,'70'0'0,"-4"0"0,-19 0 0,5 0 0,-13 0 0,13 0 0,-13 0 0,6 0 0,-8 0 0,1 0 0,-1 0 0,7 0 0,-5 0 0,13 0 0,-5 0 0,7 0 0,-7 0 0,5 0 0,-5 0 0,7 0 0,0 0 0,-7 0 0,5 0 0,-5 0 0,7 0 0,0 0 0,0 0 0,0 0 0,0 0 0,0 0 0,0 0 0,0 0 0,0 0 0,0 0 0,9 0 0,-7 0 0,7 0 0,-1 0 0,-5 0 0,14 0 0,-6 0 0,8 0 0,0 0 0,-1 0 0,1 0 0,0 0 0,0 0 0,0 0 0,10 0 0,-8 0 0,-1 6 0,-2-4 0,-8 4 0,10 0 0,-10-4 0,-1 4 0,15 0 0,-17 2 0,17 5 0,-32 0 0,7-5 0,-7 3 0,9-9 0,-1 10 0,-8-5 0,7 0 0,-7 5 0,8-11 0,0 12 0,-8-12 0,-1 11 0,0-11 0,-6 4 0,6 1 0,-8-5 0,8 5 0,-6-6 0,13 0 0,-5 6 0,7-5 0,0 5 0,-7-6 0,5 6 0,-5-4 0,0 4 0,5-6 0,11 6 0,-12-4 0,11 4 0,-25-6 0,-6 5 0,4-4 0,-4 4 0,0-5 0,5 5 0,-12-3 0,12 3 0,2-5 0,1 0 0,14 0 0,-7 0 0,17 0 0,2 0 0,8 0 0,-8 0 0,6 0 0,-15 0 0,7 0 0,-9 0 0,0-6 0,-7-1 0,-2 0 0,2-9 0,-7 13 0,1-13 0,-12 15 0,0-9 0,-4 8 0,10-9 0,-4 10 0,7-10 0,-1 9 0,8-9 0,1 3 0,17 1 0,-7-5 0,7 4 0,-9 1 0,-8-5 0,6 11 0,-13-10 0,-1 10 0,-9-5 0,-6 6 0,-6-4 0,4 3 0,-9-4 0,8 5 0,-4 0 0,-1 0 0,10 0 0,-12 0 0,7 0 0,-5 0 0,-4 0 0,4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19.9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16383,'55'0'0,"-4"0"0,-20 0 0,-2 0 0,-6 5 0,0 2 0,-1 4 0,1-5 0,-1 4 0,1-9 0,6 10 0,-5-5 0,12 1 0,-12 3 0,12-8 0,-11 8 0,10-4 0,-10 1 0,4 3 0,0-8 0,-10 3 0,8 0 0,-15-4 0,4 9 0,-1-9 0,0 3 0,1 1 0,3-4 0,-8 3 0,8-4 0,-4 0 0,0 0 0,3 0 0,-3 0 0,0 0 0,4-5 0,-8 0 0,8-5 0,-9 5 0,4-4 0,-4 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3:31.9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1524 11 16383,'-70'-6'0,"13"2"0,21 4 0,2 0 0,-4 0 0,4 0 0,6 0 0,5 0 0,0 0 0,1 0 0,-1 0 0,6 0 0,-4 0 0,4 0 0,-6 0 0,0 0 0,1 0 0,-1 5 0,0-4 0,6 9 0,-4-9 0,4 3 0,0 1 0,1-4 0,1 8 0,0-8 0,-1 8 0,-4-8 0,8 8 0,-9-2 0,9-2 0,-9 6 0,4-10 0,-6 9 0,1-9 0,-1 4 0,6-1 0,-4-2 0,9 2 0,-9 1 0,9-4 0,-13 4 0,12-5 0,-13 0 0,14 5 0,-9-4 0,10 4 0,-11-5 0,11 0 0,-11 0 0,11 0 0,-11 0 0,11 0 0,-10 0 0,6 4 0,-1-3 0,-8 3 0,12-4 0,-14 0 0,9 0 0,-12 0 0,5 0 0,-5 0 0,6 0 0,0 0 0,6 0 0,1 0 0,1 0 0,-1 0 0,0 0 0,-2 0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5:59.4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1:34.5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80 16383,'62'0'0,"-2"0"0,-29 0 0,6 0 0,0 0 0,24-6 0,-10-2 0,36-5 0,-29 0 0,5 6 0,-10-5 0,-7 10 0,1-4 0,5 6 0,-13 0 0,6 0 0,-7 0 0,-1 0 0,0 0 0,0 0 0,0 0 0,-6 0 0,5 0 0,-5 0 0,-1 0 0,6 0 0,-12 0 0,12 0 0,-11 0 0,10-5 0,-11 3 0,12-3 0,-12 5 0,12 0 0,-12 0 0,5 0 0,1 0 0,0 0 0,1 0 0,5 0 0,-12 0 0,12 0 0,-5 0 0,-1 0 0,6 0 0,-12 0 0,12 0 0,-12 0 0,6 0 0,-13 0 0,4 0 0,-4 0 0,0 0 0,9 0 0,-8 0 0,4 0 0,-1 0 0,-9 0 0,9 0 0,-9 0 0,9 0 0,-9 0 0,9 0 0,-4 0 0,0 0 0,5 0 0,-11 0 0,11 0 0,-5 0 0,5 0 0,1 0 0,0 0 0,-1 0 0,7 0 0,2 0 0,0 0 0,5 0 0,-5 0 0,13 0 0,-4 0 0,4 0 0,-6 0 0,-1 0 0,0 0 0,0 0 0,11 0 0,-9 0 0,2 0 0,-11 0 0,-1 0 0,-5 0 0,5 0 0,-6 0 0,-6 0 0,4 0 0,-3 0 0,-1 0 0,4 0 0,-4 0 0,0 0 0,-1 0 0,-1 0 0,1 0 0,0 0 0,9 0 0,-7 0 0,9 0 0,-4 0 0,6 0 0,2 0 0,0 0 0,4 0 0,-10 0 0,10 0 0,-10 0 0,10 0 0,-10 0 0,4 0 0,0 0 0,-5 0 0,12 0 0,-12 0 0,12 0 0,-12 0 0,12 0 0,-5 0 0,6 0 0,0 0 0,1 0 0,-1 0 0,8 0 0,-6 0 0,6 0 0,-8 0 0,1 0 0,-1 0 0,0 0 0,0 0 0,0 0 0,-6 0 0,-2 0 0,0 0 0,-4 0 0,4 0 0,-6 0 0,-1 0 0,1 0 0,0 0 0,-1 0 0,7 0 0,-4 0 0,4 0 0,-7 0 0,8 0 0,-6 0 0,5 0 0,0 0 0,2 0 0,6 0 0,1 0 0,-1 0 0,0 0 0,8 0 0,-6 0 0,13 0 0,-13 0 0,6 0 0,-8 0 0,1 0 0,-1 0 0,17 0 0,-13 0 0,6 0 0,-11 0 0,-12 0 0,5 0 0,-6 0 0,0 0 0,-1 0 0,1 0 0,0 0 0,-6 0 0,4 0 0,-9 0 0,9 0 0,-10 0 0,10 0 0,-5 0 0,0 0 0,3 0 0,-3 0 0,12 0 0,-4 0 0,12 0 0,-5 0 0,6 0 0,1 0 0,-1 0 0,-7 0 0,-1 0 0,-12 0 0,-1 0 0,-1 0 0,1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1:37.7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1 135 16383,'46'0'0,"-5"0"0,-18 0 0,6 0 0,-5 0 0,12 0 0,-12 0 0,12 0 0,-12 0 0,12 0 0,-5 0 0,6 0 0,-6 0 0,4 0 0,-10 0 0,10 0 0,-10 0 0,10 0 0,-10 0 0,4 0 0,0 0 0,2 0 0,6 0 0,0 0 0,1 0 0,-1 0 0,0 0 0,0 0 0,1 0 0,23 0 0,-18 0 0,19 0 0,-25 0 0,-6 0 0,4 0 0,-4 0 0,0 0 0,5 0 0,-12 0 0,12 0 0,-5 0 0,6 0 0,0 0 0,1 0 0,-1 0 0,8 0 0,2 0 0,7 0 0,-8 0 0,6 0 0,-5 0 0,0 0 0,-3 0 0,-6 0 0,-7 0 0,4 0 0,-10 0 0,20 0 0,-18 0 0,19 0 0,-15 0 0,6 0 0,0-6 0,1 5 0,-7-4 0,4 5 0,-4 0 0,6 0 0,1 0 0,-7 0 0,4 0 0,-10 0 0,10 0 0,-10 0 0,10 0 0,-11 0 0,12 0 0,-5-6 0,6 5 0,0-5 0,1 6 0,-8 0 0,6 0 0,-5 0 0,6-5 0,-6 3 0,5-3 0,11 5 0,-5 0 0,12 0 0,-24 0 0,6 0 0,-6 0 0,8 0 0,-7 0 0,4 0 0,-4 0 0,0 0 0,5 0 0,-12 0 0,12 0 0,-5 0 0,6 0 0,-6 0 0,4 0 0,-4 0 0,0 0 0,-2 0 0,-6 0 0,0 0 0,-6 0 0,-1 0 0,-2 0 0,2 0 0,6 0 0,-1 0 0,9 0 0,-6 0 0,19 0 0,-10 0 0,12 0 0,-8-6 0,0 5 0,-6-5 0,-2 6 0,-12 0 0,-1 0 0,-1 0 0,0 0 0,5 0 0,-4 0 0,4 0 0,-3 0 0,12 0 0,-5 0 0,5 0 0,-6 0 0,0 0 0,-6 0 0,-1 0 0,-1 0 0,0 0 0,1-4 0,-2-6 0,-9-6 0,-1-5 0,-4 4 0,0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1:48.4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46 16383,'61'0'0,"-6"0"0,-24 0 0,5 0 0,-12 0 0,5 0 0,-7 0 0,1 0 0,0 0 0,-1 0 0,1 0 0,0 0 0,-1 0 0,1 0 0,0 0 0,6 0 0,-5 0 0,12 0 0,-5 0 0,0 0 0,4 0 0,-4 0 0,6 0 0,-6 0 0,5 0 0,-12 0 0,5 0 0,-6 0 0,0 0 0,-1 0 0,6 0 0,-10 0 0,8 0 0,-15 0 0,5 0 0,9 0 0,-11 0 0,16 0 0,-12 0 0,-1 0 0,4 0 0,-4 0 0,6 0 0,6 0 0,-5 0 0,6 0 0,-8 0 0,1 0 0,-6 0 0,-1 0 0,0 0 0,1 0 0,0 0 0,4 0 0,-9 0 0,9 0 0,-9 0 0,9 0 0,-9 0 0,9 0 0,-9 0 0,9 0 0,-4 0 0,6 0 0,0 0 0,-1 0 0,1 0 0,0 0 0,-1 0 0,1 0 0,-1 0 0,-4 0 0,3 0 0,-4 0 0,6 0 0,-6 0 0,4 0 0,-4 0 0,6 0 0,6-6 0,-5 5 0,6-5 0,-1 6 0,-5-5 0,5 4 0,4-4 0,-13 5 0,11-5 0,-19 3 0,9-3 0,-9 5 0,8 0 0,-3 0 0,-1 0 0,4 0 0,-3 0 0,-1 0 0,10 0 0,-7 0 0,8 0 0,-10 0 0,4 0 0,-4 0 0,6 0 0,0 0 0,-6 0 0,4 0 0,-4 0 0,0 0 0,5 0 0,-11 0 0,11 0 0,-5 0 0,0 0 0,-1 0 0,-1 0 0,7 0 0,-4 0 0,3 0 0,-6 0 0,-3 0 0,9 0 0,-4 0 0,6 0 0,0 0 0,6 0 0,2 0 0,-1 0 0,6 0 0,-5 0 0,-1 0 0,6 0 0,-12 0 0,0 0 0,-3 0 0,-9 0 0,8 0 0,-4 0 0,0 0 0,4 0 0,-3 0 0,6 0 0,6 0 0,2 0 0,6 0 0,-6 0 0,-2 0 0,-6 0 0,-6 0 0,-1 0 0,-1 0 0,1 0 0,0 0 0,3 0 0,-2 0 0,-1 0 0,10 0 0,-13-4 0,7 3 0,-4-4 0,-5 5 0,11 0 0,-11 0 0,10 0 0,-5 0 0,1 0 0,3 0 0,-9 0 0,10 0 0,-4 0 0,6 0 0,-6 0 0,4 0 0,-4 0 0,0 0 0,-1 0 0,-1 0 0,0 0 0,1 0 0,3 0 0,-7 0 0,7 0 0,-3 0 0,-1 0 0,3 0 0,-2 0 0,-1 0 0,5 0 0,-9 0 0,8 0 0,-3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04.35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79 16383,'53'0'0,"1"0"0,-30 0 0,6 0 0,-8 0 0,11 0 0,-8 0 0,8 0 0,-11 0 0,1 0 0,0 0 0,-1 0 0,1 0 0,0-5 0,-1 3 0,1-3 0,6 5 0,-5 0 0,6 0 0,-1 0 0,-5 0 0,12 0 0,-5 0 0,6 0 0,0 0 0,0 0 0,1 0 0,-8 0 0,6 0 0,-5-5 0,0 3 0,-2-3 0,0-1 0,-5 5 0,5-5 0,-6 6 0,-6 0 0,-1-4 0,0 3 0,0-4 0,1 5 0,8 0 0,-13 0 0,14 0 0,-14-4 0,9 3 0,-9-4 0,9 5 0,-9 0 0,9 0 0,-10-5 0,15 4 0,-13-3 0,13 4 0,-15 0 0,10 0 0,-9 0 0,9-5 0,-9 4 0,8-4 0,-4 5 0,5 0 0,-4 0 0,-2 0 0,0 0 0,7 0 0,-5 0 0,9 0 0,-9 0 0,5 0 0,-4 0 0,3 0 0,-4 0 0,6 0 0,-1 0 0,-4 0 0,3 0 0,-9 0 0,9 0 0,-10 0 0,11 0 0,-11 0 0,11 0 0,-11 0 0,11 0 0,-11 0 0,10 0 0,-9 0 0,9 0 0,-9 0 0,14 0 0,-14 0 0,9 0 0,-7 0 0,-2 0 0,7 0 0,-4 4 0,0-3 0,9 4 0,-5 0 0,14-4 0,-8 4 0,10-5 0,-4 0 0,0 0 0,5 6 0,-5-5 0,-1 5 0,6-6 0,-12 0 0,5 0 0,-6 0 0,0 0 0,-1 0 0,7 0 0,-10 0 0,15 0 0,-15 0 0,5 0 0,3 0 0,-8 0 0,10 0 0,-6 0 0,-1 0 0,8 0 0,-6 0 0,5 0 0,0 0 0,2 0 0,0 0 0,-2 0 0,0 0 0,-5 0 0,6 0 0,-8 0 0,-5 0 0,4 0 0,-3 0 0,4 0 0,-5 0 0,5 0 0,-11 0 0,15 0 0,-13 0 0,7 0 0,0 0 0,-7 0 0,13 0 0,-15 0 0,11 0 0,-5 0 0,12 0 0,-5 0 0,5 0 0,-6 0 0,6 0 0,-4 0 0,4 0 0,0 0 0,-5 0 0,5 0 0,-6 0 0,6 0 0,-5 0 0,5 0 0,-6 0 0,4 0 0,-3 0 0,-2 0 0,-1 0 0,-10 0 0,11 0 0,-11 0 0,11 0 0,-5 0 0,12 0 0,-5 0 0,5 0 0,0 0 0,-4 0 0,10 0 0,-4 0 0,0 0 0,4 0 0,-4 0 0,6 0 0,0 0 0,0 0 0,1 0 0,6 0 0,-4 0 0,4 0 0,-6 0 0,-8 0 0,-1 0 0,-6 0 0,0 0 0,-6 0 0,-1 0 0,-2 0 0,2 0 0,0 0 0,3 0 0,-8 0 0,9 0 0,-3 0 0,6 0 0,6 0 0,-5 0 0,6 0 0,-1 0 0,2 0 0,-1 0 0,-1 0 0,1 0 0,1 0 0,-1 0 0,-1 0 0,1 0 0,-6 0 0,5 0 0,-6 0 0,-1 0 0,1 0 0,0 0 0,-1 0 0,1 0 0,6 0 0,-5 0 0,12 0 0,-12 0 0,12 0 0,-5 0 0,0 0 0,-2 0 0,0 0 0,-5 5 0,0-4 0,7 4 0,-11-5 0,7 0 0,-5 0 0,-5 0 0,0 0 0,4 0 0,-9 0 0,8 0 0,-5 0 0,5 0 0,-5 0 0,3 0 0,-2 0 0,0 0 0,-1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08.77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16383,'51'0'0,"-6"0"0,-22 0 0,-6 0 0,4 0 0,-9 0 0,9 0 0,-9 4 0,8-3 0,-4 4 0,0-1 0,9 3 0,-7-2 0,4 5 0,-1-9 0,-4 4 0,6-5 0,0 0 0,-1 5 0,1-4 0,0 4 0,-1-5 0,1 0 0,0 0 0,6 0 0,-5 5 0,5-4 0,-6 4 0,0-5 0,-1 0 0,8 0 0,-6 0 0,5 0 0,-6 0 0,-1 0 0,1 5 0,0-3 0,-1 3 0,1-5 0,0 5 0,-1-4 0,7 4 0,-4-5 0,4 5 0,-6-4 0,6 10 0,-10-10 0,8 10 0,-9-10 0,4 9 0,1-9 0,0 4 0,-1-5 0,11 0 0,-8 0 0,14 0 0,-14 0 0,10 0 0,-10 0 0,10 0 0,-4 0 0,6 0 0,1 0 0,-1 0 0,0 0 0,0 0 0,-6 0 0,5 0 0,-17 0 0,8 0 0,-15 0 0,4 0 0,3 0 0,-7 0 0,7 0 0,2 0 0,-3 0 0,9 0 0,-4 0 0,-1 0 0,1 0 0,0 0 0,-1 0 0,-5 0 0,5 0 0,-11 0 0,11 0 0,-5 0 0,5 0 0,1 0 0,0 0 0,6 0 0,-5 0 0,12 0 0,2 6 0,1-4 0,6 4 0,-8-6 0,8 0 0,-6 0 0,5 0 0,-6 0 0,-1 0 0,0 0 0,-6 0 0,5 0 0,-5 0 0,6 0 0,8 0 0,-6 0 0,22 0 0,-13-6 0,23-2 0,-6-6 0,0 0 0,6-1 0,-15 7 0,-1-4 0,-3 5 0,-25 0 0,15 1 0,-29 6 0,9 0 0,-7 0 0,-4 0 0,14 0 0,-7 0 0,15 0 0,-2 0 0,6 0 0,0 0 0,1 0 0,-1 0 0,-6 0 0,4 0 0,-10 0 0,4 5 0,-6 1 0,-6 1 0,4-2 0,-4 0 0,6 1 0,-1 0 0,1 4 0,0-8 0,6 8 0,-5-8 0,12 9 0,-12-10 0,12 10 0,-5-10 0,6 11 0,0-11 0,-6 4 0,5-5 0,-5 6 0,23-5 0,-19 5 0,17-6 0,-21 0 0,0 0 0,-2 0 0,-7 0 0,1 0 0,0 0 0,-6 0 0,4 0 0,-4 0 0,0 0 0,5 0 0,1 0 0,2 0 0,10 0 0,-10 0 0,27 0 0,-18 0 0,20 0 0,-17 0 0,0 0 0,1 0 0,-8 0 0,6 0 0,-5 0 0,0 0 0,-2 0 0,0-6 0,-4 5 0,4-5 0,0 6 0,-5 0 0,5 0 0,0 0 0,-4 0 0,10 0 0,-4 0 0,0 0 0,4 0 0,-4 0 0,-1 0 0,6 0 0,-12 0 0,6 0 0,-8 0 0,1 0 0,-6 0 0,4 0 0,-9 0 0,9 0 0,-9 0 0,9 0 0,1 0 0,2 0 0,3-5 0,-10 4 0,4-4 0,-4 0 0,0 4 0,5-4 0,-11 0 0,11 4 0,-5-9 0,0 9 0,4-4 0,-9 1 0,9 2 0,-4-2 0,1-1 0,3 4 0,-4-3 0,6-1 0,-1 3 0,1-3 0,0 0 0,-6 4 0,4-9 0,-4 9 0,16-9 0,-2 3 0,4 1 0,-6 0 0,-7 1 0,1 4 0,0-4 0,-1 0 0,-4 4 0,-3-5 0,0 6 0,1 0 0,5 0 0,1 0 0,-5 0 0,5 0 0,-5 0 0,0 0 0,-2-4 0,0 3 0,1-4 0,5 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14.2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1 107 16383,'68'0'0,"-11"0"0,-5 0 0,-13 0 0,14 0 0,-14 0 0,13 0 0,-13 0 0,6 0 0,-1 0 0,-4 0 0,4 0 0,-13 0 0,4 5 0,-4-4 0,0 5 0,-2-6 0,-7 0 0,8 0 0,-6 0 0,12 0 0,-6 0 0,1 0 0,5 0 0,-5 0 0,6 0 0,0 0 0,-6 0 0,5 0 0,-12 0 0,5 0 0,-6 0 0,6 0 0,-5 0 0,6 0 0,-8 0 0,8 0 0,-6 0 0,12 0 0,-6 0 0,1 0 0,5 0 0,-5 0 0,-1 0 0,6 0 0,-12 0 0,6 0 0,-8 0 0,1 0 0,-1 0 0,1 0 0,6 0 0,-10 0 0,9 0 0,-11 0 0,6 0 0,-6 0 0,4 0 0,-4 5 0,5-4 0,0 4 0,-6-5 0,0 0 0,4 5 0,-7-3 0,13 3 0,-9-5 0,6 0 0,6 0 0,2 0 0,0 0 0,4 5 0,-4-4 0,6 5 0,1-6 0,-8 0 0,-1 5 0,1-4 0,-12 4 0,10-5 0,-11 0 0,6 5 0,-6-3 0,5 3 0,-5 0 0,0-4 0,4 4 0,-4-5 0,6 0 0,0 0 0,-1 0 0,1 0 0,0 0 0,-6 0 0,4 5 0,-9-4 0,9 4 0,-4-5 0,0 0 0,5 0 0,-5 0 0,5 0 0,1 0 0,0 0 0,-6 0 0,4 0 0,-4 0 0,1 0 0,-3 0 0,1 0 0,0 0 0,7 0 0,-7 0 0,5 0 0,-4 0 0,6 0 0,6 0 0,-5 0 0,12-5 0,-12 3 0,12-9 0,-12 5 0,5-1 0,1-3 0,-6 8 0,5-8 0,-6 8 0,-6-7 0,11 8 0,-10-9 0,12 9 0,-8-4 0,7-1 0,-4 5 0,10-10 0,-11 9 0,6-3 0,-8 0 0,1 4 0,-6-4 0,-1 5 0,-1 0 0,0 0 0,1 0 0,3 0 0,-2 0 0,5 0 0,0 0 0,1 0 0,0 0 0,-1 0 0,-4 0 0,-3 0 0,1 0 0,0 0 0,1 0 0,3 0 0,-4 0 0,1 0 0,4 0 0,-4 0 0,6 0 0,-1 0 0,1 0 0,0-5 0,0 3 0,-1-3 0,1 0 0,0 4 0,-1-4 0,1 0 0,0 4 0,-1-4 0,-5 5 0,5-5 0,1 3 0,2-3 0,4 0 0,-6 4 0,-1-4 0,1 5 0,-1 0 0,1-5 0,6 4 0,5-4 0,4 5 0,-3 0 0,-6 0 0,-6 0 0,-1 0 0,1 0 0,-6 0 0,4-5 0,-9 3 0,4-3 0,4 5 0,-2 0 0,10 0 0,-6 0 0,1 0 0,-1 0 0,1 0 0,0 0 0,6 0 0,-5 0 0,6 0 0,-8 0 0,1 0 0,-6 0 0,4 0 0,-9 0 0,9 0 0,-9 0 0,9 0 0,-4 0 0,1 0 0,3 0 0,-4 0 0,6 0 0,-1 0 0,1 0 0,0 0 0,6 0 0,-5 0 0,5 0 0,1 0 0,-6 0 0,5 0 0,-6 0 0,-6 0 0,-1 0 0,-2 5 0,2-4 0,0 4 0,5-5 0,-10 0 0,10 0 0,-3 0 0,-1 0 0,4 0 0,-4 0 0,6 0 0,-6 0 0,4 0 0,-9 0 0,8 0 0,-2 0 0,4 0 0,1 0 0,0 0 0,6 0 0,2 0 0,6 0 0,0 0 0,8 0 0,-6 0 0,5 0 0,-6 0 0,-1-6 0,-6 5 0,4-5 0,-10 6 0,10 0 0,-10 0 0,-2 0 0,-1 0 0,-5 0 0,5 0 0,1 0 0,0 0 0,-1 0 0,8 0 0,-6 0 0,12 0 0,-12 0 0,12 0 0,-12 0 0,10 0 0,-10 0 0,-3 0 0,-5 0 0,-1 0 0,0 0 0,5 0 0,-5 0 0,3 0 0,-3 0 0,0 0 0,9 0 0,-11 0 0,7 0 0,-5 0 0,0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32.77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16383,'39'0'0,"-6"0"0,-23 0 0,0 0 0,9 0 0,-6 0 0,9 0 0,-6 0 0,-1 0 0,9 0 0,-11 0 0,13 0 0,-9 0 0,0 0 0,4 0 0,-9 0 0,8 0 0,-4 0 0,-1 0 0,4 0 0,-8 0 0,8 0 0,-4 0 0,5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2:41.1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36 16383,'53'0'0,"-6"0"0,-24 0 0,6 0 0,-5 0 0,21 0 0,-18 0 0,18 0 0,-20 0 0,10 0 0,-4 0 0,6 0 0,-6 0 0,5 0 0,-12 0 0,5 0 0,0 0 0,-4 0 0,4 0 0,0 0 0,-5 0 0,5 0 0,0-6 0,2 5 0,0-5 0,4 6 0,-11 0 0,11 0 0,-10 0 0,10 0 0,-11 0 0,12 0 0,-12 0 0,6 0 0,-8 0 0,1 0 0,0 0 0,-6 0 0,-1 0 0,-2 0 0,2 0 0,4 0 0,-5 0 0,5 0 0,-2 0 0,11 0 0,1 0 0,8 0 0,-7 0 0,4 0 0,-4 0 0,6 0 0,-6 0 0,5 0 0,-12 0 0,5 0 0,-12 0 0,5 0 0,-11 0 0,11 0 0,-11 0 0,10 0 0,-3 0 0,-1 0 0,4 0 0,2 0 0,2 0 0,10 0 0,-10-5 0,10 4 0,-10-4 0,4 5 0,-7 0 0,1-5 0,0 4 0,-1-5 0,1 6 0,-6 0 0,14 0 0,-11 0 0,13 0 0,-11 0 0,1 0 0,0 0 0,-1 0 0,7 0 0,-5 0 0,12 0 0,-5 0 0,6 0 0,8 0 0,-6 0 0,-1 0 0,-2 0 0,-12 0 0,5 0 0,0 0 0,-5 0 0,-1 0 0,-1 6 0,-5-5 0,6 4 0,-6-5 0,4 0 0,-4 0 0,6 0 0,-1 0 0,1 0 0,10 0 0,-8 0 0,8 0 0,-11 0 0,-4 0 0,3 0 0,-10 0 0,10 0 0,0 0 0,-4 0 0,3 0 0,-5 0 0,-3 0 0,8 0 0,-4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6:15.5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16383,'67'0'0,"-4"0"0,-11 0 0,0 0 0,0 0 0,7 0 0,-5 0 0,5 0 0,-7 5 0,-7-3 0,5 9 0,-6-9 0,8 3 0,0-5 0,-8 6 0,6-5 0,-5 4 0,0-5 0,5 6 0,-13-4 0,6 9 0,-8-10 0,1 9 0,-6-8 0,-3 3 0,-5-5 0,-5 0 0,-2 0 0,-1 4 0,1-2 0,4 2 0,-4-4 0,4 0 0,-2 0 0,4 0 0,1 0 0,6 0 0,1 0 0,1 0 0,4 0 0,-11 0 0,11 0 0,-4 0 0,5 0 0,-5 0 0,4 0 0,-5 0 0,7 0 0,-1 0 0,1 0 0,0 0 0,-7 0 0,5 0 0,-10 0 0,-2 0 0,-1 0 0,-10 4 0,8-3 0,-4 4 0,0-5 0,4 4 0,-4-3 0,0 3 0,4 1 0,-3-4 0,5 3 0,-5-4 0,5 0 0,-10 0 0,9 0 0,-5 0 0,2 0 0,1 0 0,-3 0 0,0 0 0,3 0 0,-2 0 0,-1 0 0,3 0 0,-3 0 0,4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3:43.1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1 150 16383,'65'0'0,"-5"0"0,-23 0 0,-7 0 0,6 0 0,-6 0 0,7 0 0,-6 0 0,4 0 0,-4-5 0,6 3 0,-6-3 0,5 5 0,-12 0 0,5 0 0,0 0 0,-4 0 0,4 0 0,-7-5 0,8 4 0,-6-5 0,5 6 0,4-5 0,-8 4 0,8-4 0,-11 5 0,1 0 0,0 0 0,-1-5 0,1 4 0,-6-4 0,4 5 0,-3 0 0,4 0 0,1 0 0,0 0 0,-1 0 0,8 0 0,-6 0 0,12 0 0,-6 0 0,1 0 0,5 0 0,-12 0 0,12 0 0,-12 0 0,11 0 0,-10 0 0,10 0 0,-10 0 0,4 0 0,-6-5 0,-1 3 0,1-3 0,0 5 0,-1 0 0,8 0 0,-6 0 0,5 0 0,-6 0 0,-1 0 0,1 0 0,16 0 0,-17 0 0,15 0 0,-19 0 0,4 0 0,-5 0 0,5 0 0,-5 0 0,0 0 0,4 0 0,-4 0 0,6 0 0,6 0 0,-4 0 0,10 0 0,-10 0 0,10 0 0,-4 0 0,7 0 0,-1 0 0,-6 0 0,4 0 0,-4 0 0,0 0 0,-2 0 0,-7 0 0,11 0 0,-8 0 0,2 0 0,-5-5 0,-5 4 0,5-4 0,1 0 0,0 4 0,6-4 0,-5 0 0,6 3 0,-8-8 0,1 9 0,0-9 0,-1 9 0,1-9 0,0 8 0,-1-3 0,1 0 0,0 4 0,-1-4 0,-5 5 0,5 0 0,-5 0 0,5 0 0,1 0 0,6-5 0,-4 3 0,20-3 0,-18 5 0,19 0 0,-22 0 0,12 0 0,-12 0 0,12 0 0,-5 0 0,0 0 0,-2 0 0,-6 0 0,-1 0 0,1 0 0,-1 0 0,1 0 0,0 0 0,0 0 0,-6 0 0,4 0 0,-4 0 0,0 0 0,4 0 0,-9 0 0,8 0 0,-3 0 0,0 0 0,3 0 0,-9 0 0,10 0 0,0 0 0,-3 0 0,8 0 0,-9 0 0,6 0 0,0 0 0,-1 0 0,1 0 0,6 0 0,-5 0 0,6 0 0,-1 0 0,-5 0 0,0 0 0,-3 0 0,-4 0 0,6 0 0,-6 0 0,4 0 0,-4 0 0,0 0 0,-1 0 0,0 0 0,0 0 0,1 0 0,2 0 0,-3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3:51.6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59 16383,'78'0'0,"-9"-6"0,-7 4 0,-9-4 0,-6 6 0,20 0 0,-24 0 0,11 0 0,-18 0 0,-12 0 0,12 0 0,-5 0 0,0 0 0,4 0 0,-4 0 0,6 0 0,8 0 0,-6 0 0,6 0 0,-1 0 0,-4 0 0,12 0 0,-6 0 0,1 0 0,5 0 0,-13 0 0,13 0 0,-13 0 0,6 0 0,-7 0 0,-1 0 0,0 0 0,0 0 0,-6 0 0,5 0 0,-12-5 0,5 4 0,-6-4 0,-1 0 0,1 3 0,0-3 0,-1 5 0,-5-4 0,5 3 0,-11-4 0,15 0 0,-13 4 0,7-4 0,-4 5 0,1 0 0,6 0 0,-1 0 0,1 0 0,6 0 0,2 0 0,6 0 0,-6 0 0,5 0 0,-5 0 0,-1 0 0,6 0 0,-12 0 0,5 0 0,-6 0 0,-6 0 0,4 0 0,-4 0 0,1 0 0,3 0 0,-9 0 0,9 0 0,-10 0 0,11 0 0,-5 0 0,6 0 0,-6 0 0,4 0 0,2 0 0,2 0 0,4 0 0,0 0 0,-5 5 0,12-4 0,-5 4 0,6 1 0,10-5 0,-13 5 0,11-1 0,-20-4 0,4 5 0,-12-6 0,4 0 0,-9 0 0,14 5 0,-13-4 0,7 4 0,-5-5 0,-4 0 0,8 5 0,-2-4 0,5 4 0,1-5 0,-1 5 0,1-4 0,6 4 0,-5-5 0,12 5 0,-11-3 0,10 3 0,-11-5 0,12 6 0,-12-5 0,12 5 0,-11-6 0,10 0 0,-11 0 0,5 0 0,-6 0 0,0 0 0,-1 0 0,-4 0 0,3 0 0,-10 0 0,10 0 0,0 0 0,-3 0 0,7 0 0,-8 0 0,6 5 0,0-4 0,6 4 0,2 1 0,13-5 0,-5 5 0,14-6 0,-14 5 0,13-3 0,-13 3 0,6-5 0,0 0 0,-6 0 0,-1 0 0,-2 0 0,-12 0 0,5 0 0,-6 0 0,9 0 0,-7 0 0,2 0 0,-6 0 0,-9 0 0,14 0 0,-14 0 0,9 0 0,-6 0 0,-3 0 0,9 0 0,-9 0 0,9 0 0,-9 0 0,9 0 0,-4 0 0,6 0 0,-1 0 0,1 0 0,0 0 0,-1 0 0,1 0 0,-6 0 0,-1 0 0,-1 0 0,-9-18 0,3 8 0,-9-19 0,0 17 0,0-3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3:55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 16383,'60'0'0,"-11"0"0,-14 0 0,-11 0 0,6 0 0,-8 0 0,1 0 0,0 0 0,-1 0 0,1 0 0,0 0 0,-6 0 0,11 0 0,-10 0 0,12 0 0,-8 0 0,8 0 0,-6 0 0,12 0 0,-12 0 0,5 0 0,-6 0 0,-1 0 0,1 0 0,6 0 0,-4 0 0,4 0 0,-12 0 0,4 0 0,-4 0 0,1 0 0,3 0 0,-4 0 0,0 0 0,11 0 0,-9 0 0,17 0 0,-6 0 0,15-6 0,-6 4 0,14-4 0,-14 1 0,6 3 0,-8-3 0,-6 5 0,5 0 0,-12 0 0,5 0 0,-6 0 0,-1 0 0,-4 0 0,3 0 0,-4 0 0,0 0 0,5 0 0,-5 0 0,5 0 0,1 0 0,6 0 0,19 0 0,-7 0 0,13 0 0,-17 0 0,1 0 0,-1 0 0,0 0 0,-6 0 0,5 0 0,-6 5 0,1-3 0,-2 3 0,-6-5 0,0 0 0,-6 0 0,4 0 0,-9 0 0,9 0 0,-9 0 0,13 5 0,-12-4 0,13 4 0,-14-5 0,9 0 0,-9 0 0,9 0 0,-10 0 0,10 0 0,-4 0 0,-1 0 0,4 0 0,-3 0 0,-1 0 0,5 0 0,-3 0 0,4 0 0,1 0 0,-1 0 0,1 0 0,0 0 0,0 0 0,-1 0 0,-5 0 0,5 0 0,-11 0 0,11 0 0,-11 0 0,10 0 0,-4 0 0,6 0 0,0 0 0,6 0 0,2 0 0,6 0 0,-6 0 0,4 0 0,-4 0 0,0 0 0,4 0 0,-10 0 0,4 0 0,-6 0 0,-6 0 0,-2 0 0,1 0 0,0 0 0,1 0 0,2 0 0,-8 0 0,8 0 0,-3 0 0,5 0 0,1 0 0,7 0 0,2 0 0,-1 0 0,6 0 0,-5 0 0,6 0 0,0 0 0,1 0 0,-1 0 0,0 0 0,0 0 0,-6 5 0,5-4 0,-6 4 0,1-5 0,5 0 0,-12 0 0,5 0 0,0 0 0,-5 0 0,5 5 0,-6-4 0,0 4 0,-1-5 0,1 0 0,-6 0 0,5 0 0,-5 0 0,5 0 0,1 0 0,0 0 0,-1 0 0,1 0 0,0 0 0,6 0 0,-5 0 0,6 0 0,-1 0 0,-5 0 0,12 0 0,-12 0 0,12 0 0,-12 0 0,12 0 0,-5 0 0,-1 0 0,6 0 0,-5 0 0,0 0 0,4 0 0,-4 0 0,7 0 0,-1 0 0,-6 0 0,4 0 0,-10 0 0,10 0 0,-10 0 0,4 0 0,-7 0 0,1 0 0,0 0 0,0 0 0,-6 0 0,4 0 0,-4 0 0,6 0 0,-6 0 0,-1 0 0,-1 0 0,2 0 0,0 0 0,3 0 0,-9 0 0,10 0 0,-5 0 0,0 0 0,3 0 0,-8 0 0,8 0 0,-3 0 0,0 0 0,4 0 0,-8 0 0,9 0 0,-4 0 0,6 0 0,-6 0 0,4 0 0,-4 0 0,1 0 0,3 0 0,-9 0 0,13 0 0,-12 0 0,7 0 0,-4 0 0,-4 0 0,8 0 0,-3 0 0,-1 0 0,5 0 0,-10 0 0,8 0 0,-3 0 0,0 0 0,3 0 0,-8 0 0,8 0 0,2 0 0,2 0 0,4 0 0,-4 0 0,-1 0 0,1 0 0,6 0 0,-4 0 0,10 0 0,-4-5 0,-1 3 0,6-3 0,-5 5 0,0 0 0,4 0 0,-4 0 0,7 0 0,-1 0 0,0 0 0,1 0 0,-1 0 0,0 0 0,0 0 0,1 0 0,-1 0 0,0 0 0,-6 0 0,5 0 0,-6 0 0,1 0 0,-2 0 0,-6 0 0,0 0 0,-1 0 0,-4 0 0,-3 0 0,0 0 0,1 0 0,4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04:21.3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1 157 16383,'38'0'0,"-6"0"0,-16 0 0,-4 0 0,14 0 0,-14 0 0,14 0 0,-9 0 0,1 0 0,3 0 0,-10 0 0,11 0 0,-11 0 0,11 0 0,-11 0 0,11 0 0,-11 0 0,10 0 0,-6 0 0,1 0 0,4 0 0,-10 0 0,9 0 0,-3 0 0,-1 0 0,10 0 0,-12 0 0,13 0 0,-15 0 0,11 0 0,-11 0 0,10 0 0,-6 0 0,1 0 0,3 0 0,-8 0 0,14 0 0,-7 0 0,16 0 0,-10 0 0,5 0 0,-6 0 0,-6 0 0,4 0 0,-4 0 0,0 0 0,-1 0 0,5 0 0,-9 0 0,9 0 0,-1 0 0,-7 0 0,7 0 0,0 0 0,-7 0 0,13 0 0,-9 0 0,6 0 0,-1 0 0,7 0 0,-4 0 0,10 0 0,-10 0 0,4 0 0,-7 0 0,1 0 0,0 0 0,-6 0 0,-1 0 0,-2 0 0,2 0 0,0 0 0,3 0 0,-7 0 0,8 0 0,-3 0 0,5 0 0,1 0 0,0 0 0,-1 0 0,1 0 0,0 0 0,-1 0 0,1 0 0,0 0 0,-6 0 0,4 0 0,-9 0 0,14 0 0,-14 0 0,14 0 0,-9 0 0,6 0 0,0 0 0,6 0 0,-5 0 0,5 0 0,-6 0 0,6 0 0,-5 0 0,6 0 0,-8 0 0,1 0 0,0 0 0,6 0 0,-5 0 0,5 0 0,-6 0 0,-6 0 0,4 0 0,-9 0 0,8 0 0,-4 0 0,-1 0 0,4 0 0,-8-5 0,9 4 0,-2-3 0,4 4 0,1 0 0,-1 0 0,1 0 0,0 0 0,-6 0 0,4 0 0,-9 0 0,9-5 0,-10 3 0,10-3 0,-5 5 0,0 0 0,3 0 0,-8 0 0,8 0 0,-2 0 0,5-5 0,-5 4 0,4-4 0,-9 5 0,14 0 0,-14 0 0,9 0 0,-7-5 0,-3 0 0,8-5 0,-2 0 0,11-2 0,-4 6 0,12-5 0,-5 4 0,-1-5 0,6 0 0,-17 5 0,9-3 0,-17 9 0,5-5 0,-1 2 0,1-2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02.2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16383,'46'0'0,"-4"0"0,-19 0 0,-1 0 0,1 0 0,16 0 0,-12 0 0,18 0 0,-20 0 0,4 0 0,-6 0 0,-1 0 0,1 0 0,0 0 0,-1 0 0,-5 0 0,5 0 0,-5 0 0,6 0 0,-1 0 0,1 0 0,0 0 0,-6 0 0,4 0 0,-4 0 0,6 0 0,0 0 0,-6 0 0,4 0 0,-4 0 0,6 0 0,-6 0 0,4 0 0,-4 0 0,6 0 0,6 0 0,-4 0 0,10 0 0,-4 0 0,16 5 0,-7-4 0,1 5 0,-12-6 0,-6 0 0,-6 0 0,-2 0 0,0 0 0,1 0 0,6 0 0,-1 0 0,9 0 0,0 0 0,8 0 0,-1 0 0,0 0 0,1 0 0,-1 0 0,0 0 0,1 0 0,-7 0 0,4 0 0,-10 0 0,10 0 0,-10 0 0,10 0 0,-10 0 0,10 0 0,-10 0 0,4 0 0,-6 0 0,-1 0 0,1 0 0,0 0 0,-1 0 0,1 0 0,0 0 0,6 0 0,-5 0 0,12 0 0,2 0 0,1 0 0,6 0 0,0 0 0,1 0 0,8 0 0,0 0 0,0 0 0,-1 0 0,1 0 0,0 0 0,1 0 0,-9 0 0,-1 0 0,-8 0 0,1 0 0,-1 0 0,-6 0 0,5 0 0,-12 0 0,12 0 0,-12 0 0,5 0 0,-6 0 0,6 0 0,-5 0 0,6 0 0,-8 0 0,1 0 0,0 0 0,6 0 0,-5 0 0,5 0 0,0 0 0,-4 0 0,10 0 0,-4 5 0,17 2 0,-15 0 0,6 4 0,-16-10 0,-1 9 0,1-9 0,0 9 0,0-8 0,-6 3 0,4 0 0,-9-4 0,3 4 0,0 0 0,0-4 0,1 3 0,15-4 0,-11 0 0,20 0 0,-9 0 0,6 0 0,8 0 0,-6 0 0,6 0 0,-8 0 0,1 0 0,-1 0 0,-6 0 0,4 6 0,-4-5 0,7 5 0,6-6 0,-5 0 0,6 0 0,-14 0 0,5 0 0,-12 0 0,5 0 0,0 0 0,-10 0 0,9 0 0,-11 0 0,0 0 0,4 0 0,-4 0 0,0 0 0,5 0 0,-5 0 0,6 0 0,-1 0 0,7 0 0,-4 0 0,4 0 0,0 0 0,-5 0 0,6 0 0,-1 0 0,2 0 0,-1 0 0,6 0 0,-12 0 0,12 0 0,-12 0 0,12 0 0,-12 0 0,12 0 0,-12 0 0,12 0 0,-5 0 0,6 0 0,0 0 0,1 0 0,-1 0 0,0 0 0,8 0 0,-6 0 0,6 0 0,0 0 0,11 0 0,0 0 0,0 0 0,-11 0 0,0 0 0,-6 0 0,6 0 0,0-6 0,-13 4 0,12-4 0,-14 6 0,8 0 0,-7 0 0,4 0 0,-4-5 0,0 3 0,5-3 0,-12 5 0,5 0 0,-6 0 0,-6 0 0,4 0 0,-9 0 0,9 0 0,-4 0 0,6 0 0,10 0 0,-2 0 0,10 0 0,-10 0 0,5 0 0,-12 0 0,5 0 0,-6 0 0,-6 0 0,5 0 0,-11 0 0,5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06.1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16383,'63'0'0,"-5"0"0,-20 5 0,-1-3 0,0 9 0,1-10 0,-1 10 0,0-9 0,-6 3 0,5-5 0,-5 6 0,6-5 0,0 5 0,1-1 0,-1-3 0,0 9 0,1-10 0,6 11 0,3-11 0,0 5 0,5 0 0,-6-4 0,1 9 0,-2-10 0,-8 5 0,1-6 0,-1 0 0,-6 5 0,4-4 0,-10 4 0,10-5 0,-10 0 0,10 6 0,-10-5 0,10 5 0,-4-6 0,7 5 0,-1-3 0,0 3 0,8-5 0,-6 6 0,14-5 0,-14 5 0,-1-6 0,-2 0 0,-12 0 0,5 5 0,1-4 0,-6 4 0,12-5 0,-6 0 0,8 0 0,7 0 0,1 0 0,17 0 0,26 0 0,-10 0 0,10 0 0,-26 0 0,-1 0 0,-13 0 0,12 0 0,-22 0 0,6 0 0,0 0 0,-6 0 0,6 0 0,8 0 0,-11 0 0,11 0 0,-8 0 0,-6 0 0,13-6 0,-12 4 0,12-4 0,-13 1 0,13 4 0,-12-5 0,4 0 0,-6 5 0,-1-4 0,0 5 0,-6 0 0,5 0 0,-5-6 0,6 5 0,1-5 0,-1 1 0,8 3 0,-6-3 0,13-1 0,-5 4 0,0-9 0,-3 9 0,-6-3 0,-1 5 0,0 0 0,-6 0 0,-2 0 0,1 0 0,-6 0 0,12 0 0,-6 0 0,8 0 0,-1 0 0,0 0 0,1 0 0,-1 0 0,0 0 0,17 0 0,-12 0 0,5 0 0,-11 0 0,-12 0 0,12 0 0,-12 0 0,5 0 0,-6 0 0,-1 0 0,1 0 0,0 0 0,16 0 0,-12 0 0,18 0 0,-14 0 0,6 0 0,1 0 0,7 0 0,-6 0 0,6 0 0,-8 0 0,-6 0 0,4 0 0,-10 0 0,4 0 0,-7 0 0,1 0 0,0 0 0,6 0 0,-5 0 0,5 0 0,0 0 0,2 0 0,7 0 0,-1 0 0,-6 0 0,5 0 0,-12 0 0,-1 0 0,-1 0 0,-11 0 0,10 0 0,7 0 0,-4 0 0,24 0 0,-15 0 0,19-6 0,-13 4 0,13-4 0,-12 6 0,12-6 0,-19 5 0,3-5 0,-13 6 0,-6 0 0,-1 0 0,0 0 0,5 0 0,10 0 0,-2 0 0,0 0 0,-6 0 0,-1 0 0,7 0 0,-4 0 0,4 0 0,-6 0 0,-1 0 0,1 0 0,0 0 0,-1 0 0,-4 0 0,-3 0 0,0 0 0,1 0 0,-1 0 0,10 0 0,-7 0 0,9-5 0,-4 3 0,-6-3 0,4 5 0,-9 0 0,8-4 0,-4-2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7:03.6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16383,'57'0'0,"-11"0"0,-18 0 0,-7 0 0,1 0 0,6 0 0,-5 0 0,5 0 0,-6 4 0,-1-2 0,1 2 0,0-4 0,-1 5 0,1-4 0,0 4 0,-1-5 0,7 0 0,-5 0 0,5 0 0,-6 5 0,0-4 0,-1 4 0,-4-5 0,3 0 0,-9 0 0,9 0 0,-4 0 0,0 0 0,8 4 0,-12-2 0,13 2 0,-14-4 0,9 0 0,-3 0 0,4 5 0,-4-4 0,3 4 0,-4-5 0,6 0 0,-6 0 0,5 0 0,-10 4 0,9-3 0,1 3 0,2 1 0,-3-3 0,1 2 0,-10-4 0,8 5 0,-2-4 0,-2 3 0,4-4 0,-8 0 0,8 0 0,-3 0 0,-1 0 0,6 0 0,-5 0 0,0 0 0,5 0 0,-5 0 0,1 0 0,3 0 0,-9 0 0,14 0 0,-13 0 0,7 0 0,-5 0 0,2 0 0,4 0 0,-4 0 0,-1 0 0,3 0 0,-6 0 0,10 0 0,-7 0 0,0 0 0,2 0 0,-2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0.4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1 167 16383,'59'0'0,"0"0"0,-29 0 0,1 0 0,5 0 0,-5 0 0,14 0 0,-6 0 0,13 0 0,-6 0 0,1 0 0,-2 0 0,0 0 0,-6 0 0,6 0 0,0 0 0,-6 0 0,6 0 0,-8 0 0,0 0 0,8 0 0,-6 0 0,14 0 0,-14 0 0,13 0 0,-5 0 0,7 0 0,9 0 0,16 0 0,-2 0 0,3 0 0,-17 0 0,-9 0 0,0-6 0,0 5 0,-7-11 0,5 5 0,-13 0 0,6-5 0,0 5 0,-6 0 0,6-5 0,-8 11 0,-6-4 0,5 5 0,-12-6 0,12 5 0,-12-4 0,5 5 0,1 0 0,-6-5 0,12 4 0,-5-4 0,6 5 0,0 0 0,8-6 0,-6 4 0,14-4 0,-7 0 0,8 5 0,0-5 0,1 0 0,-2 4 0,-6-4 0,6 0 0,-7 5 0,1-5 0,-2 0 0,-8 5 0,0-5 0,-6 6 0,5 0 0,-2 0 0,-2 0 0,7 0 0,-14 0 0,4 0 0,0 0 0,2 0 0,6 0 0,1 0 0,-1 0 0,0 0 0,1 0 0,-1 0 0,-6 0 0,-2 0 0,0 0 0,-5 0 0,6 0 0,-8 0 0,-5 0 0,5 0 0,-11 0 0,11 0 0,-11 0 0,11 0 0,-5 0 0,5 0 0,-4 0 0,20 0 0,-17 0 0,25 0 0,-22 0 0,21 0 0,-18 0 0,12 5 0,-10-3 0,-5 3 0,12 0 0,-11-4 0,10 5 0,4 0 0,0-4 0,6 9 0,-8-10 0,0 11 0,1-11 0,-8 9 0,0-8 0,-8 3 0,-5-5 0,-1 4 0,-1-3 0,6 8 0,1-8 0,5 9 0,3-9 0,-6 4 0,12-5 0,-6 6 0,1-5 0,5 5 0,-12-6 0,12 5 0,-12-4 0,6 5 0,-8-6 0,7 5 0,-4-3 0,4 3 0,-7-5 0,8 6 0,-6-5 0,12 5 0,-12-6 0,12 0 0,-5 0 0,-1 0 0,6 5 0,-5-3 0,14 3 0,-6-5 0,6 0 0,0 0 0,-6 6 0,6-5 0,-8 5 0,0-6 0,1 0 0,-1 0 0,0 0 0,1 0 0,-8 0 0,0 0 0,-8 0 0,1 0 0,0 0 0,-1 0 0,1 0 0,0 0 0,-1 0 0,1 0 0,0 0 0,6 0 0,-5 0 0,12 0 0,-5 0 0,-1 0 0,6 0 0,2 0 0,1 0 0,0 0 0,6 0 0,-23 0 0,10 0 0,-16 0 0,-5 0 0,10-5 0,-5 4 0,0-4 0,3 5 0,-8-4 0,8 3 0,2-3 0,-4 4 0,4 0 0,-6 0 0,-4 0 0,8 0 0,-12-21 0,2-5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4.1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16383,'69'0'0,"-7"0"0,-25 0 0,0 0 0,0 0 0,-6 0 0,5 0 0,-5 6 0,-1-5 0,6 5 0,-5-1 0,14-3 0,-6 3 0,13-5 0,-12 6 0,12-5 0,-13 5 0,6-1 0,-8-3 0,-11 3 0,8-5 0,-21 0 0,15 0 0,-16 0 0,3 0 0,5 5 0,-2-4 0,14 3 0,-7-4 0,10 6 0,-4-5 0,7 10 0,6-9 0,-4 3 0,4 1 0,-6-5 0,-7 5 0,4-1 0,-10-3 0,10 3 0,-4-5 0,6 0 0,-6 5 0,5-4 0,-5 5 0,6-6 0,0 5 0,-6-4 0,-1 5 0,-13-6 0,-2 5 0,0-4 0,1 3 0,0-4 0,3 0 0,4 0 0,0 0 0,13 0 0,2 0 0,1 0 0,13 0 0,-5 0 0,0 0 0,-9 0 0,-9 0 0,-12 0 0,5 0 0,-11 0 0,9 0 0,-4 0 0,0 0 0,4 0 0,-3 0 0,12 0 0,-4 0 0,10 0 0,4 0 0,0-5 0,6 3 0,-8-3 0,0-1 0,8 5 0,-6-5 0,6 6 0,-14 0 0,5 0 0,-5 0 0,6 0 0,-6 0 0,4 0 0,-10 0 0,10 0 0,-4 0 0,0 0 0,5 0 0,-5 0 0,-1 0 0,6 0 0,-17 0 0,15 0 0,-15 0 0,10 0 0,-6 0 0,0 0 0,6 0 0,2 0 0,6 0 0,0 0 0,1 0 0,6 0 0,-4 0 0,12 0 0,-13 0 0,6 0 0,2 0 0,-7 0 0,8 0 0,-11 0 0,0 0 0,1 0 0,-1 0 0,0 0 0,1 0 0,7 0 0,-6 0 0,6 0 0,-8 0 0,0 0 0,1 0 0,-1 0 0,-6 0 0,4 0 0,-4 0 0,0 0 0,5 0 0,-12 0 0,5 0 0,-6 0 0,0 0 0,-1 0 0,1 0 0,-6 0 0,4 0 0,-3 0 0,11 0 0,-5 0 0,5 0 0,0 0 0,-4 0 0,10 0 0,-10 0 0,10 0 0,-10 0 0,11 0 0,-12 0 0,12 0 0,-6 0 0,8 0 0,-7 0 0,4 0 0,-4 0 0,6-5 0,1 3 0,-7-3 0,4 5 0,-4 0 0,0-5 0,5 4 0,-12-4 0,22 5 0,-13 0 0,8 0 0,-5 0 0,-12 0 0,12 0 0,-12 0 0,12 0 0,-12 0 0,12 0 0,-5 0 0,-1 0 0,6 0 0,-12 0 0,12 0 0,-12 0 0,6 0 0,-8 0 0,1 0 0,6-6 0,-4 5 0,10-5 0,-4 6 0,6 0 0,1 0 0,7 0 0,-6-5 0,6 3 0,-8-3 0,0 5 0,0-6 0,1 5 0,-8-5 0,6 1 0,-5 3 0,0-3 0,5-1 0,-12 5 0,5-5 0,-6 6 0,-1-5 0,-4 4 0,-3-4 0,0 5 0,1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7.54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60 16383,'47'0'0,"-5"0"0,-25 0 0,-1 0 0,0 0 0,1 0 0,5 0 0,1 0 0,0 0 0,6 0 0,-5 0 0,12 0 0,-5 0 0,6 0 0,0 0 0,1 0 0,-8 0 0,6 0 0,-5 0 0,0 0 0,4 0 0,-4 0 0,7 0 0,-1 0 0,0 0 0,1 0 0,-1 0 0,8 0 0,2 0 0,7 0 0,0 0 0,0 0 0,-7 0 0,5 0 0,-5 0 0,7 0 0,-7 0 0,-2 0 0,-1 0 0,-4 0 0,4 0 0,1 0 0,-6 0 0,14 0 0,-7 0 0,1 0 0,5 0 0,-12 0 0,12 0 0,-13 0 0,6 0 0,0 0 0,1 0 0,25 0 0,-20 0 0,18 0 0,-30 0 0,6 0 0,-8 0 0,-6 0 0,-2 0 0,-12 0 0,-1 0 0,-1 5 0,1-4 0,0 3 0,4-4 0,3 6 0,16-5 0,0 5 0,13 0 0,-13-5 0,13 11 0,-5-10 0,7 10 0,0-11 0,0 11 0,-7-10 0,-2 4 0,-8-1 0,0-3 0,-6 3 0,-2 0 0,-11-3 0,-3 3 0,0-5 0,9 0 0,5 0 0,16 0 0,2 0 0,25 0 0,15 0 0,10-7 0,-34 2 0,1 0 0,-9-3 0,1-1 0,9 1 0,-1-1 0,34-7 0,-41 8 0,-1 0 0,42-8 0,-39 11 0,0 0 0,-4-2 0,-2 0 0,0 2 0,-1 1 0,33-5 0,-2 2 0,-10 7 0,-9 0 0,-8 0 0,-12-5 0,-13 3 0,-7-3 0,-8 5 0,-6 0 0,9 0 0,-7 0 0,8 0 0,0 0 0,-2 0 0,4 0 0,-1 0 0,-10 0 0,10 0 0,-5 0 0,0 0 0,9 0 0,-7 0 0,9 0 0,-4 0 0,-1 0 0,15 0 0,-11 0 0,18 0 0,-20 0 0,12 0 0,-6 5 0,8-3 0,-1 3 0,0-5 0,1 0 0,-7 0 0,4 0 0,-11 0 0,6 0 0,-1 0 0,-5 0 0,5 5 0,-6-3 0,0 3 0,-1-5 0,1 0 0,-6 0 0,5 0 0,-5 0 0,5 0 0,-4 0 0,3 5 0,-4-4 0,6 4 0,-1-5 0,1 0 0,-6 0 0,-1 0 0,0 5 0,-5-4 0,10 4 0,0-5 0,2 5 0,-1-3 0,-1 3 0,-4-5 0,0 0 0,-1 0 0,-1 4 0,1-3 0,5 4 0,-5-5 0,12 0 0,-9 0 0,10 0 0,0 6 0,-5-5 0,6 4 0,-1-5 0,-5 0 0,5 0 0,0 0 0,-4 0 0,10 0 0,-10 0 0,11 0 0,-12 0 0,-1 0 0,-1 0 0,-11 0 0,10 0 0,-5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19.8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16383,'68'0'0,"-6"0"0,-25 0 0,1 6 0,-1-5 0,0 5 0,1-1 0,-1-3 0,0 3 0,8 1 0,-6-4 0,14 4 0,-14-1 0,13-3 0,-13 9 0,6-10 0,-8 5 0,-6-1 0,-1-4 0,-13 4 0,4-5 0,-9 0 0,8 5 0,-5-4 0,5 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25.7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1 197 16383,'72'0'0,"-10"0"0,-17 0 0,-8 0 0,8 0 0,2 0 0,-1 0 0,7 0 0,-7 0 0,9 0 0,-1 0 0,8 0 0,-5 0 0,5 0 0,-8 0 0,1 0 0,-1 0 0,0 0 0,-7 0 0,5 0 0,-13 0 0,6 0 0,-8 0 0,1 0 0,-1 0 0,0 0 0,0 0 0,1 0 0,9 0 0,-7 0 0,7 0 0,-9 0 0,-1 0 0,-6 0 0,5 0 0,-12 0 0,12 0 0,-12 0 0,5 0 0,-6 0 0,-1 0 0,1 0 0,0 0 0,-6 0 0,4 0 0,-9 0 0,9 0 0,-4 0 0,6 0 0,-6 0 0,4 0 0,-4 0 0,1 0 0,3 0 0,-9 0 0,8 0 0,-4 0 0,0 0 0,8-4 0,-6 2 0,16-8 0,-3 9 0,6-5 0,-6 1 0,5-1 0,-12-1 0,12-4 0,-17 10 0,3-5 0,-12 2 0,5 2 0,1-2 0,0 4 0,4-5 0,-3 4 0,5-9 0,8 8 0,-6-8 0,12 9 0,-12-9 0,12 9 0,-12-4 0,0 5 0,-9-5 0,-4 4 0,8-4 0,-6 5 0,11-5 0,0 4 0,0-4 0,12 5 0,2 0 0,2-6 0,5 5 0,-8-5 0,0 6 0,-6 0 0,-7 0 0,-3 0 0,-9-4 0,13 3 0,-6-4 0,8 5 0,2-5 0,-5 3 0,12-3 0,-5-1 0,14 5 0,-6-5 0,6 1 0,-14 3 0,4-3 0,-4 5 0,6 0 0,1 0 0,-1 0 0,-6 0 0,5 0 0,-6 0 0,8 0 0,-1 0 0,0 0 0,1 0 0,-1 0 0,0 0 0,8 0 0,-5 0 0,4 0 0,-6 0 0,-1 0 0,0 0 0,1 0 0,-1 0 0,-6 0 0,-2 0 0,-6 0 0,-6 0 0,-1 0 0,-2 0 0,2 0 0,0 0 0,9 0 0,0 0 0,10 0 0,3 0 0,-1 5 0,0-3 0,-6 8 0,5-8 0,-12 3 0,0-1 0,-3-3 0,-9 4 0,8-5 0,-3 0 0,5 5 0,7-4 0,-5 9 0,12-8 0,2 3 0,1 0 0,6-4 0,0 5 0,-6-6 0,6 6 0,-8-5 0,-6 4 0,5-5 0,-12 0 0,12 0 0,-12 6 0,5-5 0,-6 4 0,6-5 0,-4 0 0,4 5 0,0-4 0,-5 4 0,6-5 0,-8 5 0,1-4 0,-6 4 0,4-5 0,-4 0 0,1 0 0,-3 0 0,0 0 0,1 0 0,0 0 0,3 0 0,-2 0 0,0 0 0,4 0 0,-10 0 0,11 0 0,-11 0 0,10 0 0,-6 0 0,1 0 0,2 0 0,-6 0 0,7 0 0,-3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28.9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50 16383,'60'0'0,"-16"0"0,-10 0 0,-9 0 0,19 0 0,3 0 0,6 0 0,1 0 0,32 0 0,-24 0 0,24 0 0,-32 0 0,-7 0 0,5 6 0,-12-4 0,5 4 0,-8-6 0,0 0 0,1 0 0,-1 5 0,0-3 0,-6 3 0,-2-5 0,0 6 0,-4-5 0,4 4 0,0-5 0,-5 0 0,6 0 0,-1 0 0,-5 0 0,5 0 0,0 0 0,-4 0 0,11 0 0,-6 0 0,1 0 0,5 0 0,-12 0 0,5 0 0,-6 6 0,0-5 0,-6 4 0,4-5 0,-9 4 0,9-2 0,-9 2 0,9-4 0,-4 5 0,6-4 0,0 4 0,-1-5 0,1 0 0,0 0 0,-1 0 0,1 0 0,0 0 0,-1 0 0,18 0 0,-13 0 0,12 0 0,-17 0 0,8 0 0,-6 0 0,5 0 0,-6 0 0,10 0 0,-8 0 0,7 0 0,-9 0 0,0 0 0,6 0 0,-5 0 0,5 0 0,1 0 0,-6 0 0,12 0 0,-6 0 0,8 0 0,-7 0 0,4-5 0,-4 4 0,6-5 0,1 0 0,-1 5 0,0-10 0,8 10 0,-5-10 0,4 9 0,-6-9 0,6 10 0,-4-10 0,5 4 0,-8 0 0,0 1 0,-6 1 0,5 4 0,-12-4 0,0 5 0,-3-5 0,-9 4 0,3-4 0,5 5 0,-8 0 0,13 0 0,-8 0 0,6-5 0,0 3 0,-1-3 0,1 5 0,0 0 0,-6 0 0,-1 0 0,-2 0 0,2 0 0,0 0 0,2 0 0,-6 0 0,7 0 0,-4 0 0,4 0 0,-4 0 0,4 0 0,-1 0 0,4 0 0,-5 0 0,5 0 0,-11 0 0,10 0 0,-5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32.7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79 16383,'53'0'0,"1"0"0,-23 0 0,6 0 0,-6 0 0,12 0 0,-10 0 0,19 0 0,-5 0 0,15 0 0,-13 0 0,12 0 0,-14 0 0,7 0 0,0 0 0,-8 0 0,-1 0 0,0 0 0,-6 0 0,6 0 0,-8 0 0,8 0 0,2-6 0,7 4 0,9-4 0,-7 6 0,15-6 0,-15 4 0,7-10 0,-9 10 0,0-4 0,-7 0 0,5 5 0,-13-4 0,16-1 0,-15 5 0,0-5 0,-4 6 0,-12 0 0,6 0 0,-8-5 0,7 4 0,-4-4 0,4 5 0,-6 0 0,6 0 0,-5 0 0,12 0 0,-5 0 0,6 0 0,0 0 0,1 0 0,7 0 0,-6 0 0,6 0 0,-8 0 0,0 0 0,8 0 0,-6 0 0,6 0 0,-8 0 0,8 0 0,-6 0 0,-1 0 0,6 0 0,-18 0 0,17 0 0,-12 0 0,6 0 0,-6 0 0,5 0 0,-12 0 0,12 0 0,-6 0 0,1 0 0,5 5 0,-5-3 0,0 3 0,4-5 0,-10 5 0,10-3 0,-10 3 0,10-5 0,-4 0 0,17 0 0,-9 0 0,9 0 0,-17 5 0,12-4 0,-11 4 0,13-5 0,-7 0 0,6 0 0,-5 5 0,6-3 0,-7 3 0,-1-5 0,-6 0 0,4 0 0,-10 5 0,10-3 0,-10 3 0,10 0 0,-4-3 0,14 9 0,-6-9 0,13 4 0,-12-1 0,12-3 0,-13 3 0,13 1 0,-12-4 0,4 4 0,-6-6 0,16 0 0,-13 5 0,6-3 0,-11 3 0,-5-5 0,6 0 0,1 0 0,-1 0 0,8 0 0,-6 0 0,13 0 0,-12 0 0,12 0 0,-13 0 0,6 0 0,-8 0 0,1 0 0,-1 0 0,0 0 0,-6 0 0,5 0 0,-12 0 0,5 0 0,-6 0 0,-1 0 0,1 0 0,0 0 0,0 0 0,22 0 0,-10 0 0,13 0 0,-13 0 0,-10-5 0,4 4 0,-6-4 0,-6 5 0,-2 0 0,0-5 0,7 4 0,-5-4 0,9 5 0,-14-4 0,3 3 0,10-9 0,-11 9 0,11-4 0,-15 0 0,5 4 0,0-3 0,5 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36.7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0 214 16383,'54'0'0,"0"0"0,-30 0 0,12 0 0,2 0 0,-5 0 0,18 0 0,-11 0 0,14 0 0,0 0 0,0 0 0,0 0 0,0 0 0,1 0 0,-9 0 0,7 0 0,-14 0 0,6 0 0,0 0 0,-6 0 0,6 0 0,-1 0 0,-4 0 0,4 0 0,1 0 0,-5 0 0,-2 0 0,-2 0 0,-12 0 0,12 0 0,-12 0 0,5 0 0,0 0 0,-4 0 0,10 0 0,-4 0 0,6 0 0,1 0 0,-1 0 0,0 0 0,1 0 0,-1 0 0,-6 0 0,5 0 0,-12 0 0,5 0 0,0 0 0,-10 0 0,9 0 0,-11 0 0,6 0 0,-6 0 0,4 0 0,-4 0 0,6 0 0,6 0 0,-5 0 0,12 0 0,-12 0 0,22 0 0,-12 0 0,13 0 0,-10 0 0,1 0 0,-7 0 0,4 0 0,-4 0 0,16 0 0,-7 0 0,0 0 0,-4 0 0,-12 0 0,5 0 0,-6 0 0,0 0 0,-1 0 0,1 0 0,-6 0 0,5 0 0,-5 0 0,5 0 0,8 0 0,-6 0 0,5 0 0,0 0 0,-4 0 0,10 0 0,-10 0 0,4 0 0,-7 0 0,1 0 0,-6 0 0,5 0 0,-11 0 0,11-5 0,-11 4 0,10-4 0,-3 5 0,-1 0 0,4 0 0,-4-5 0,6 3 0,0-3 0,6 0 0,-5 3 0,5-8 0,0 9 0,-4-10 0,4 10 0,0-4 0,2 0 0,0 3 0,4-9 0,-10 10 0,10-5 0,13 1 0,-7 3 0,13-9 0,-16 10 0,22-10 0,-17 9 0,18-9 0,-31 9 0,0-8 0,-13 9 0,4-4 0,-9 5 0,8 0 0,-4 0 0,0-5 0,4 4 0,-3-4 0,13 5 0,-6-5 0,12 4 0,-12-4 0,5 5 0,-6 0 0,-6-5 0,-1 4 0,-2-3 0,8 4 0,1 0 0,11-6 0,-4 5 0,15-5 0,2 6 0,0-5 0,5 3 0,-5-3 0,-1-1 0,-1 5 0,-14-5 0,-2 6 0,-12 0 0,4 0 0,-9 0 0,8 0 0,-4 0 0,6 0 0,0 0 0,0 0 0,7 0 0,-4 0 0,10 0 0,-10 0 0,10 0 0,-4 0 0,7 0 0,-8 0 0,6 0 0,-12 0 0,12 0 0,-5 0 0,0 0 0,4 0 0,-4 0 0,0 0 0,5 0 0,-12 0 0,5 0 0,1 0 0,-6 0 0,5 0 0,0 0 0,-4 0 0,4 0 0,-7 0 0,-4 0 0,3 0 0,-4 0 0,0 0 0,5 0 0,-5 0 0,5 0 0,1 0 0,0 0 0,-1 0 0,8 0 0,-6 0 0,5 0 0,-6 0 0,-6 0 0,-1 0 0,-2 0 0,2 0 0,0 0 0,4 0 0,-9 0 0,9 0 0,-3 0 0,-1 0 0,4 0 0,-9 0 0,10 0 0,0 0 0,3 0 0,-2 0 0,-1 0 0,-9 0 0,8 0 0,-4 0 0,0 0 0,3 0 0,-7 0 0,7 0 0,2 0 0,-3 0 0,2 0 0,-4 0 0,-5 0 0,10 0 0,-5 0 0,0 0 0,3 0 0,-8 0 0,8 0 0,-4 0 0,6 0 0,-4 0 0,-2 0 0,0 0 0,1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40.7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45 16383,'62'0'0,"-1"0"0,-36 0 0,18 0 0,-10 0 0,5 0 0,-2 0 0,-6 0 0,8 0 0,-1 0 0,0 0 0,-6 0 0,5 0 0,-12 0 0,0 0 0,-3 0 0,3 0 0,0 0 0,12 0 0,-5 0 0,6 0 0,8 0 0,2 0 0,7 0 0,0 0 0,0 0 0,-7 0 0,-9 0 0,-2 6 0,-17-5 0,3 4 0,-12-5 0,5 0 0,2 0 0,19 0 0,-4 0 0,21 0 0,-7 0 0,17 0 0,-7 6 0,7-4 0,-17 4 0,-1-6 0,-7 0 0,-13 0 0,3 5 0,-17-4 0,5 4 0,9-5 0,1 6 0,7-5 0,3 5 0,-12-6 0,12 5 0,-12-3 0,5 3 0,0-5 0,-10 0 0,9 5 0,-11-3 0,6 3 0,-1-5 0,1 0 0,6 5 0,2-4 0,6 11 0,-6-11 0,5 4 0,-12 0 0,5-3 0,-11 3 0,-3-5 0,0 0 0,1 4 0,5-3 0,1 4 0,1-5 0,6 0 0,-5 5 0,12-4 0,-5 4 0,6-5 0,1 0 0,-1 0 0,0 0 0,-6 0 0,5 0 0,-5 0 0,-1 0 0,6 0 0,-5 0 0,6 0 0,1 0 0,6 0 0,3 0 0,7 0 0,0 0 0,1 0 0,-1 0 0,-8 0 0,7-6 0,-14-1 0,6 0 0,-8-4 0,8 3 0,-12 1 0,10-4 0,-13 4 0,8 0 0,-1-4 0,-6 10 0,-2-5 0,0 1 0,-4 3 0,4-3 0,-7 0 0,1 3 0,0-3 0,-1 5 0,8 0 0,-6 0 0,0 0 0,-3 0 0,-4 0 0,6 0 0,-1 0 0,1 0 0,0 0 0,-6 0 0,4 0 0,-4 0 0,6 0 0,0 0 0,-6 0 0,-2 0 0,0 0 0,1 0 0,0 0 0,3 0 0,2 0 0,8 0 0,-1 0 0,2 0 0,-1 6 0,2-5 0,6 10 0,0-9 0,8 9 0,-6-9 0,13 4 0,-5-6 0,7 0 0,9 0 0,-7 0 0,7 0 0,0 0 0,-15 0 0,13 0 0,-14 0 0,0 0 0,-3 0 0,-6 0 0,-1 0 0,-6 0 0,-2-5 0,-6 3 0,-6-3 0,-1 1 0,-2 3 0,2-4 0,0 1 0,4 2 0,-9-7 0,8 8 0,-7-8 0,7 8 0,-8-8 0,13 3 0,1 0 0,11 1 0,8-1 0,-4 4 0,12-10 0,-13 11 0,-1-5 0,-2 6 0,-17 0 0,9 0 0,-17 0 0,5 0 0,4 0 0,-7 0 0,13 0 0,-9 0 0,0 0 0,5 0 0,-5 0 0,0 0 0,-1 0 0,-1 0 0,0 0 0,1 0 0,4 0 0,-9 0 0,8 0 0,-2 0 0,5 0 0,1 0 0,-1 0 0,-4 0 0,3 0 0,-9 0 0,8 0 0,-5 0 0,1 0 0,4 0 0,3 0 0,8 0 0,0 0 0,5 0 0,-12 0 0,5 0 0,-6 0 0,-6 0 0,-1 0 0,-2 0 0,2 0 0,4 0 0,-4 0 0,4 0 0,-3 0 0,6 0 0,-1 5 0,1-4 0,-6 4 0,-1-5 0,-1 0 0,1 0 0,4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43.7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23 16383,'46'0'0,"2"0"0,-17 0 0,7 0 0,-8 0 0,6 0 0,-5 0 0,6 0 0,0 5 0,8-3 0,2 3 0,0 1 0,13-5 0,-11 5 0,14-6 0,-16 0 0,5 6 0,-5-5 0,-1 5 0,-1-6 0,-14 5 0,5-3 0,-12 3 0,5-5 0,-6 0 0,-1 0 0,1 0 0,0 0 0,6 0 0,-5 0 0,5 0 0,1 5 0,-6-3 0,12 3 0,-12-5 0,5 0 0,-6 0 0,6 0 0,-5 0 0,6 0 0,-1 0 0,-5 0 0,12 0 0,-5 0 0,-1 0 0,6 0 0,-12 0 0,12 0 0,-12 0 0,12 0 0,-12 0 0,6 0 0,-8 0 0,1 0 0,0 0 0,-1 0 0,1 0 0,0 0 0,-1 0 0,1 0 0,10 0 0,-8 0 0,14 0 0,-14 0 0,10 0 0,-4 0 0,6 0 0,1 0 0,-7 0 0,-2 0 0,0 0 0,-5 0 0,5 0 0,-6 0 0,0 0 0,-1 0 0,-4 0 0,-3 0 0,0 0 0,1 0 0,0 0 0,9 0 0,-7 0 0,15 0 0,-2 0 0,0 0 0,5 0 0,-5-5 0,-1 3 0,-1-8 0,-6 8 0,-6-3 0,-1 5 0,-1 0 0,2-5 0,11 4 0,-4-4 0,12 5 0,-5-5 0,14 3 0,1-9 0,1 9 0,-3-9 0,-13 9 0,-2-8 0,-6 8 0,-6-3 0,-1 5 0,-2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42.72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16383,'50'0'0,"-10"0"0,-16 0 0,-5 0 0,6 0 0,-5 0 0,9 0 0,-8 0 0,3 0 0,0 0 0,-4 0 0,5 0 0,-6 0 0,-1 0 0,-3 4 0,2-3 0,-2 3 0,7-4 0,-7 0 0,7 0 0,-8 0 0,0 3 0,7-2 0,-10 3 0,8-4 0,-6 4 0,4-3 0,0 3 0,4-4 0,-6 0 0,6 0 0,-6 0 0,-1 0 0,4 0 0,-4 0 0,5 0 0,-5 0 0,4 0 0,-4 0 0,5 0 0,0 0 0,-5 0 0,4 4 0,-4-3 0,5 3 0,-5-4 0,4 0 0,-4 4 0,5-3 0,0 4 0,0-1 0,-1-3 0,1 3 0,0 0 0,-5-3 0,4 3 0,-4-4 0,9 0 0,-8 4 0,7-3 0,-13 3 0,9-4 0,4 0 0,-6 0 0,5 0 0,-5 0 0,-5 0 0,10 4 0,-8-3 0,0 2 0,7-3 0,-10 4 0,10-3 0,-6 3 0,3-4 0,0 0 0,-3 0 0,4 0 0,0 0 0,1 0 0,4 0 0,-4 0 0,0 0 0,0 0 0,0 0 0,-1 4 0,1-3 0,0 3 0,-5-4 0,4 0 0,-4 0 0,5 0 0,-5 0 0,4 0 0,0 0 0,-3 0 0,7 0 0,-4 0 0,-3 0 0,7 0 0,-4 0 0,-3 0 0,6 0 0,-7 0 0,4 0 0,0 0 0,-4 0 0,3 0 0,1 0 0,-3 0 0,6 0 0,-3 0 0,-3 0 0,7 0 0,-4 0 0,-3 0 0,7 0 0,-8 0 0,0 0 0,4 0 0,-4 0 0,5 0 0,0 0 0,0 0 0,0 0 0,5 0 0,-4 0 0,4 0 0,-5 0 0,5 0 0,-3 0 0,3 0 0,-5 0 0,0 0 0,5 0 0,-4 0 0,4 0 0,-5 0 0,-4 0 0,2 0 0,-2 0 0,3 0 0,-3 0 0,2 0 0,-2 0 0,7 0 0,-2 0 0,-2 0 0,0 0 0,-4 0 0,9 0 0,-4 0 0,4 0 0,-4 0 0,-5 0 0,4 0 0,-4 0 0,9 0 0,-4 0 0,4 0 0,-9 0 0,4 0 0,-4 0 0,5 0 0,0 0 0,0 0 0,0 0 0,5 0 0,-4 0 0,4 0 0,-5 0 0,0 0 0,5 0 0,-4 0 0,5 0 0,-1 0 0,-4 0 0,4 0 0,1 0 0,-5 0 0,4 0 0,-5 0 0,0 0 0,-1 0 0,7 0 0,-5 0 0,4 0 0,0 0 0,-3-4 0,3 3 0,-5-3 0,-1 0 0,1 3 0,0-3 0,0 4 0,-5 0 0,8-4 0,-12 3 0,12-3 0,-9 4 0,1 0 0,6 0 0,-9 0 0,8-4 0,-5 3 0,7-3 0,-6 4 0,6 0 0,-3-4 0,2 3 0,-2-3 0,0 4 0,0 0 0,-3 0 0,6 0 0,-7 0 0,0 0 0,7 0 0,-11 0 0,15 0 0,-14 0 0,6 0 0,0 0 0,-2 0 0,3-4 0,4 3 0,-12-2 0,12 3 0,-4 0 0,-3 0 0,6 0 0,-3 0 0,-3 0 0,7 0 0,-4 0 0,2 0 0,2 0 0,-3-5 0,5 4 0,-3-3 0,3 4 0,-5 0 0,0 0 0,-1 0 0,1-4 0,0 3 0,-5-3 0,4 4 0,-4 0 0,5 0 0,0 0 0,-5 0 0,4-5 0,-4 4 0,1-3 0,2 4 0,1 0 0,-2 0 0,4 0 0,-7 0 0,4 0 0,0 0 0,0 0 0,0 0 0,0 0 0,1 0 0,-1 0 0,0 0 0,0 0 0,0 0 0,-3 0 0,4 0 0,0 0 0,-3 0 0,6 0 0,-3 0 0,2 0 0,-2 0 0,-1 0 0,-3 0 0,3 0 0,6 0 0,-9 0 0,3 0 0,0 0 0,-2 0 0,8 0 0,-4 0 0,-5 0 0,3 0 0,-2 0 0,4 0 0,-5 0 0,3 0 0,-3 0 0,4 0 0,-1 0 0,-4 0 0,7 0 0,-6 0 0,3 0 0,-1 0 0,-3 0 0,5 0 0,-1 0 0,-3 0 0,3 0 0,-4 0 0,4 0 0,0 0 0,0 0 0,-1 0 0,0 4 0,0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49.7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 16383,'75'0'0,"-5"0"0,-7 0 0,-7 0 0,15 0 0,-6 0 0,8 0 0,0 0 0,0 0 0,9 0 0,-6 0 0,6 0 0,1 0 0,-7 0 0,6 0 0,1 0 0,-7 0 0,6 0 0,-9 0 0,-9 0 0,-1-6 0,-1 4 0,-13-4 0,12 6 0,-22 0 0,6 0 0,-8 0 0,10 0 0,-7 0 0,8 0 0,-11 0 0,0 0 0,8 0 0,-6 0 0,14 0 0,-7 0 0,8 0 0,1 0 0,7 0 0,-5 0 0,14 0 0,-15 0 0,15 0 0,-6 0 0,0 0 0,-3 0 0,-8 0 0,0 0 0,-7 0 0,-2 0 0,-8 0 0,0 0 0,1 0 0,-1 0 0,0 0 0,-6 0 0,5 0 0,11 0 0,-5 0 0,12 0 0,-17 0 0,-6 0 0,5 0 0,-6 0 0,8 0 0,-1 0 0,0 0 0,1 0 0,-1 0 0,0 0 0,-6 0 0,5 0 0,-12 0 0,12 0 0,-12 0 0,5 0 0,-6 0 0,0 0 0,0 0 0,-1 0 0,1 0 0,10 0 0,-8 0 0,8 0 0,-11 0 0,-5 0 0,11 6 0,-9-5 0,10 10 0,0-10 0,2 9 0,7-8 0,-1 3 0,0 1 0,1-5 0,6 5 0,-4-6 0,12 0 0,-13 5 0,6-3 0,0 3 0,-6-5 0,-1 0 0,-2 0 0,-6 6 0,8-5 0,-1 5 0,0-6 0,1 0 0,16 0 0,-5 0 0,7 0 0,-4 0 0,-13 0 0,6 0 0,-8 0 0,1 0 0,-1 5 0,0-3 0,8 3 0,-12-5 0,10 0 0,-12 0 0,0 5 0,-2-4 0,-12 4 0,-1-5 0,-1 0 0,2 0 0,0 0 0,2 0 0,-8 0 0,8 0 0,-4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52.9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36 16383,'83'0'0,"-9"0"0,-29 0 0,-6 0 0,6 0 0,0 0 0,1 0 0,1 0 0,13 0 0,-18 0 0,18 0 0,-13 0 0,7 0 0,9 0 0,2 0 0,0 0 0,5 0 0,-14 0 0,7 0 0,-9 0 0,0 0 0,0 0 0,-7 0 0,5 0 0,-5 0 0,7 0 0,0 0 0,0 0 0,0 0 0,-8 0 0,6 0 0,-13 0 0,14 0 0,-14 0 0,6 0 0,-8 0 0,-6 0 0,4 0 0,-4 0 0,7 0 0,-1 0 0,8 0 0,-6 0 0,13 0 0,-5 0 0,0 0 0,5 0 0,-5 0 0,7 0 0,-7 0 0,5 0 0,-13 0 0,13 0 0,-12 0 0,4 0 0,-6 0 0,-7 0 0,4 0 0,-10 0 0,10 0 0,-10 0 0,20 0 0,-4 0 0,8 0 0,-4 0 0,0 0 0,-6 0 0,30 0 0,-19 0 0,13 0 0,-19 0 0,-6 0 0,6 0 0,-4 0 0,4 0 0,1 0 0,2 0 0,0 0 0,5 0 0,-6 0 0,1 0 0,5 0 0,-12 0 0,12 0 0,-13 0 0,6 0 0,0 0 0,-6 0 0,13 0 0,-13 0 0,6 0 0,-8 0 0,1 0 0,-1 0 0,0 0 0,0 0 0,1 0 0,-1 0 0,0 0 0,-6 0 0,5 0 0,-5 0 0,14 0 0,-6 0 0,13 0 0,-13 5 0,14-4 0,-7 5 0,8-6 0,1 6 0,7-5 0,-5 5 0,5-6 0,25 0 0,-25 0 0,34 0 0,-40 0 0,-1 0 0,-3 7 0,-5-6 0,0 5 0,-2-6 0,-8 0 0,0 0 0,8 0 0,-6 0 0,14 0 0,-15 0 0,15 0 0,-15 0 0,15 0 0,-14 0 0,6 0 0,-8 0 0,0 0 0,-6 0 0,-2 0 0,-11 0 0,3 0 0,-4 0 0,6 0 0,-1 0 0,1 0 0,6 0 0,-4 0 0,4 0 0,-12 0 0,-1 0 0,-2 0 0,2 0 0,0 0 0,3 0 0,-3-5 0,0 4 0,4-9 0,-3 9 0,-1-4 0,5 5 0,-11 0 0,9-4 0,-3 3 0,0-4 0,3 5 0,-8 0 0,8 0 0,-4 0 0,1 0 0,2 0 0,-7 0 0,14 0 0,-12 0 0,7 0 0,-5 0 0,-8-19 0,2-4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56.08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0 146 16383,'57'0'0,"-4"0"0,-16 0 0,8 0 0,1 0 0,24 0 0,-12 0 0,12 0 0,-15 0 0,-1 0 0,0 0 0,9 0 0,-7 0 0,7 0 0,-1 0 0,-5 0 0,5 0 0,-7 0 0,-1 0 0,0 0 0,-7 0 0,5 0 0,-5 0 0,-1-6 0,7 5 0,-14-5 0,6 6 0,-8 0 0,0 0 0,1 0 0,-1 0 0,0 0 0,1 0 0,-1 0 0,0 0 0,24 0 0,-17 0 0,24 0 0,-29 0 0,13 0 0,-5 0 0,6 0 0,2 0 0,-1 0 0,0 0 0,0 0 0,0 0 0,-7 0 0,5 0 0,-13 0 0,14 0 0,-14 0 0,6 0 0,-8 0 0,0 0 0,8 0 0,-6 0 0,14 0 0,2 0 0,1 0 0,7 0 0,-1 0 0,3 0 0,8 0 0,-8 0 0,6 0 0,-14 0 0,5 0 0,-8 0 0,1 0 0,-9 0 0,-1 0 0,-7 0 0,-1 0 0,8 6 0,-6-4 0,6 9 0,-1-9 0,-5 9 0,6-10 0,0 5 0,-6-6 0,13 0 0,-13 0 0,13 0 0,-12 0 0,12 0 0,11 0 0,-4 0 0,11 0 0,-15 0 0,-1 0 0,0 0 0,0 0 0,9 0 0,-7 0 0,7 0 0,-1 0 0,-5 0 0,-2-6 0,-3 5 0,-5-5 0,0 1 0,-3 3 0,-6-3 0,-1 5 0,0-6 0,1-1 0,-1 0 0,0-4 0,8 4 0,11-11 0,-7 3 0,5 3 0,-23 1 0,4 10 0,-10-9 0,10 9 0,-4-10 0,7 10 0,-1-5 0,8 6 0,-6-5 0,6 3 0,-8-3 0,8 5 0,-12 0 0,26 0 0,-31 0 0,17 0 0,-27 0 0,-3-5 0,0 4 0,1-3 0,4 4 0,-5 0 0,-1 0 0,1 0 0,0 0 0,6 0 0,0 0 0,2 0 0,6 0 0,2 0 0,0 0 0,4 0 0,-10 0 0,4 0 0,-12 0 0,-1 0 0,-2 0 0,2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3:59.2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16383,'49'0'0,"0"0"0,-24 0 0,10 0 0,4 0 0,0 0 0,22 0 0,-12 6 0,22-4 0,3 4 0,2-6 0,6 0 0,-8 6 0,-10-4 0,-9 4 0,-2-6 0,-14 6 0,-1-5 0,-2 5 0,-5-1 0,0-3 0,4 3 0,4-5 0,0 6 0,13-5 0,-5 5 0,7 0 0,0-5 0,0 5 0,0-6 0,0 0 0,1 0 0,-1 6 0,0-4 0,0 4 0,0-6 0,0 0 0,1 0 0,-1 0 0,0 0 0,9 0 0,-7 0 0,15 0 0,-6 0 0,0 0 0,-3 0 0,-7 0 0,-1 0 0,-8 0 0,7 0 0,-14 0 0,13 0 0,-6 0 0,1 0 0,5 0 0,11 0 0,-4 0 0,12 0 0,-25 0 0,-1 0 0,-8 0 0,8-6 0,-6 4 0,6-4 0,-8 6 0,1 0 0,7 0 0,-6 0 0,13 0 0,-5 0 0,7 0 0,0 0 0,0 0 0,1 0 0,-1 0 0,-8 0 0,7 0 0,-14 0 0,13 0 0,-13 0 0,14 0 0,-14 0 0,6 0 0,-8 0 0,1 0 0,6 0 0,-4 0 0,4 0 0,1 0 0,-6 0 0,14 0 0,-7 0 0,25 0 0,-13 0 0,13 0 0,-17 0 0,-7 0 0,-2 0 0,-8 0 0,0 0 0,-6 0 0,-1 0 0,-8 0 0,7 0 0,-4 0 0,10 0 0,-10 0 0,10-5 0,-4 3 0,6-9 0,1 10 0,7-5 0,-6 1 0,6 3 0,-8-3 0,8-1 0,-6 4 0,6-4 0,-8 6 0,0-5 0,1 3 0,-7-3 0,4 5 0,-10 0 0,4 0 0,-6 0 0,-1 0 0,-5 0 0,4 0 0,-10 0 0,8 0 0,-3 0 0,-1-5 0,4 4 0,-4-3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03.2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39 16383,'59'0'0,"7"0"0,-34 0 0,7 0 0,-4 0 0,-4 0 0,0 0 0,11 0 0,-16 0 0,24 0 0,-17 0 0,12 0 0,0 0 0,-6 0 0,13 0 0,-5 0 0,7 0 0,16 0 0,-3 0 0,5 0 0,-9 0 0,-9 0 0,0 0 0,0 0 0,0 0 0,1 0 0,-1 0 0,0 0 0,-7 6 0,-3-5 0,1 4 0,-6-5 0,0 0 0,-3 6 0,-6-5 0,8 5 0,-7-1 0,4-4 0,-4 4 0,6 1 0,1-5 0,-7 5 0,4-1 0,-4-3 0,6 3 0,1-5 0,-1 0 0,0 6 0,1-5 0,-1 5 0,8-6 0,2 0 0,7 0 0,8 0 0,3 0 0,0 0 0,-2 0 0,-9 0 0,0 0 0,-7 0 0,-2 0 0,-8 0 0,-6 0 0,4 0 0,-10 0 0,10 0 0,-4 0 0,6 0 0,25 0 0,-11 0 0,12 0 0,-11 0 0,-5 0 0,-1 0 0,7 0 0,-14 0 0,13 0 0,-12 0 0,4 0 0,1 0 0,-6 0 0,14 0 0,-7 0 0,17 0 0,1 0 0,1 0 0,6 0 0,-6 0 0,8 0 0,1 0 0,-10 0 0,8 0 0,-16 0 0,-1 0 0,-3 0 0,-12 0 0,12-6 0,-13 4 0,6-9 0,-8 9 0,0-9 0,1 10 0,7-5 0,1 0 0,1 5 0,5-5 0,-5 6 0,7 0 0,0 0 0,1 0 0,15 0 0,-11 0 0,4 0 0,-18 0 0,-8 0 0,1 0 0,-1 0 0,0 0 0,1 0 0,-1 0 0,0 0 0,8 0 0,-6 0 0,14 0 0,-14 0 0,13 0 0,-13 0 0,6 0 0,2-5 0,-8 3 0,2-3 0,-6 0 0,-10 3 0,10-9 0,-10 10 0,10-5 0,-10 1 0,10 4 0,-10-4 0,10 5 0,-4 0 0,7-5 0,-1 3 0,0-3 0,1 5 0,-1 0 0,0 0 0,1 0 0,-8 0 0,0 0 0,-13 0 0,4 0 0,-9 0 0,8 0 0,-4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06.4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0 321 16383,'51'0'0,"8"0"0,-27 0 0,21 0 0,-14 0 0,12 0 0,-12 0 0,13 0 0,-6 0 0,9 0 0,-1 0 0,-7 0 0,-3 0 0,1 0 0,2 0 0,7 0 0,9 0 0,-7 0 0,7 0 0,-9 0 0,8 0 0,-5 0 0,5 0 0,1 0 0,-7 0 0,7 0 0,0 0 0,-15 0 0,13 0 0,-14 0 0,0 0 0,-3 0 0,-6 0 0,-1 0 0,0 0 0,1 0 0,6 0 0,3 0 0,7 0 0,0-6 0,-7 4 0,5-10 0,-5 11 0,0-11 0,-3 11 0,-6-5 0,-1 1 0,0 3 0,1-3 0,-1 5 0,0-6 0,1 5 0,-1-5 0,0 6 0,1 0 0,-1 0 0,0 0 0,8 0 0,-6 0 0,13 0 0,-6 0 0,8 0 0,-7 0 0,5 0 0,-5 0 0,0 0 0,5 0 0,-13 0 0,6-5 0,-7 4 0,6-5 0,-5 6 0,13 0 0,-12 0 0,12 0 0,3 0 0,1 0 0,7-6 0,-9 4 0,8-4 0,-5 0 0,5 5 0,-7-5 0,-1 6 0,0-6 0,0 4 0,-7-4 0,5 0 0,-13 5 0,14-5 0,-14 0 0,6 5 0,-8-5 0,0 6 0,1-5 0,-1 3 0,8-3 0,-6 5 0,6 0 0,0-6 0,-6 4 0,13-4 0,-13 1 0,6 3 0,0-3 0,-6 5 0,6 0 0,0-6 0,-6 4 0,6-4 0,-8 6 0,0-5 0,1 3 0,6-3 0,-4 5 0,4 0 0,-6-6 0,-1 5 0,17-10 0,-19 10 0,17-5 0,-27 1 0,4 4 0,-7-4 0,1 5 0,0 0 0,-1 0 0,1 0 0,0 0 0,0 0 0,-1 0 0,1 0 0,0 0 0,-6 0 0,4 0 0,-9 0 0,9 0 0,-4 0 0,6 0 0,0 0 0,-1 0 0,7 0 0,12 0 0,-7 0 0,11 0 0,-20 0 0,4 0 0,-7 0 0,-4 0 0,3 0 0,-4 0 0,6 0 0,6 0 0,-5 0 0,12 0 0,-12-5 0,12-2 0,-5 0 0,6-4 0,-6 10 0,-2-9 0,-6 8 0,-1-3 0,-5 1 0,-1 3 0,-1-4 0,-4-3 0,3-3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12.4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1 148 16383,'88'0'0,"-3"0"0,-38 0 0,16 0 0,-7 0 0,6 0 0,-8 0 0,0 0 0,-7 0 0,-2 0 0,-8 0 0,8 0 0,-13 0 0,19 0 0,-11 0 0,15 0 0,-2 0 0,2 0 0,-2 0 0,10 0 0,-7 0 0,7 0 0,-9 0 0,0 0 0,-7 0 0,5 0 0,-12 0 0,4 0 0,-6 0 0,-1 0 0,0 0 0,1 0 0,-1 0 0,0 0 0,1 0 0,-1 0 0,1 0 0,-1 0 0,0 0 0,-6 0 0,5 0 0,-5 0 0,6 0 0,-6 0 0,4 0 0,-4 0 0,0 0 0,4 0 0,-10 0 0,10 0 0,-4 0 0,6 0 0,1 0 0,-1 0 0,8 0 0,-6 0 0,13 0 0,12 0 0,-6 0 0,5 0 0,-18 0 0,0 0 0,-6 0 0,6 0 0,0 0 0,1 0 0,8 0 0,0 0 0,8 0 0,-6 0 0,15 0 0,-15 0 0,15 0 0,-14 0 0,5 0 0,-7 0 0,-1 0 0,-8 0 0,7 0 0,-14 6 0,13-5 0,-6 5 0,9-6 0,-1 0 0,0 0 0,0 0 0,9 0 0,-7 0 0,7 0 0,-17 0 0,7 0 0,-14 0 0,6 0 0,-8 0 0,0 0 0,1 0 0,-1 0 0,0 0 0,1 0 0,-8 0 0,6 0 0,-12 0 0,12-6 0,-12 5 0,6-10 0,-8 10 0,1-9 0,0 9 0,-1-9 0,1 8 0,0-3 0,0 0 0,-6 4 0,-2-4 0,6 0 0,-3 4 0,16-3 0,-3 4 0,6 0 0,0-6 0,1 5 0,6-5 0,-4 6 0,12 0 0,-13 0 0,-1 0 0,-2 0 0,-12 0 0,5 0 0,-6 0 0,-6 0 0,4 0 0,-9 0 0,14 0 0,-13-4 0,12 3 0,-7-4 0,11 5 0,-5-5 0,12-2 0,-5 1 0,6 0 0,0 1 0,0 3 0,-6-8 0,5 9 0,-12-4 0,12 5 0,-12 0 0,6-6 0,-8 5 0,7-4 0,-4 5 0,4 0 0,0 0 0,-5 0 0,6 0 0,-8 0 0,-4 0 0,-3 0 0,0 0 0,1 0 0,5 0 0,-4 0 0,4 0 0,-9 0 0,8-4 0,-4 2 0,-1-2 0,4 4 0,-4 0 0,0 0 0,4 0 0,-4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16.34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70 16383,'62'0'0,"-20"0"0,-1 0 0,-22 0 0,10 0 0,-6 0 0,0 0 0,6 0 0,2 0 0,0 0 0,12 0 0,-11 0 0,21 0 0,-6 0 0,15 0 0,-6 0 0,7 0 0,-9 0 0,1 6 0,-9-5 0,7 5 0,-14-6 0,6 6 0,-8-5 0,0 5 0,1-1 0,-1-4 0,0 5 0,8 0 0,-6-4 0,14 4 0,-14-6 0,13 0 0,-5 6 0,7-5 0,0 5 0,0-6 0,1 0 0,-1 0 0,0 0 0,-7 6 0,5-5 0,-5 5 0,-1-1 0,7-4 0,-14 11 0,13-11 0,3 10 0,2-4 0,-2 0 0,-10-1 0,-8 0 0,-6-5 0,5 5 0,-5-1 0,6-4 0,-6 5 0,5-6 0,-6 0 0,8 6 0,-1-5 0,0 4 0,1-5 0,-1 6 0,8-5 0,-6 5 0,6-6 0,0 6 0,-6-5 0,6 5 0,-8-6 0,0 6 0,-6-5 0,5 5 0,-12-6 0,5 0 0,-11 0 0,3 0 0,-10 0 0,10 0 0,0 0 0,2 0 0,4 0 0,-4 0 0,0 0 0,-1 0 0,-4 0 0,-3 0 0,0 0 0,1 0 0,4 0 0,-5 0 0,0 0 0,0 0 0,1-5 0,-1 4 0,4-3 0,-7 4 0,6-5 0,-2-1 0,0 1 0,3-4 0,-8 7 0,4-7 0,7 8 0,-3-3 0,10-1 0,0 3 0,2-8 0,0 8 0,-2-3 0,-6 0 0,-1 4 0,-5-4 0,-1 5 0,-1-5 0,2 4 0,-1-8 0,5 8 0,-3-9 0,11 3 0,-5 1 0,12-5 0,-5 4 0,6-6 0,0 1 0,1-1 0,-1 1 0,0 0 0,-6 5 0,5-4 0,-12 9 0,5-3 0,-12 0 0,5 4 0,-11-4 0,11 5 0,-11-4 0,11 3 0,-11-4 0,11 5 0,-5 0 0,5 0 0,1 0 0,0 0 0,-1-5 0,1 4 0,0-4 0,0 5 0,-1 0 0,1 0 0,-6 0 0,4-5 0,-4 4 0,1-4 0,3 5 0,-4 0 0,6 0 0,-1 0 0,-4 0 0,3 0 0,-4 0 0,0 0 0,4 0 0,-3 0 0,-1 0 0,4 0 0,-4 0 0,0 0 0,-1 0 0,-1 0 0,1 0 0,-1 0 0,5 0 0,-9 0 0,8 0 0,-4 0 0,1 0 0,4 0 0,-9 0 0,10 0 0,-5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20:14:18.9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 16383,'60'0'0,"-12"0"0,-18 0 0,-1 0 0,-5 0 0,0 0 0,-3 0 0,-4 0 0,6 0 0,0 0 0,-1 0 0,-5 0 0,5 0 0,-11 0 0,11 0 0,-11 0 0,11 0 0,-11 0 0,11 0 0,-5 0 0,0 0 0,-1 0 0,-1 0 0,2-4 0,-1 3 0,4-4 0,-9 5 0,4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48.4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16383,'37'0'0,"-1"0"0,-26 0 0,8 0 0,-4 0 0,5 0 0,-5 3 0,8-2 0,-12 3 0,11 0 0,-9-3 0,6 2 0,0-3 0,0 0 0,1 0 0,0 0 0,5 0 0,2 0 0,5 0 0,0 0 0,0 0 0,0 0 0,0 0 0,0 0 0,0 0 0,0 0 0,-5 0 0,3 0 0,-8 0 0,3 0 0,-5 0 0,0 0 0,-5 0 0,4 0 0,0 0 0,1 0 0,-1 0 0,0 0 0,-4 0 0,11 0 0,-5 0 0,4 0 0,-5 0 0,0 0 0,0 4 0,5-3 0,-4 4 0,4-5 0,9 4 0,-11-3 0,11 7 0,-9-7 0,-4 8 0,4-8 0,1 3 0,-5 0 0,4-3 0,-5 3 0,0 0 0,-5-2 0,4 2 0,-5 0 0,6-4 0,-2 4 0,-3 0 0,7-3 0,-11 7 0,12-8 0,-4 8 0,-3-6 0,6 6 0,-6-7 0,-1 3 0,4 0 0,-4-3 0,0 4 0,4-1 0,-4-3 0,5 3 0,-5-4 0,4 4 0,0 1 0,-3 1 0,2-2 0,-5 0 0,2-3 0,3 2 0,0 1 0,-4-3 0,2 6 0,-2-2 0,4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7:48.8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16383,'74'0'0,"0"0"0,-37 0 0,6 0 0,-7 0 0,-1 0 0,-5 0 0,-2 0 0,-1 0 0,3 0 0,6 0 0,-1 0 0,8 0 0,2 0 0,6 0 0,1 0 0,0 0 0,8 0 0,-6 0 0,5 0 0,-7 0 0,0 0 0,-8 0 0,-1 0 0,-7 0 0,-1 0 0,1 0 0,0 0 0,-1 0 0,1 0 0,0 0 0,7 0 0,-6 0 0,13 6 0,-13-5 0,6 5 0,-7-1 0,0-4 0,-1 5 0,-5-6 0,4 0 0,-11 0 0,11 5 0,-4-4 0,12 4 0,-4-5 0,35 6 0,-23-4 0,17 9 0,-17-10 0,-12 4 0,5 0 0,-14-3 0,-1 3 0,-6-5 0,-6 0 0,4 5 0,-9-4 0,9 4 0,-4-5 0,11 5 0,-4-3 0,11 3 0,-4 0 0,5-4 0,1 5 0,0-6 0,-7 5 0,-1-4 0,-6 4 0,-6-5 0,-1 0 0,0 0 0,2 0 0,10 0 0,3 5 0,5-4 0,1 4 0,0-5 0,7 0 0,-6 0 0,6 0 0,-7 0 0,-1 0 0,-5 0 0,-2 0 0,-12 0 0,-1 0 0,-1 0 0,1 0 0,4 0 0,-5 0 0,3 0 0,-3 0 0,4 0 0,0 0 0,-4 0 0,4 0 0,-4 0 0,5 0 0,-9-19 0,-2-6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7:51.0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16383,'59'0'0,"11"0"0,-6 0 0,8 0 0,16 0 0,-6 0 0,-27 0 0,1 0 0,22 0 0,20 0 0,-27 0 0,10 0 0,9 0 0,1 0 0,-10 0 0,-2 0 0,-9 0 0,0 0 0,-16 0 0,4 0 0,-20 0 0,-2 0 0,-8 0 0,-6 0 0,-6 0 0,-1 0 0,-1 0 0,1 0 0,6 0 0,5 0 0,11 0 0,0 0 0,6 0 0,-7 0 0,-1 0 0,8 0 0,-5 0 0,12 0 0,-19 0 0,10 0 0,-18 0 0,0 0 0,-8 0 0,-1 0 0,1 0 0,10 0 0,-3 0 0,10 0 0,-2 0 0,5 0 0,1 0 0,0 0 0,6 0 0,-4 0 0,-2 0 0,-2 0 0,-16 0 0,4 0 0,-7 0 0,-4 0 0,8 0 0,-4 0 0,-1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38:10.5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3487 0 16383,'-41'0'0,"7"0"0,25 0 0,-1 0 0,-9 0 0,7 0 0,-8 0 0,6 5 0,-6-4 0,4 7 0,-3-7 0,3 4 0,5-5 0,-8 4 0,4-3 0,0 3 0,-3-4 0,2 5 0,-5-4 0,0 4 0,-1 0 0,6-4 0,-5 4 0,5 0 0,-6-4 0,6 4 0,1-5 0,1 4 0,-1-3 0,-4 3 0,0-4 0,-2 0 0,-1 5 0,1-4 0,-1 4 0,-6-5 0,10 4 0,-8-3 0,9 4 0,1-5 0,-3 0 0,4 0 0,1 0 0,-5 0 0,3 0 0,-6 0 0,5 0 0,2 0 0,1 0 0,-1 0 0,-9 0 0,2 0 0,-4 0 0,-2 0 0,5 0 0,-5 0 0,0 0 0,5 0 0,-5 0 0,12 0 0,0 0 0,3 0 0,-2-4 0,-9 3 0,3-3 0,0 4 0,1 0 0,-3-6 0,0 5 0,-5-4 0,7 5 0,-1 0 0,0 0 0,6 0 0,1 0 0,1 0 0,-7 0 0,5 0 0,-4 0 0,5 0 0,4 0 0,-9 0 0,-1 0 0,4 0 0,-3 0 0,6 0 0,0 0 0,-6 0 0,0 0 0,-2 0 0,0 0 0,-6 0 0,5 0 0,-5 0 0,1 0 0,3 0 0,2 0 0,1 0 0,10 0 0,-9 0 0,-1 0 0,4 0 0,-8 0 0,2 0 0,0 0 0,-5 0 0,7 0 0,-1 0 0,-6 0 0,10 0 0,-8 0 0,9 0 0,-4 0 0,4 0 0,-3 0 0,4 0 0,-1 4 0,-3-3 0,4 4 0,-1-5 0,-3 0 0,3 0 0,1 0 0,-4 0 0,3 4 0,1-2 0,-4 2 0,3-4 0,1 0 0,-5 0 0,5 0 0,-6 0 0,1 0 0,-1 0 0,-6 0 0,5 0 0,-11 0 0,11 0 0,-5 0 0,6 5 0,1-4 0,-1 4 0,6-5 0,-5 0 0,5 0 0,-1 0 0,-3 0 0,4 0 0,-1 0 0,-3 0 0,4 0 0,-6 0 0,6 0 0,-5 5 0,5-4 0,0 4 0,-5-5 0,10 0 0,-9 0 0,-1 0 0,-2 0 0,2 0 0,1 0 0,9 0 0,-14 4 0,13-3 0,-13 4 0,9 0 0,-6-4 0,1 4 0,4-5 0,-3 0 0,9 0 0,-8 0 0,4 4 0,1-3 0,-4 7 0,8-3 0,-4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7:55.80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60 16383,'45'0'0,"-6"0"0,-20 0 0,0 0 0,0 0 0,-1 0 0,-3 0 0,2 4 0,-2-3 0,9 3 0,-4-4 0,10 0 0,4 5 0,-7-4 0,12 3 0,-14 0 0,0-2 0,5 2 0,-10 0 0,4-3 0,1 3 0,-5-4 0,18 0 0,-16 0 0,11 0 0,-9 0 0,-4 5 0,4-4 0,-5 3 0,5-4 0,-3 0 0,3 4 0,-5-3 0,-1 3 0,1-4 0,0 0 0,5 5 0,-3-4 0,3 4 0,-5-5 0,0 0 0,5 0 0,-4 0 0,9 0 0,-3 0 0,0 0 0,3 4 0,-3-3 0,5 4 0,0-5 0,0 0 0,-6 0 0,5 0 0,-4 0 0,18 0 0,-9 0 0,10 0 0,-14 0 0,0 0 0,-6 0 0,5 0 0,-4 0 0,-1 0 0,5 0 0,-10 0 0,5 0 0,-1 0 0,-4 0 0,10 0 0,-10 0 0,10 0 0,-10 0 0,18 0 0,-11 0 0,7 0 0,-9 0 0,-11 0 0,4-4 0,-5 3 0,9-3 0,-3 4 0,-1 0 0,0-5 0,-4 4 0,11-3 0,0 4 0,1 0 0,3 0 0,-3 0 0,5 0 0,0 0 0,0 0 0,-6 0 0,5 0 0,-10 0 0,10 0 0,-10 0 0,10 0 0,-10-4 0,4 3 0,1-3 0,-5 4 0,4 0 0,-5-5 0,5 4 0,2-3 0,-1 0 0,5 3 0,-4-8 0,5 8 0,6-9 0,-10 9 0,9-8 0,-16 7 0,4-2 0,-9 0 0,-2 3 0,3-3 0,-2 4 0,6-3 0,-3-2 0,-4 1 0,3-4 0,-3 7 0,4-6 0,0 6 0,-4-7 0,3 7 0,-3-2 0,4 3 0,0-4 0,-1 3 0,1-3 0,-1 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05.0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12 16383,'61'0'0,"-1"0"0,-21 0 0,6 0 0,0 0 0,0-5 0,-6 3 0,4-3 0,-4 5 0,0 0 0,5 0 0,-12 0 0,5 0 0,-6 0 0,0 0 0,-5 0 0,4 0 0,-5 0 0,1 0 0,-2 0 0,0 0 0,-4 0 0,5 5 0,-1-4 0,2 7 0,5-2 0,0 4 0,0-4 0,0 3 0,0-3 0,0 0 0,6 4 0,-4-9 0,4 4 0,-6-1 0,-5-2 0,3 2 0,-3-4 0,5 0 0,-6 0 0,5 0 0,2 0 0,1 0 0,4 0 0,-6 0 0,0 0 0,0 0 0,0 5 0,0-4 0,-5 3 0,3-4 0,-3 0 0,-1 0 0,5 0 0,2 0 0,1 0 0,10 0 0,-10 0 0,10 0 0,-4 0 0,6 0 0,0 0 0,0 0 0,0 0 0,0 0 0,-6 0 0,-2 0 0,-6 0 0,-6 0 0,0 0 0,-6 0 0,-1 0 0,-3 0 0,2 0 0,-3 0 0,4 0 0,0 0 0,0 0 0,-4 0 0,7 0 0,-10 0 0,14 0 0,-14 0 0,6 0 0,-1 0 0,-2 0 0,7 0 0,-5-3 0,-3 2 0,5-6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11.46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34 16383,'43'0'0,"-9"0"0,-21 0 0,0 0 0,9 0 0,-6 0 0,4 0 0,-6 0 0,-1 0 0,6 0 0,3 0 0,-3 0 0,4 0 0,-9-4 0,4 3 0,-4-3 0,5 4 0,-5 0 0,4 0 0,0 0 0,-3 0 0,7 0 0,-9 0 0,1 0 0,6 0 0,-10 0 0,10 0 0,-3-4 0,-3 3 0,5-2 0,-5-1 0,3 3 0,-1-7 0,1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0:36.5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33 16383,'55'0'0,"-8"0"0,-21 0 0,-4 0 0,4 0 0,0 0 0,-5 0 0,5 0 0,0 0 0,-4 0 0,-1 0 0,2 0 0,-12 0 0,7 0 0,4 0 0,-5 0 0,7 0 0,-10 0 0,-1 0 0,5 0 0,-3 0 0,7 0 0,-6 0 0,4 0 0,0 0 0,0 0 0,6 0 0,-4 0 0,3 0 0,-4 0 0,-6 0 0,4 0 0,-5 0 0,1 0 0,2 4 0,-2-3 0,4 3 0,1-4 0,6 0 0,-5 0 0,5 0 0,-6 0 0,1 0 0,-1 0 0,0 0 0,0 0 0,0 0 0,0 0 0,0 0 0,1 0 0,-1 0 0,6 0 0,-5 0 0,5 0 0,-5 0 0,-1 0 0,0 0 0,0 0 0,0 0 0,-5 0 0,4 0 0,-4 0 0,6 0 0,-1 0 0,-5 0 0,4 0 0,-5 0 0,1 0 0,2 0 0,-3 0 0,5 0 0,-1 0 0,2 0 0,-5 0 0,4 0 0,-5 0 0,6 0 0,-5 0 0,3 0 0,-2 0 0,10 0 0,-5 0 0,11 0 0,-5 0 0,13 0 0,-5-5 0,11 4 0,-11-4 0,11 5 0,-16-4 0,2 2 0,-12-2 0,-5 4 0,3 0 0,-3 0 0,4 0 0,0 0 0,1 0 0,6-5 0,-4 4 0,9-4 0,-3 5 0,5 0 0,0 0 0,0 0 0,-10-4 0,1 3 0,-13-3 0,7 4 0,-4 0 0,9 0 0,-8 0 0,8 0 0,-13 0 0,8 0 0,-4 0 0,4 0 0,0 0 0,6 0 0,-3 0 0,10 0 0,-9 0 0,4 0 0,0 0 0,-9 0 0,7 0 0,-13 0 0,7 0 0,-4 0 0,5 0 0,0 0 0,7 0 0,2 0 0,-1 0 0,-1 0 0,-6 0 0,-5 4 0,3-3 0,-3 3 0,-2-1 0,0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0:43.8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18 16383,'40'0'0,"-6"0"0,-26 0 0,5 0 0,6 0 0,1 0 0,5 0 0,-5 0 0,-5 0 0,8 0 0,-12 0 0,7-4 0,-1 3 0,-6-3 0,10 4 0,-6 0 0,0 0 0,2 0 0,-4-4 0,5 3 0,0-3 0,-4 4 0,2 0 0,-2 0 0,3 0 0,1 0 0,-4 0 0,2 0 0,-2 0 0,3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0:51.8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16383,'46'0'0,"-10"0"0,-21 0 0,-5 0 0,8 0 0,-1 0 0,2 0 0,5 0 0,-7 0 0,16 0 0,-10 0 0,5 0 0,-7 0 0,1 0 0,-1 0 0,-4 0 0,-2 0 0,-1 0 0,1 0 0,4 0 0,-4 0 0,4 0 0,-8 0 0,10 0 0,-6 0 0,1 0 0,3 0 0,-5 0 0,1 0 0,3 0 0,-3 0 0,0 0 0,3 0 0,-3 0 0,1 0 0,2 0 0,-3 0 0,0 0 0,3 0 0,-2 0 0,5 0 0,1 0 0,-1 0 0,1 0 0,0 0 0,-1 0 0,-4 0 0,3 0 0,-9 0 0,10 0 0,-1 0 0,-2 0 0,6 0 0,-7 0 0,4 0 0,1 0 0,0 0 0,-1 0 0,-4 0 0,3 0 0,-9 0 0,9 0 0,-5 0 0,5 0 0,-4 0 0,-1 0 0,9 0 0,-11 0 0,11 0 0,-9 0 0,-4 0 0,8 0 0,-3 0 0,-1 0 0,4 0 0,-8 0 0,10 0 0,-1 0 0,-2 0 0,1 0 0,-5 0 0,2 0 0,3 0 0,2 0 0,-6 0 0,0 0 0,0 0 0,6 0 0,2 0 0,3 0 0,-10 0 0,5 0 0,-5 0 0,6 0 0,-1 0 0,-4 0 0,3 0 0,-9 0 0,9 0 0,-3 0 0,-1 0 0,5 0 0,-10 0 0,9 0 0,-5 0 0,2 0 0,2 0 0,-8 0 0,8 0 0,-3 0 0,-1 0 0,3 0 0,-2 0 0,-1 0 0,9 0 0,-12 0 0,12 0 0,-12 0 0,8 0 0,-4 0 0,6 0 0,0 0 0,-1 0 0,-4 0 0,3 0 0,-4 0 0,1 0 0,3 0 0,-9 0 0,9 0 0,-5 4 0,0-3 0,4 4 0,-4-5 0,0 0 0,9 0 0,-7 0 0,4 0 0,-1 5 0,-3-4 0,-1 4 0,5-5 0,-10 0 0,8 4 0,2-3 0,-5 3 0,4-4 0,-6 5 0,6-4 0,-3 3 0,7-4 0,-13 4 0,10-2 0,0 2 0,-4-4 0,8 5 0,-14-4 0,4 4 0,4-5 0,-6 0 0,6 0 0,-5 0 0,1 0 0,5 4 0,-5-3 0,4 4 0,-4-5 0,5 0 0,-4 0 0,-1 0 0,0 0 0,0 0 0,1 0 0,3 0 0,-4 0 0,0 0 0,4 0 0,-5 0 0,1 0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22.7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16383,'48'0'0,"0"0"0,-28 0 0,4 0 0,0 0 0,-3 0 0,3 0 0,-5 0 0,0 0 0,-1 0 0,1 0 0,5 0 0,-3 0 0,3 0 0,-5 0 0,0 0 0,-1 0 0,-3 0 0,2 0 0,-2 0 0,7 0 0,-2 0 0,3 0 0,-9 0 0,4 0 0,-4 0 0,5 0 0,5 0 0,-4 0 0,4 0 0,-5 0 0,0 0 0,0 0 0,0 0 0,5 0 0,-4 0 0,10 0 0,-10 0 0,10 0 0,-10 0 0,10 0 0,-10 0 0,4 0 0,0 0 0,-3 0 0,3 0 0,-5 0 0,0 0 0,-1 0 0,1 4 0,0-3 0,0 7 0,4-3 0,-4 0 0,0 3 0,-2-7 0,-3 6 0,8-2 0,-7 0 0,1-1 0,0 0 0,-6 1 0,13-1 0,-13 0 0,16-4 0,-10 4 0,8-3 0,-5 3 0,0 0 0,-1-3 0,1 4 0,0-5 0,0 0 0,0 0 0,-5 3 0,3-2 0,-4 3 0,4-4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26.2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16383,'44'0'0,"-5"0"0,-20 0 0,-5 0 0,9 0 0,-12 0 0,17 0 0,-17 0 0,13 0 0,-10 0 0,0 0 0,7 0 0,-11 0 0,10 3 0,1-2 0,-6 3 0,10-4 0,-11 0 0,5 0 0,0 0 0,0 0 0,-5 0 0,4 0 0,-4 0 0,4 0 0,0 0 0,-5 0 0,6 3 0,-5-2 0,5 2 0,-3-3 0,-4 0 0,8 0 0,-6 0 0,3 0 0,-1 0 0,-3 4 0,4 0 0,-1 1 0,1-2 0,4-3 0,-2 0 0,-1 0 0,-1 0 0,-4 4 0,4-3 0,-1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34.9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16383,'38'0'0,"-7"0"0,-22 0 0,3 0 0,13 0 0,1 0 0,11 0 0,-6 0 0,0 0 0,0 0 0,-6 0 0,5 0 0,-4 0 0,-1 0 0,0 0 0,-7 0 0,1 0 0,0 0 0,0 0 0,0 0 0,0 0 0,0 0 0,-1 0 0,1 0 0,0 0 0,-5 0 0,4 0 0,-4 0 0,5 0 0,0 0 0,0 0 0,0 0 0,0 4 0,-1-3 0,1 4 0,0-5 0,5 0 0,-3 0 0,3 0 0,0 0 0,-4 0 0,10 4 0,-10-3 0,10 4 0,-10-5 0,10 4 0,4-2 0,-1 7 0,1-8 0,-4 8 0,-5-8 0,1 8 0,-2-8 0,-5 8 0,0-8 0,0 3 0,-5 0 0,4-4 0,0 8 0,1-3 0,0 0 0,-2 3 0,-7-7 0,11 8 0,-10-8 0,6 7 0,0-7 0,-2 7 0,3-7 0,0 3 0,-9 0 0,9-3 0,-4 3 0,5 0 0,0-3 0,-5 3 0,9 1 0,-12-4 0,18 3 0,-13-4 0,8 4 0,-5-2 0,5 2 0,2-4 0,-1 4 0,5-3 0,-10 3 0,10-4 0,-10 0 0,10 5 0,-5-4 0,6 3 0,-5-4 0,3 0 0,-8 0 0,8 0 0,-8 0 0,3 0 0,0 0 0,-4 0 0,4 0 0,1 0 0,-5 0 0,4 0 0,-5 0 0,0 0 0,5 0 0,-4 0 0,5 0 0,-7 0 0,1 0 0,-4 0 0,11 0 0,-15 0 0,15 0 0,-16 0 0,8 0 0,-4 0 0,5 0 0,-5 0 0,9 0 0,-7 0 0,8 0 0,0 0 0,2 0 0,5 0 0,-5 0 0,3 0 0,-3 0 0,5 0 0,0 0 0,-5 0 0,3 0 0,-8 0 0,3 0 0,-5 0 0,0 0 0,-5 0 0,4 0 0,-5 0 0,5 0 0,-2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41.0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14 16383,'48'0'0,"2"0"0,-17 0 0,4 0 0,0 0 0,-4 0 0,10 0 0,-10 0 0,10 0 0,-4 0 0,6 0 0,0 0 0,-6 0 0,5 0 0,-6 0 0,7 0 0,-6 0 0,5 0 0,-12 0 0,5 0 0,-6 0 0,-5 0 0,4 5 0,-10-4 0,4 4 0,-5-5 0,0 4 0,-5-3 0,4 3 0,-4-4 0,5 4 0,-5-3 0,9 4 0,-7-5 0,8 0 0,0 4 0,-4-3 0,16 4 0,-8-5 0,9 0 0,14 0 0,-9 0 0,17 0 0,-20 0 0,4 0 0,-10 0 0,4 0 0,-6 0 0,0 0 0,-5 0 0,3 0 0,-8 0 0,3 0 0,0 0 0,-4 0 0,5 0 0,7 0 0,-9 0 0,15 0 0,-18 0 0,10 0 0,-10 0 0,4 0 0,0 0 0,-3 0 0,3 0 0,-5 0 0,-1 0 0,7 0 0,-5 0 0,4 0 0,-5 0 0,8 0 0,-6 0 0,6 0 0,-8 0 0,0 0 0,0 0 0,0-4 0,0 3 0,0-3 0,-1 4 0,1 0 0,0 0 0,-5 0 0,4-5 0,-4 4 0,1-3 0,6 4 0,-6-4 0,3 3 0,-1-3 0,-4 4 0,4-4 0,-1 3 0,-3-6 0,3 6 0,-3-7 0,4 8 0,0-4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44.7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16383,'52'0'0,"1"0"0,-20 0 0,4 0 0,-16 0 0,8 0 0,-8 0 0,10 0 0,6 0 0,-5 0 0,12 0 0,-5 0 0,6 0 0,0 0 0,0 0 0,0 0 0,-7 0 0,6 0 0,-12 0 0,5 0 0,1 0 0,-6 0 0,5 0 0,-6 0 0,0 0 0,0 0 0,-5 0 0,4 0 0,-10 0 0,4 0 0,-5 0 0,0 0 0,0 0 0,0 0 0,-1 0 0,1 0 0,0 0 0,0 0 0,0 0 0,0 0 0,5 5 0,5-4 0,2 4 0,-2-5 0,-5 0 0,0 0 0,-3 0 0,3 0 0,-5 0 0,0 4 0,-1-3 0,-3 3 0,2-4 0,-2 0 0,4 0 0,-1 0 0,1 0 0,4 4 0,-3-3 0,2 3 0,-7-4 0,1 0 0,-2 0 0,2 0 0,1 0 0,0 0 0,1 0 0,6 0 0,-3 0 0,3 0 0,-5 4 0,0-3 0,-1 3 0,-3-4 0,2 0 0,-4 0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52.1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58 16383,'43'0'0,"-6"0"0,-22 0 0,2 0 0,1 0 0,2 0 0,-2 0 0,0 0 0,-4 0 0,9 0 0,-8 0 0,2 0 0,-1 0 0,-2 0 0,7 0 0,0 0 0,3 0 0,0 0 0,1 0 0,-1 0 0,2 0 0,-1-4 0,-1 3 0,-5-3 0,0 4 0,-5 0 0,4 0 0,-4 0 0,3-4 0,0 3 0,-4-3 0,9 0 0,-6 3 0,8-4 0,0 0 0,-4 4 0,10-3 0,-10 4 0,10-5 0,-10 4 0,4-4 0,-5 5 0,0 0 0,-5-3 0,4 2 0,-4-3 0,5 4 0,0 0 0,-5 0 0,4 0 0,-4 0 0,5 0 0,-5 0 0,4 0 0,-4 0 0,4 0 0,-1 0 0,-2 0 0,1 0 0,-3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07.7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16383,'50'0'0,"-2"0"0,-28 0 0,10 0 0,-4 0 0,-1 0 0,5 0 0,-10 0 0,10 0 0,-10 0 0,4 0 0,-5 0 0,-5 0 0,4 4 0,0-3 0,-3 7 0,2-7 0,-4 3 0,1-4 0,9 3 0,-3-2 0,-2 3 0,0-4 0,-5 4 0,5-3 0,-1 3 0,-4-4 0,7 0 0,-7 0 0,3 0 0,3 0 0,-6 0 0,3 0 0,3 0 0,-9 0 0,10 0 0,-4-4 0,-1 3 0,4-3 0,-5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54.21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11 16383,'53'0'0,"-1"0"0,-7 0 0,7 0 0,-5 0 0,12 0 0,-12 0 0,5-5 0,-7 4 0,-6-4 0,-2 5 0,-6 0 0,-5 0 0,-2 0 0,-5 0 0,-1 0 0,1 0 0,0 0 0,5 0 0,-3 0 0,8 0 0,-8 0 0,14 0 0,-7 0 0,9 0 0,-6 0 0,0 0 0,6 0 0,-4 0 0,4 0 0,-6 0 0,0 0 0,0 0 0,-5 0 0,-2 0 0,0 0 0,-4 0 0,5 0 0,2 0 0,-6 0 0,12 0 0,-13 0 0,4 0 0,-5 0 0,-5 0 0,4 0 0,-4 0 0,5 0 0,-5 0 0,4 0 0,-4 0 0,5 0 0,0 0 0,5 0 0,-4 0 0,5 0 0,7 0 0,-4 0 0,6 0 0,-4 0 0,-10 0 0,4 0 0,0 0 0,2 0 0,0 0 0,3 5 0,-8-4 0,8 3 0,-3-4 0,-1 0 0,5 0 0,-10 0 0,18 5 0,-20-4 0,14 3 0,-23-4 0,9 4 0,-1 1 0,-2 0 0,1-1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8:56.8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16383,'55'0'0,"-7"0"0,-29 0 0,-1 0 0,7 4 0,-5-2 0,0 2 0,3 1 0,-8-4 0,10 4 0,-7-5 0,1 4 0,6-3 0,0 3 0,1-4 0,3 0 0,-3 5 0,11-4 0,-4 3 0,4-4 0,0 5 0,-4-3 0,4 3 0,-6-1 0,0-3 0,0 4 0,-5-1 0,4-3 0,-10 3 0,4 1 0,-5-4 0,0 3 0,0 0 0,5-3 0,-4 3 0,10 1 0,9-4 0,-5 4 0,11-1 0,-7-3 0,-6 4 0,12-5 0,-12 0 0,5 0 0,-6 0 0,1 0 0,5 0 0,-5 0 0,6 0 0,-7 4 0,6-2 0,-4 2 0,24-4 0,-21 0 0,21 0 0,-24 0 0,4 0 0,-6 5 0,0-4 0,0 4 0,0-5 0,0 0 0,0 4 0,-5-3 0,3 4 0,-9-5 0,5 0 0,-7 0 0,-3 0 0,2 0 0,-3 0 0,3 0 0,0 0 0,6 0 0,-4 0 0,10 0 0,-9 0 0,10 0 0,-4 0 0,5 0 0,0 0 0,0 0 0,0 0 0,-6 0 0,-5 0 0,-7 0 0,0 0 0,4 0 0,1 0 0,-1 0 0,0 0 0,2 0 0,2 4 0,3-3 0,-5 3 0,-1 0 0,-3-2 0,2 2 0,-4-4 0,4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23:40.5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38 16383,'46'0'0,"-10"0"0,-21 0 0,-6 0 0,9 0 0,-2 0 0,3 0 0,-1 0 0,-8 0 0,8 0 0,-3 0 0,0 0 0,3 0 0,-4 0 0,1 0 0,3 0 0,-3 0 0,5 0 0,-5 0 0,3 0 0,-2 0 0,-1 0 0,4-4 0,-4 3 0,0-3 0,2-1 0,-2 4 0,0-3 0,2 0 0,-2 3 0,3-3 0,-4 4 0,4 0 0,-3 0 0,0 0 0,2 0 0,-3 0 0,4 0 0,1-4 0,-6 3 0,5-3 0,-5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25:19.3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21 16383,'38'0'0,"-6"0"0,-18 0 0,-3 0 0,13 0 0,-7 0 0,3 0 0,0 0 0,-4 0 0,5 0 0,0-9 0,0 6 0,0-6 0,0 9 0,0 0 0,-5 0 0,4 0 0,-4 0 0,0 0 0,3 0 0,-8 0 0,9 0 0,-5 0 0,1 0 0,2 0 0,-4 0 0,6 0 0,-5 0 0,9 0 0,-7 0 0,3 0 0,0 0 0,-4 0 0,5 0 0,0 0 0,0 0 0,0 0 0,0 0 0,0 0 0,-5 0 0,4 0 0,-4 0 0,5 0 0,0 0 0,0 0 0,0 0 0,-5 0 0,4 0 0,-4 0 0,5 0 0,-5 0 0,-2 0 0,1 0 0,0 0 0,5 0 0,-5 0 0,2 0 0,-2 0 0,0 0 0,3 0 0,-4 0 0,4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1:43.4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16383,'51'0'0,"1"0"0,-29 0 0,11 0 0,-11 0 0,11 0 0,-11 0 0,12 0 0,-12 5 0,11-4 0,-5 4 0,1-5 0,4 0 0,-5 0 0,1 0 0,4 0 0,-11 5 0,5-4 0,-6 4 0,-6-5 0,4 5 0,-8-4 0,12 4 0,-12-5 0,8 0 0,-6 4 0,6-3 0,-3 4 0,2-5 0,-4 4 0,-3-2 0,12 2 0,-12-4 0,13 0 0,-14 0 0,10 5 0,-5-4 0,0 4 0,5-5 0,-10 0 0,9 0 0,-4 5 0,5-4 0,-5 3 0,-1-4 0,0 0 0,0 0 0,1 4 0,4-3 0,-4 4 0,6-5 0,-1 0 0,1 0 0,0 0 0,-1 0 0,1 0 0,0 0 0,6 5 0,-10-4 0,8 5 0,-9-6 0,4 0 0,1 0 0,0 0 0,-6 0 0,11 0 0,-10 0 0,11 0 0,-6 0 0,6 0 0,1 0 0,7 0 0,0 0 0,-7 5 0,5-4 0,-4 4 0,5-5 0,1 5 0,0-4 0,-1 10 0,-5-10 0,4 4 0,-5-5 0,14 0 0,-6 6 0,6-5 0,-7 4 0,-1 0 0,-5-3 0,4 3 0,-11 0 0,5-4 0,-12 4 0,5-5 0,-10 0 0,8 0 0,-4 4 0,0-3 0,4 4 0,-3-5 0,4 5 0,2-4 0,0 4 0,6-5 0,-5 0 0,5 0 0,-7 4 0,1-2 0,-5 2 0,-2-4 0,0 0 0,0 0 0,1 0 0,3 0 0,1 0 0,2 0 0,4 0 0,-4 0 0,-1 0 0,7 0 0,2 0 0,5 0 0,1 0 0,0 0 0,-1 0 0,1 0 0,-7 0 0,6 0 0,-12 0 0,5 0 0,0 0 0,-5 0 0,5 0 0,-7 0 0,1 0 0,6 0 0,1 0 0,7 0 0,0 0 0,-7-4 0,5 2 0,-4-2 0,-1 4 0,-1 0 0,-6 0 0,-1 0 0,1-5 0,0 4 0,-1-4 0,-4 5 0,3 0 0,-4 0 0,6 0 0,0 0 0,-1 0 0,1 0 0,0 0 0,-1 0 0,1 0 0,6 0 0,-5 0 0,5 0 0,-6-5 0,-1 4 0,7-4 0,-4 5 0,13 0 0,-13 0 0,14 0 0,-15 0 0,5 0 0,0 0 0,-5 0 0,11 0 0,-5 0 0,7 0 0,0 0 0,-1 0 0,1 0 0,0 0 0,-1-5 0,-5 3 0,4-3 0,-5 5 0,7 0 0,-6 0 0,4 0 0,-11 0 0,11 0 0,-11 0 0,5 0 0,-6 0 0,5 0 0,-3 0 0,-2 0 0,-1 0 0,-1 0 0,3 0 0,-2 0 0,-1 0 0,-3 0 0,-1 0 0,4 0 0,-3 0 0,4 0 0,1 0 0,0 0 0,-1 0 0,1 0 0,0 0 0,-1 0 0,7 0 0,-4 0 0,3 0 0,-5 0 0,0 0 0,-1 0 0,7 0 0,-4 0 0,3 0 0,1 0 0,-4 0 0,4 0 0,-1 0 0,6 0 0,-2 0 0,6 0 0,-14 0 0,5 0 0,-6 0 0,0 0 0,-1 0 0,1 5 0,6-4 0,-5 4 0,11-5 0,-5 0 0,1 0 0,4 0 0,-5 0 0,1 0 0,4 5 0,-11-4 0,5 5 0,-7-6 0,1 0 0,0 0 0,6 0 0,-5 0 0,5 0 0,0 0 0,-5 0 0,11 0 0,-5 0 0,1 0 0,4 0 0,-11 0 0,5 0 0,-6 0 0,6 0 0,-5 0 0,5 0 0,-7 0 0,7 0 0,-5 0 0,11 0 0,-10 0 0,10 0 0,-11 0 0,5 0 0,0 0 0,1 0 0,1 0 0,4 0 0,-11 0 0,11 0 0,-11 0 0,11 0 0,-4 0 0,-1 0 0,-1 0 0,0 0 0,-5 0 0,11 0 0,3 0 0,0 0 0,6 0 0,-7 0 0,0 0 0,-1 0 0,-5 0 0,-8 0 0,-7 0 0,1 0 0,-1 0 0,1 0 0,2 0 0,-3 0 0,6 0 0,-1 0 0,2 0 0,0 0 0,5 0 0,-3 0 0,4 0 0,-12 0 0,4 0 0,-9 0 0,9-5 0,-5 4 0,4-3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15.98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31 16383,'67'0'0,"-5"0"0,-17 0 0,-6 0 0,4 0 0,-4 0 0,6 0 0,0 0 0,0 0 0,0 0 0,0 0 0,0 0 0,0 0 0,0 0 0,-6 0 0,4 0 0,-10 0 0,10-5 0,-10 4 0,4-4 0,-6 5 0,0 0 0,0 0 0,7 0 0,-6 0 0,12 0 0,-12 0 0,12 0 0,-12 0 0,12 0 0,-12 0 0,6 0 0,-7 0 0,0 0 0,-6 0 0,5 0 0,-4 0 0,18 0 0,-9 0 0,10 5 0,-14-4 0,6 3 0,-4-4 0,10 0 0,-10 0 0,10 0 0,-4 0 0,0 0 0,4 0 0,-4 0 0,6 0 0,-6 0 0,5 0 0,14 0 0,-14 0 0,20 0 0,-26 0 0,7 0 0,0 0 0,0 0 0,1 0 0,-8 0 0,6 0 0,-5 0 0,6 0 0,-7 0 0,6 0 0,-11 0 0,10 0 0,-10 0 0,4 0 0,0 0 0,-4 0 0,-1 0 0,-3 0 0,-3 0 0,0 0 0,3-4 0,-9 3 0,10-4 0,-10 1 0,10 3 0,-10-3 0,10 4 0,-5 0 0,1 0 0,4-5 0,-5 4 0,12-4 0,-4 5 0,11 0 0,-12 0 0,12 0 0,-6 0 0,7 0 0,8 0 0,-7 0 0,13 0 0,-12 0 0,12 0 0,-5 0 0,7 0 0,0 0 0,0 0 0,0 6 0,20 1 0,-15-1 0,14 5 0,-19-10 0,-7 5 0,5-6 0,-12 0 0,5 5 0,-7-4 0,0 4 0,0-5 0,-6 5 0,-2-4 0,0 8 0,-4-7 0,4 7 0,-11-8 0,3 9 0,-8-9 0,8 8 0,-8-8 0,3 8 0,0-8 0,-4 3 0,5-4 0,-7 4 0,1-3 0,0 4 0,-5-5 0,4 0 0,-4 3 0,3-2 0,0 3 0,0-4 0,5 0 0,-3 0 0,11 5 0,-4-4 0,5 3 0,0-4 0,6 0 0,-4 0 0,4 5 0,-12-4 0,5 4 0,-10-5 0,4 0 0,-5 0 0,0 4 0,0-3 0,0 3 0,0-4 0,-1 0 0,-3 0 0,2 0 0,-3 0 0,4 0 0,-2 0 0,6 0 0,-4 0 0,5 0 0,-4 0 0,-1 0 0,1 0 0,0 0 0,0 0 0,-5 0 0,3 0 0,-4 0 0,4 0 0,-1 0 0,0 0 0,0 0 0,1 0 0,-1-4 0,-3 0 0,3-4 0,-4 3 0,5-2 0,-4 2 0,3 0 0,-3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19.4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16383,'44'0'0,"-5"0"0,-20 0 0,0 0 0,-1 0 0,7 0 0,-5 0 0,-1 0 0,-1 0 0,-8 0 0,11 0 0,-7 0 0,3 0 0,-1 0 0,3 0 0,0 0 0,11 0 0,-4 0 0,5 0 0,0 0 0,0 0 0,0 0 0,-6 0 0,5 0 0,-5 4 0,1-3 0,-2 4 0,-5-5 0,5 5 0,-3-4 0,3 3 0,0-4 0,-4 0 0,5 4 0,-7-3 0,1 4 0,-5-5 0,4 0 0,-4 3 0,3-2 0,0 7 0,-4-3 0,-2 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24.99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16383,'63'0'0,"-6"0"0,-26 0 0,0 0 0,0 0 0,-6 4 0,5 2 0,2 4 0,0-4 0,12 4 0,-5-8 0,6 8 0,0-9 0,7 4 0,-6-5 0,6 0 0,-13 0 0,-1 4 0,-13-2 0,-5 2 0,-2-4 0,-9 0 0,11 0 0,-1 0 0,15 0 0,-3 0 0,12 0 0,-11 0 0,12 0 0,-12 0 0,0 0 0,-8 0 0,-5 0 0,-4 0 0,1 0 0,-3 0 0,4 0 0,-1 0 0,0 0 0,1 0 0,0 0 0,0 0 0,0 0 0,-1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6:37.0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16383,'47'0'0,"-4"0"0,-22 0 0,1 0 0,0 5 0,5-4 0,-3 4 0,3 0 0,-5-4 0,0 4 0,-1-5 0,-4 0 0,3 0 0,-9 4 0,9-3 0,-4 4 0,5-5 0,-5 0 0,11 0 0,-9 0 0,9 0 0,-5 0 0,0 0 0,6 0 0,-10 0 0,8 0 0,-15 0 0,4 4 0,4-3 0,-8 3 0,12-4 0,-7 0 0,-1 0 0,12 0 0,-9 0 0,16 0 0,-5 0 0,1 0 0,4 0 0,-5 0 0,1 0 0,-3 0 0,-5 0 0,0 0 0,-1 0 0,1 0 0,-6 0 0,5 0 0,-5 0 0,6 0 0,0 0 0,5 0 0,-3 0 0,10 0 0,-5 0 0,1 0 0,4 0 0,-5 0 0,7 0 0,-7 0 0,5 0 0,-10 0 0,4 0 0,-7 0 0,1 0 0,-6 0 0,5 0 0,-5 0 0,6 0 0,6 0 0,-5 0 0,11 0 0,-5 0 0,7 0 0,-7 0 0,5 0 0,-10 0 0,4 0 0,-7 0 0,1 0 0,0 0 0,-1 0 0,1 0 0,0 0 0,-1 0 0,1 0 0,0 0 0,5 0 0,-3 0 0,4 0 0,-1 0 0,-3 0 0,4 0 0,-1 0 0,-3 0 0,4 0 0,-12 0 0,4 0 0,-9 0 0,14 0 0,-13 0 0,8 0 0,-6 0 0,2 0 0,5 0 0,0 5 0,1-4 0,0 4 0,6-5 0,-5 0 0,11 0 0,-11 0 0,11 0 0,-11 0 0,5 0 0,-11 0 0,3 0 0,-9 0 0,8 0 0,-3 0 0,-1 0 0,3 0 0,2 0 0,2 0 0,-1 0 0,-6 0 0,0 0 0,0 0 0,1 0 0,3 0 0,-5 0 0,1 0 0,3 0 0,-3 0 0,0 0 0,3 0 0,-3 0 0,3 0 0,0 0 0,-4 0 0,3 0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6:40.5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16383,'44'0'0,"-5"0"0,-18 0 0,1 0 0,-6 0 0,5 0 0,-5 0 0,6 0 0,-1 0 0,1 0 0,0 0 0,6 0 0,-5 0 0,11 0 0,-11 0 0,5 0 0,0 0 0,-5 0 0,5 0 0,0 0 0,-5 0 0,5 0 0,-6 0 0,-1 0 0,1 0 0,6 0 0,-5 0 0,11 0 0,-4 0 0,5 0 0,-5 0 0,4 0 0,-5 0 0,7 0 0,-6 0 0,-3 0 0,-5 0 0,-5 0 0,-2 0 0,-1 0 0,1 0 0,4 0 0,-4 0 0,9 0 0,-7 0 0,16 0 0,-10 0 0,11 0 0,-5 0 0,1 0 0,4 0 0,-11 0 0,5 0 0,-11 0 0,3 0 0,-9 0 0,9 4 0,-3-2 0,4 2 0,1-4 0,0 0 0,6 0 0,1 6 0,7-5 0,-7 4 0,5-5 0,-4 0 0,-1 0 0,-1 0 0,-6 0 0,-6 0 0,-1 5 0,-1-4 0,2 3 0,3-4 0,-4 0 0,4 4 0,-3-3 0,5 4 0,-5-5 0,4 0 0,-8 4 0,8-3 0,1 4 0,-4-5 0,8 4 0,-14-2 0,9 2 0,-4 1 0,0-4 0,2 3 0,-7 0 0,3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20.7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16383,'56'0'0,"1"0"0,-18 0 0,6 0 0,0 0 0,-6 0 0,4 0 0,-10 0 0,4 0 0,-6 0 0,0 0 0,0 0 0,-5 0 0,3 0 0,-3 0 0,5 0 0,0 0 0,0 5 0,0-4 0,0 4 0,0-1 0,0-3 0,0 4 0,-5-5 0,3 5 0,-8-4 0,3 3 0,-5-4 0,0 0 0,-5 0 0,4 5 0,0-4 0,-3 3 0,6-4 0,-6 0 0,-1 0 0,4 0 0,-4 0 0,5 0 0,0 0 0,-1 0 0,1 0 0,-4 4 0,2-3 0,-3 2 0,3-3 0,0 0 0,0 0 0,0 0 0,-3 0 0,3 0 0,-3 0 0,5-4 0,6 3 0,-5-3 0,4 4 0,0 0 0,-4 0 0,5-4 0,-6 3 0,-1-3 0,1-1 0,0 4 0,-5-3 0,3 4 0,-3 0 0,2 0 0,1 0 0,0 0 0,1 0 0,-5-4 0,5 3 0,-4-2 0,9 3 0,-4 0 0,4 0 0,-9 0 0,4 0 0,-4 0 0,5 0 0,0 0 0,5 0 0,-4 0 0,10 0 0,-10 0 0,5 0 0,-11 0 0,4 0 0,-5 0 0,5 0 0,-1 0 0,0 0 0,0 0 0,0 0 0,0 0 0,-3 0 0,3 0 0,-4 0 0,4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9:17.86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16383,'51'0'0,"-6"0"0,-23 0 0,0 0 0,-1 0 0,-4 0 0,-2 0 0,-1 0 0,1 0 0,10 0 0,-3 0 0,4 0 0,-5 0 0,1 0 0,6 0 0,-5 0 0,5 0 0,-12 0 0,5 0 0,-10 0 0,14 0 0,-13 0 0,7 0 0,1 0 0,-3 0 0,4 0 0,-1 0 0,-4 0 0,6 0 0,0 0 0,0 0 0,-1 0 0,7 0 0,-5 0 0,5 0 0,-6 0 0,0 0 0,-1 0 0,1 0 0,0 0 0,-6 0 0,4 0 0,-9 0 0,9 0 0,-5 0 0,0 4 0,3-3 0,-3 3 0,0-4 0,9 5 0,-7-4 0,9 4 0,-4-5 0,-6 0 0,5 0 0,-10 4 0,13-2 0,-11 2 0,6-4 0,-5 0 0,1 4 0,4-3 0,-4 4 0,3-1 0,-3-3 0,0 3 0,2-4 0,-3 0 0,5 0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49:20.5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16383,'76'0'0,"-4"0"0,-20 0 0,0 0 0,-1 0 0,9 0 0,-6 0 0,6 0 0,-9 0 0,-6 0 0,5 0 0,-6 0 0,1 0 0,-2 0 0,-8 0 0,1 0 0,-6 0 0,4 0 0,-5 0 0,1 0 0,-3 0 0,1 0 0,2 0 0,-1 0 0,5 0 0,-4 0 0,5 0 0,1 0 0,7 0 0,-6 0 0,13 0 0,-5 0 0,7 0 0,-8 0 0,6 0 0,-12 0 0,12 0 0,-13 0 0,6 0 0,-7 0 0,-7 0 0,-1 0 0,-7 0 0,1 4 0,-6-2 0,-1 2 0,0-4 0,0 5 0,4-4 0,-4 7 0,4-6 0,-2 2 0,11 1 0,-5-3 0,5 3 0,-12-1 0,-1-3 0,-1 4 0,2-5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9:31.2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51 16383,'58'0'0,"-9"0"0,10-6 0,-10 4 0,13-4 0,-3-4 0,-12 7 0,5-8 0,-7 11 0,14 0 0,-11 0 0,11 0 0,-20 0 0,4 0 0,-4 0 0,6 0 0,7 0 0,2 0 0,7 0 0,8 0 0,-7 0 0,7 0 0,-8-5 0,20 3 0,-15-3 0,8 5 0,-22 0 0,-14 0 0,6 0 0,-5 0 0,6 0 0,7 0 0,-5 0 0,12 0 0,-5 0 0,6 0 0,1 0 0,0 0 0,-7 0 0,5 0 0,-5 0 0,20 0 0,-10 0 0,3 0 0,-8 0 0,-5 0 0,6 0 0,1 0 0,-8 0 0,6 0 0,-12 0 0,5 0 0,-7 5 0,0-4 0,0 4 0,-6-5 0,4 5 0,-10-4 0,10 4 0,4 0 0,-6-4 0,3 4 0,-13-1 0,0-2 0,0 2 0,7-4 0,-6 5 0,6-4 0,-7 3 0,0 1 0,-6-4 0,5 4 0,-10-1 0,8-3 0,-8 3 0,-2-4 0,-5 4 0,4-3 0,-2 3 0,3-4 0,0 4 0,-4-3 0,5 3 0,-5 0 0,4-3 0,-4 3 0,1-1 0,2-2 0,-3 3 0,5-4 0,0 4 0,0-3 0,-5 4 0,3-5 0,-4 0 0,4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03.3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43 16383,'49'0'0,"1"0"0,-26 0 0,5 0 0,-6-10 0,-6 7 0,4-7 0,-4 10 0,6 0 0,-6 0 0,4 0 0,-9 0 0,9 0 0,-9 0 0,8 0 0,-4 0 0,0 0 0,3 0 0,-7 0 0,12 0 0,-11 0 0,7 0 0,-5 0 0,-3 0 0,7 0 0,-4 0 0,1-4 0,8 3 0,-6-3 0,3-1 0,1 4 0,-5-4 0,5 5 0,1 0 0,6 0 0,-4 0 0,10 0 0,-10 0 0,4 0 0,-6 0 0,-6 0 0,-2 0 0,0 0 0,1 0 0,0 0 0,2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07.44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84 16383,'56'0'0,"5"0"0,-15 0 0,17 0 0,-7 0 0,15 0 0,-6 0 0,0 0 0,6 0 0,-7 0 0,1 0 0,-3 0 0,-8 0 0,1 0 0,-9 0 0,7 0 0,-14 0 0,13 0 0,-13 0 0,6 0 0,0 6 0,-6-5 0,13 12 0,-12-12 0,12 11 0,-13-5 0,14 1 0,-7 3 0,1-4 0,5 7 0,-5-7 0,7 5 0,0-5 0,0 1 0,0-2 0,0 0 0,-7-5 0,-2 5 0,0-6 0,-6 6 0,6-5 0,-8 5 0,8-6 0,-6 0 0,6 0 0,0 0 0,-6 0 0,13 6 0,-13-5 0,14 5 0,-14-6 0,6 0 0,-8 0 0,0 0 0,1 0 0,-1 0 0,8 0 0,-6 0 0,13 0 0,-5 0 0,16 0 0,-7 0 0,7 0 0,-1 0 0,19 0 0,-13 0 0,11 0 0,-33 0 0,7 0 0,-14 0 0,13 0 0,-13 0 0,6 0 0,0 0 0,-6 0 0,0 0 0,-4 0 0,-10 0 0,10 0 0,-10 0 0,10 0 0,-4 0 0,7 0 0,6 0 0,-4 0 0,4 0 0,1-6 0,-6 5 0,6-5 0,-7 6 0,-1 0 0,0 0 0,17 0 0,-12 0 0,12 0 0,-17 0 0,0 0 0,-6 0 0,-2 0 0,-6 0 0,0 0 0,-1 0 0,1 0 0,0 0 0,-1 0 0,1 0 0,0 0 0,6 0 0,2 0 0,13-6 0,3 4 0,0-9 0,13 3 0,-18-5 0,19 5 0,-6-4 0,1 4 0,7-6 0,-9 1 0,-8 0 0,23-1 0,-26 2 0,19-1 0,-25 6 0,1-4 0,-8 5 0,6-1 0,-12-3 0,6 3 0,-1 1 0,2 1 0,6-1 0,0 5 0,1-4 0,6 5 0,-4 0 0,5 0 0,-8 0 0,-6 0 0,-2 0 0,-6-5 0,-6 3 0,-2-3 0,0 5 0,1 0 0,-1 0 0,4 0 0,-7 0 0,7 0 0,0 0 0,4 0 0,2 0 0,-3 0 0,1 0 0,0 0 0,-6 0 0,4 0 0,-9 0 0,8 0 0,0 0 0,2 0 0,3 0 0,-7 0 0,3 0 0,-9 0 0,8 0 0,-4 0 0,4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10.5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16383,'73'0'0,"0"0"0,-27 0 0,8 0 0,1 0 0,-1 0 0,-8 0 0,15 0 0,-12 0 0,14 6 0,-9-5 0,9 12 0,-7-12 0,6 12 0,-15-11 0,5 10 0,-5-11 0,0 11 0,-2-11 0,-1 11 0,3-11 0,0 5 0,5-6 0,3 0 0,2 0 0,14 0 0,-15 0 0,15 0 0,4 0 0,0 0 0,8 0 0,-10 0 0,0 0 0,1 0 0,-1 0 0,-8 0 0,-3 0 0,-8 0 0,0 0 0,-7 0 0,5 0 0,-12 0 0,12 0 0,-13 0 0,14 0 0,-7 0 0,8 0 0,9 0 0,-7 0 0,16 0 0,-16 0 0,6 0 0,-7 0 0,8 0 0,-14 0 0,5 0 0,-23 0 0,12 0 0,-10 0 0,11 0 0,1 0 0,2 0 0,7 0 0,0 0 0,1 0 0,-9 0 0,-1 0 0,-8 0 0,-6 0 0,5 0 0,-12 0 0,12 0 0,-12 0 0,12 0 0,-12 0 0,5 0 0,1 0 0,-6 0 0,12 0 0,-12 0 0,12 0 0,-12 0 0,12 0 0,2 0 0,1 0 0,13 0 0,-12 0 0,12 0 0,-5 0 0,15 0 0,-5 0 0,5 0 0,-8 0 0,9 0 0,-7 0 0,7 0 0,0 0 0,-7 0 0,-1 0 0,-3 0 0,-13 0 0,-1 0 0,-2 6 0,-5-5 0,10 10 0,-3-5 0,-4 1 0,-4 3 0,-8-8 0,7 8 0,-4-8 0,10 9 0,-4-10 0,6 5 0,1-1 0,-1-4 0,0 10 0,8-9 0,-6 9 0,13-10 0,-12 10 0,4-4 0,-6 0 0,-1-1 0,0-1 0,-6-3 0,-2 3 0,1-5 0,11 0 0,-8 0 0,13 0 0,-22 0 0,12 0 0,-12 0 0,5 0 0,-12 0 0,-1 0 0,-1 0 0,1 0 0,0 0 0,8 0 0,-6 0 0,4 0 0,-1 0 0,-9 0 0,8 0 0,-4 0 0,0 0 0,3 0 0,-8-4 0,8 2 0,-7-7 0,7 8 0,-4-3 0,0 4 0,4-5 0,-8 4 0,10-4 0,-10 1 0,10 3 0,-5-8 0,-5 3 0,-2-13 0,-9-3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12.58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16383,'47'0'0,"-9"0"0,-23 0 0,-5 0 0,9 0 0,-7 0 0,7 0 0,-3 0 0,8 0 0,0 0 0,5 0 0,0 0 0,2 0 0,6 0 0,1 0 0,-8 0 0,6 6 0,-11-5 0,10 5 0,-10-6 0,-2 0 0,-2 0 0,-9 0 0,8 4 0,-4-3 0,-1 4 0,9-5 0,1 0 0,10 0 0,-4 0 0,-2 0 0,-6 0 0,0 0 0,-6 0 0,-2 0 0,0 0 0,1 0 0,-1 0 0,5 0 0,-3 0 0,13 0 0,-6 0 0,5 0 0,-6 0 0,-1 0 0,1 0 0,-6 0 0,-1 0 0,-2 0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19.5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1103 0 16383,'-60'0'0,"-3"0"0,16 0 0,-7 0 0,-9 0 0,-11 0 0,7 0 0,-5 0 0,9 0 0,7 0 0,0 0 0,4 0 0,13 0 0,-6 0 0,14 0 0,-4 0 0,10 0 0,-10 0 0,10 0 0,-4 0 0,6 0 0,1 0 0,-1 0 0,6 0 0,1 5 0,6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44.75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38 16383,'67'-6'0,"-7"2"0,-15 4 0,2 0 0,-1 0 0,7 0 0,-7-12 0,1 9 0,-2-9 0,-14 12 0,4 0 0,-10 0 0,4 0 0,-6 0 0,-1 0 0,8 0 0,0 0 0,8 0 0,6 0 0,3 0 0,0 0 0,5 0 0,-5 0 0,-1 0 0,-1 0 0,-8 0 0,-6 0 0,-7 0 0,-8 0 0,-2 0 0,2 0 0,0 0 0,2 0 0,-2 0 0,4 0 0,2 0 0,1 0 0,-1 0 0,-5 0 0,5 0 0,-11 0 0,10 0 0,-6 0 0,1 0 0,9 0 0,-13 0 0,14 0 0,-14 0 0,4 0 0,3 0 0,3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47.8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16383,'77'0'0,"0"0"0,-12 0 0,2 0 0,16 0 0,-10 0 0,0 0 0,1 0 0,-10 0 0,7 0 0,-6 0 0,8 0 0,10 0 0,-7 0 0,7 6 0,-10 2 0,0 7 0,0 0 0,-8-1 0,6 0 0,-15-6 0,15 5 0,-15-11 0,16 4 0,-8-6 0,19 0 0,13 0 0,1 0 0,-10 0 0,-31 1 0,0-2 0,36-6 0,-27 2 0,0 0 0,24-4 0,-33 1 0,-1 1 0,24 5 0,-26-1 0,-1-1 0,33-3 0,-2 5 0,-10-4 0,1 6 0,-10 0 0,-1 0 0,-9 0 0,1 0 0,-9 0 0,7 0 0,-14 0 0,6 0 0,-8 0 0,0 0 0,1 0 0,-1 0 0,0 0 0,8 0 0,-6 0 0,6 0 0,-8 0 0,1 0 0,-8 0 0,6 0 0,-5 0 0,-1 0 0,6 0 0,2 0 0,2 0 0,29 0 0,-19 0 0,21 0 0,-17 0 0,0 0 0,-7 0 0,5 0 0,-12 0 0,-2 0 0,-2 0 0,-6 0 0,1 0 0,5 0 0,-5 0 0,6 0 0,0 0 0,1 0 0,-1 0 0,-6 0 0,5 0 0,-5 0 0,-1 0 0,0 0 0,-8 0 0,1 0 0,6 0 0,2 0 0,0 0 0,4 0 0,-10 0 0,11 0 0,-6 0 0,7 0 0,0 0 0,1 0 0,-8 0 0,6 0 0,-5 0 0,14 0 0,-6 0 0,6 0 0,0 0 0,-6 0 0,6 0 0,-8 0 0,0 0 0,1 0 0,-8 0 0,6 0 0,-12 0 0,12 0 0,-12 0 0,12 0 0,-5 0 0,6 0 0,8 0 0,-6 0 0,14 0 0,-7 0 0,1 0 0,5 0 0,-13 0 0,14 0 0,-14 0 0,-1 0 0,-9 0 0,-11 0 0,3 0 0,-10 0 0,10 0 0,-6 0 0,1 0 0,2 0 0,-2 0 0,0 0 0,3 0 0,-8 0 0,8-5 0,-3 4 0,0-8 0,-1 4 0,-6-5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3:45.4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46 16383,'63'0'0,"-3"0"0,-11 0 0,-7 0 0,-2 0 0,1 0 0,1 0 0,0 0 0,5 0 0,-12 0 0,6 0 0,-14 0 0,6 0 0,-6 0 0,7 0 0,0 0 0,-1 0 0,8 0 0,-6 0 0,12 0 0,-5 0 0,0-5 0,6 4 0,-13-9 0,12 8 0,-12-8 0,6 9 0,-8-9 0,-5 9 0,-1-4 0,-1 5 0,-4 0 0,-1 0 0,-2 0 0,-3 0 0,4 0 0,-4 0 0,7 0 0,-11 0 0,11 0 0,-8 0 0,6 0 0,-1 0 0,1 0 0,5 0 0,-4 0 0,4 0 0,-5 0 0,-1 0 0,1 0 0,-1 0 0,0 0 0,1 0 0,-1 0 0,1 0 0,-6 0 0,5 0 0,-5 0 0,5 0 0,1 0 0,-1 0 0,1 0 0,-1 0 0,1 0 0,5 0 0,-4 0 0,4 5 0,-5-4 0,-1 3 0,-4-4 0,3 5 0,-4-4 0,6 3 0,-1-4 0,1 0 0,-1 0 0,1 0 0,-1 0 0,0 0 0,1 0 0,-1 0 0,1 0 0,-1 0 0,-4 0 0,3 0 0,0 0 0,3 0 0,-3 0 0,-4 0 0,-1 0 0,5 0 0,-2 0 0,6 0 0,-12 0 0,8 0 0,-4 0 0,1 0 0,3 0 0,1 0 0,-4 0 0,2 0 0,-3 0 0,-1 0 0,5 0 0,-4 0 0,2 0 0,-2 0 0,8 0 0,-7 0 0,2 0 0,-4 0 0,1 0 0,4 0 0,-5 0 0,3 0 0,-3 0 0,4 0 0,0-4 0,-4 3 0,4-3 0,-4 4 0,4 0 0,-4 0 0,5 0 0,0 0 0,3 0 0,-3 0 0,-4 0 0,-2 0 0,1 0 0,4 4 0,0-3 0,-4 3 0,3-4 0,-1 0 0,3 0 0,-3 0 0,2 0 0,-4 0 0,1 0 0,-2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50.7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16383,'54'0'0,"-6"0"0,-19 0 0,2 0 0,7 0 0,-8 0 0,6 0 0,-5 0 0,14 0 0,-6 0 0,13 0 0,-5 0 0,7 0 0,0 0 0,9 0 0,-7 0 0,7 0 0,-1 0 0,-5 0 0,5 0 0,1 0 0,-7 0 0,7 0 0,-9 0 0,9 0 0,-7 0 0,7 0 0,-9 0 0,0 0 0,9 0 0,-7 6 0,15-5 0,-14 5 0,14 1 0,-6-6 0,-1 6 0,7-7 0,-6 0 0,8 6 0,1-4 0,-10 4 0,7-6 0,-15 6 0,7-4 0,-16 4 0,5-6 0,-5 0 0,0 0 0,5 0 0,-5 0 0,7 0 0,8 0 0,-5 0 0,14 0 0,-6 0 0,8 0 0,0 0 0,-8 0 0,6 0 0,-15 6 0,7-4 0,0 4 0,-7-6 0,7 0 0,-1 0 0,-5 6 0,14-5 0,-6 12 0,-1-12 0,7 6 0,3 0 0,2-6 0,7 6 0,-10 0 0,0-5 0,0 4 0,0-6 0,-8 0 0,-2 0 0,-9 0 0,-7 0 0,5 0 0,-5 0 0,-1 0 0,7 0 0,-7 0 0,9 0 0,7 7 0,-5-6 0,14 6 0,-7-7 0,1 0 0,6 0 0,-14 0 0,5 0 0,-7 0 0,-1 0 0,8 0 0,-13 0 0,20 0 0,-20 0 0,6 0 0,-2 0 0,-7 0 0,1 0 0,-2 0 0,-14 0 0,5 0 0,-6 0 0,15-6 0,-6 4 0,14-4 0,2 6 0,1-6 0,6 5 0,-7-5 0,-9 6 0,-1 0 0,-20-5 0,10 4 0,-22-4 0,9 5 0,-7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53.5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70 16383,'57'0'0,"-1"0"0,-32 0 0,12 0 0,-12 0 0,0 0 0,4 0 0,-15 0 0,21 0 0,-15 0 0,10 0 0,8 0 0,3 0 0,14 0 0,1 0 0,7 0 0,3 0 0,8 0 0,10 0 0,-7 0 0,-2 0 0,-3 0 0,-15 0 0,7 0 0,-9 0 0,0 0 0,0 0 0,1 0 0,-1 0 0,8 0 0,-5 0 0,5 0 0,-7 0 0,-1 0 0,-8 0 0,7 0 0,-14 0 0,6 0 0,-8 0 0,0 0 0,1 0 0,7 0 0,-6 0 0,13 0 0,-5 0 0,7 0 0,0 0 0,9 0 0,-7 0 0,7 0 0,-17 0 0,39 0 0,-30 0 0,32 0 0,-25 0 0,13 0 0,0 0 0,8 0 0,0 7 0,-8-6 0,8 13 0,-10-13 0,0 6 0,-8-1 0,6-5 0,-14 5 0,14 1 0,-6-5 0,8 4 0,0-6 0,0 0 0,-15 0 0,0 0 0,25 0 0,-24 3 0,-2 1 0,16-3 0,0 6 0,0-7 0,1 6 0,-10-4 0,7 4 0,-15-6 0,7 0 0,-9 0 0,0 6 0,-7-4 0,5 4 0,-13-6 0,6 0 0,-7 0 0,-1 0 0,0 0 0,0 0 0,1 0 0,-1 0 0,0 0 0,-6 0 0,5 0 0,5 0 0,-8 0 0,13 0 0,-22 0 0,12 0 0,-5 0 0,14 0 0,-6 0 0,13 0 0,-5 0 0,0 0 0,5 0 0,-13 0 0,6 0 0,-8 0 0,0 0 0,-6 0 0,-2 0 0,-12 0 0,-1 0 0,-1-5 0,1 4 0,-1-3 0,5-1 0,-9 4 0,9-4 0,-2 0 0,4 4 0,8-4 0,0 0 0,1-2 0,5 0 0,-17-2 0,8 8 0,-15-4 0,4 5 0,3-4 0,-7 2 0,6-7 0,-5 4 0,-6-9 0,1-7 0,-8-2 0,0 6 0,0 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1:57.1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16383,'47'0'0,"-6"0"0,-18 0 0,-1 0 0,1 0 0,0 0 0,-1 0 0,1 0 0,6 0 0,2 0 0,6 0 0,0 0 0,8 0 0,-6 0 0,13 0 0,-5 0 0,0 0 0,5 0 0,-13 0 0,6 0 0,0 0 0,-6 0 0,6 0 0,-8 0 0,0 0 0,8 0 0,2 0 0,16 0 0,-7 0 0,15 0 0,-6 0 0,8 0 0,-8 0 0,6 0 0,-15 0 0,7 0 0,-9 0 0,-7 0 0,5 0 0,-5 0 0,7 0 0,-7 0 0,5 0 0,3 0 0,2 0 0,5 0 0,1 0 0,-7 0 0,7 0 0,-9 0 0,16 0 0,-19 0 0,18 0 0,-30 0 0,6 0 0,-8 0 0,8 0 0,-6 5 0,13-3 0,-5 3 0,7 1 0,0-4 0,0 4 0,8-6 0,-5 0 0,5 6 0,-15-5 0,5 5 0,-5-6 0,-1 0 0,23 6 0,-25-5 0,17 5 0,-24-6 0,1 5 0,-7-3 0,4 3 0,-4-5 0,7 0 0,-1 0 0,8 0 0,1 0 0,9 0 0,-2 0 0,2 0 0,7 0 0,-6 0 0,7 0 0,-9 0 0,9 0 0,-14 0 0,11 0 0,-13 0 0,0 0 0,5 0 0,-13 0 0,6 0 0,-7 0 0,-8 0 0,0 0 0,-8 0 0,-5 0 0,-1 0 0,-1 0 0,1 0 0,0 5 0,8 1 0,-11 0 0,7-1 0,-4 0 0,-4-4 0,8 4 0,-4-5 0,0 0 0,8 0 0,-6 0 0,4 0 0,-6 0 0,-1 0 0,0 0 0,1 0 0,3 0 0,-4 0 0,0 0 0,4 0 0,-7 0 0,7 0 0,-3 0 0,0 0 0,3 0 0,-8-4 0,7-2 0,-2 0 0,-5-3 0,11 8 0,-14-8 0,10 8 0,-3-8 0,-4 8 0,9-4 0,-4 0 0,-5 0 0,-2-4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03.6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0 111 16383,'60'0'0,"-8"0"0,-8 0 0,-6 0 0,6 0 0,-11 0 0,10 0 0,-12 0 0,0 0 0,5 0 0,-6 0 0,8 0 0,-1 0 0,0 0 0,1 0 0,-1 0 0,0 0 0,1 0 0,-1 0 0,0 0 0,1 0 0,-8 0 0,6 0 0,-12 0 0,6 0 0,-1 0 0,-5 0 0,5 0 0,0 0 0,-4 0 0,11 0 0,-12 0 0,12 0 0,-12 0 0,12 0 0,-12 0 0,12 0 0,-6 0 0,1 0 0,5 0 0,-5 0 0,0 0 0,-2 0 0,0 0 0,-5 0 0,0 0 0,-3 0 0,-4 0 0,23 0 0,-14 0 0,20 0 0,-15 0 0,6 0 0,1 0 0,-8 0 0,6-11 0,-12 8 0,12-8 0,-11 11 0,4 0 0,-7 0 0,1 0 0,0 0 0,-1 0 0,1 0 0,0 0 0,0 0 0,-1 0 0,1 0 0,0 0 0,-6 0 0,4 0 0,-4 0 0,0 0 0,5 0 0,-5 0 0,16 0 0,-8 0 0,14 0 0,-15 0 0,12 0 0,-12 0 0,6 0 0,-13 0 0,4 0 0,-9 0 0,8 0 0,-5 0 0,1 0 0,10 0 0,-7 0 0,17-5 0,-5-2 0,6-6 0,8 0 0,-6 6 0,13-5 0,-19 6 0,10-2 0,-12 3 0,-6 1 0,3 3 0,-16-4 0,4 5 0,3 0 0,-7 0 0,7 0 0,-3 0 0,1 0 0,12 0 0,-5 0 0,12 0 0,-12 0 0,12 0 0,-12 0 0,5 0 0,-11 0 0,3 0 0,-9 0 0,8 0 0,-5 0 0,1 0 0,-3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16.8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16383,'52'0'0,"-3"0"0,-12 0 0,0 0 0,8 0 0,-6 0 0,6 0 0,-8 0 0,8 0 0,-6 0 0,14 0 0,-14 0 0,13 0 0,-13 0 0,14 0 0,-14 0 0,13 0 0,-13 5 0,13-3 0,-12 3 0,5 1 0,-1-5 0,3 5 0,0-6 0,-2 5 0,-1-3 0,-4 3 0,12-5 0,-5 0 0,-1 0 0,7 6 0,-7-4 0,8 4 0,-7-6 0,5 0 0,-5 6 0,-1-5 0,-1 5 0,-7 0 0,-1-5 0,-6 5 0,5-6 0,-12 5 0,12-4 0,-6 4 0,8-5 0,16 6 0,-13-5 0,13 4 0,-9-5 0,-6 0 0,6 6 0,-8-5 0,0 5 0,1-6 0,-1 0 0,0 5 0,1-3 0,-1 3 0,8 1 0,2-4 0,15 4 0,3-6 0,8 0 0,0 0 0,1 0 0,-1 0 0,-8 0 0,-3 0 0,-7 0 0,-1 0 0,-7 0 0,5 6 0,-13-5 0,6 5 0,0-6 0,1 6 0,9-4 0,23 10 0,-18-11 0,27 6 0,-31-1 0,15-5 0,-6 5 0,0-6 0,6 0 0,-15 0 0,-1 0 0,-2 0 0,-14 0 0,13 0 0,-12 0 0,4 6 0,1-5 0,-6 5 0,6-6 0,0 0 0,-6 0 0,0 0 0,-4 0 0,-4 0 0,0 0 0,5 0 0,-6 0 0,24 0 0,-12 0 0,12 0 0,-17 0 0,-6 0 0,5 0 0,-12 0 0,0 0 0,-3 0 0,-9 0 0,8 0 0,-4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19.29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1 276 16383,'60'0'0,"-5"0"0,-2 0 0,-4 0 0,14 0 0,-9 0 0,0 0 0,9 0 0,-14 0 0,20 0 0,-12 0 0,8 0 0,6 0 0,3 0 0,11 0 0,0 0 0,-21 0 0,-1 0 0,13 0 0,-14 0 0,0 0 0,14 0 0,19-7 0,0 5 0,-10-12 0,7 13 0,-7-13 0,0 13 0,7-13 0,-17 12 0,18-12 0,-18 12 0,17-12 0,-7 12 0,0-11 0,-2 11 0,-19-4 0,8-1 0,-24 6 0,13-6 0,-14 7 0,7 0 0,0 0 0,0 0 0,1 0 0,-1 0 0,0 0 0,33 0 0,-25 0 0,25 0 0,-33 0 0,0 0 0,-7 0 0,5 0 0,-13 0 0,13 0 0,-12 0 0,4 0 0,1 0 0,2 0 0,7 0 0,0 0 0,1 0 0,-1 0 0,8 0 0,-5 0 0,14-6 0,-6 4 0,-1-11 0,8 12 0,-8-12 0,1 12 0,6-12 0,-14 11 0,5-4 0,25-1 0,-25 5 0,25-4 0,-33 6 0,-7 0 0,5 0 0,-13 0 0,14 0 0,-14 0 0,13 0 0,-6 0 0,8 0 0,8 0 0,-6 0 0,7 0 0,-16 0 0,5 0 0,-5 0 0,7 0 0,-7 0 0,5 0 0,-5-6 0,-1 4 0,7-4 0,-14 1 0,6 4 0,0-5 0,-13 6 0,11-6 0,-12 5 0,17-4 0,-15-1 0,13 5 0,-22-4 0,5 5 0,-6 0 0,0 0 0,-1 0 0,1 0 0,-6 0 0,-1 0 0,-1 0 0,0 0 0,1 0 0,8-4 0,-6 3 0,10-4 0,-6 5 0,-5-5 0,-1 4 0,-1-8 0,1 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22.8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41 16383,'59'0'0,"-1"0"0,-27 0 0,0 0 0,-8 0 0,-1 0 0,-5 0 0,5 0 0,1 0 0,0 0 0,6 0 0,-5 0 0,12 0 0,-5 0 0,6 5 0,8-3 0,-6 3 0,14-5 0,-7 0 0,8 0 0,1 0 0,-1 0 0,-7 0 0,5 0 0,-5 0 0,7 0 0,0 0 0,-7 0 0,5 0 0,-5 0 0,7 0 0,0 0 0,0 0 0,-7 0 0,5 0 0,-5 0 0,7 0 0,-7 0 0,5 0 0,-5 0 0,-1 0 0,7 0 0,-7 0 0,1 0 0,5 0 0,-12 0 0,5 0 0,-8 0 0,0 0 0,1 0 0,6 0 0,-4 0 0,4 0 0,1 0 0,-6 0 0,14 0 0,-7 0 0,1 0 0,5 0 0,-12 0 0,12 0 0,-13 0 0,13 0 0,-5 0 0,0 0 0,5 0 0,-5 0 0,7 0 0,0 0 0,-8 0 0,-1 0 0,-8 0 0,-6 0 0,-2 0 0,-6 0 0,6 0 0,-4 0 0,4 0 0,0 0 0,-5 0 0,6-5 0,-13 4 0,4-4 0,-9 5 0,8 0 0,-9-8 0,-1-5 0,-6-8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42.7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0 245 16383,'22'-31'0,"-1"9"0,-15 13 0,4 8 0,15-13 0,-6 11 0,13-6 0,-15 4 0,5 4 0,-11-3 0,10 4 0,-5 0 0,-1 0 0,4-5 0,-8 4 0,14-3 0,-7 4 0,9-5 0,-4 4 0,-1-4 0,1 5 0,-6 0 0,-1 0 0,-1 0 0,0 0 0,5 0 0,1-5 0,7 3 0,-4-8 0,12 9 0,-5-4 0,6-1 0,-6 5 0,4-4 0,-10-1 0,4 5 0,-6-4 0,-1 5 0,1 0 0,0-5 0,-1 4 0,1-4 0,0 5 0,-1 0 0,1 0 0,0-5 0,-6 4 0,4-5 0,-4 6 0,0 0 0,5 0 0,-11-4 0,10 3 0,-4-4 0,-1 5 0,10-5 0,-8 4 0,9-4 0,-10 5 0,11 0 0,-9 0 0,10 0 0,-6 0 0,-1-5 0,1 4 0,6-4 0,-4 5 0,4 0 0,-6 0 0,-1 0 0,1 0 0,0 0 0,-1 0 0,1-5 0,0 3 0,-1-3 0,-5 5 0,-1 0 0,-1-4 0,1 3 0,-1-4 0,3 5 0,-3 0 0,0 0 0,4 0 0,-8 0 0,9 0 0,-5 0 0,6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45.3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16383,'38'0'0,"1"0"0,-16 0 0,-4 0 0,9 0 0,-11 0 0,6 0 0,-1 0 0,8 0 0,-6 0 0,12 0 0,-12 0 0,12 0 0,-12 0 0,12 0 0,-6 0 0,1 0 0,-2 0 0,-6 0 0,0 0 0,-6 0 0,4 0 0,-9 0 0,9 0 0,-9 0 0,9 0 0,-4 0 0,6 0 0,0 0 0,-1 0 0,-5 0 0,5 0 0,-11 0 0,11 0 0,-11 0 0,10 0 0,-6 0 0,1 0 0,15 0 0,-11 0 0,20 0 0,-9 0 0,0 0 0,5 0 0,-5 0 0,6 0 0,0 0 0,1 0 0,-8 0 0,0 0 0,-1 0 0,-5 0 0,5 0 0,-11 0 0,3 0 0,-4 0 0,12 0 0,-5 0 0,12 0 0,-11 0 0,10 0 0,-4 0 0,0 0 0,5 0 0,-12 0 0,5 0 0,-6 0 0,-1 0 0,1 0 0,-6 0 0,5 0 0,-5 0 0,0 0 0,4 0 0,-4 0 0,6 0 0,6 0 0,2 0 0,0 0 0,5 0 0,-6 0 0,18 0 0,-15 0 0,6 0 0,-21 0 0,-3 0 0,0 0 0,1 0 0,0 0 0,3 0 0,2 0 0,7 0 0,8 0 0,1 0 0,0 0 0,1 0 0,-7 0 0,4 0 0,-10 0 0,4 0 0,-12 0 0,-1 0 0,-1 0 0,1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48.5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77 16383,'60'0'0,"-4"0"0,-19 0 0,0 0 0,-6 0 0,-2 0 0,-6 0 0,0 0 0,-1 0 0,1 0 0,-6 0 0,4 0 0,-3 0 0,4 0 0,1 0 0,0 0 0,-1 0 0,1 0 0,6 0 0,2 0 0,0 0 0,5 0 0,-12 0 0,0 0 0,-3 0 0,-10 0 0,10 0 0,-6 0 0,1 0 0,8-5 0,1 4 0,10-4 0,3 5 0,-1 0 0,-6-5 0,5 4 0,-12-4 0,5 0 0,-6 4 0,-6-4 0,-1 5 0,-1 0 0,6-5 0,2 4 0,4-4 0,2 0 0,-4 3 0,10-3 0,-10 5 0,4-5 0,-7 4 0,1-4 0,0 5 0,-6 0 0,-1 0 0,-2 0 0,3 0 0,0 0 0,3 0 0,-3 0 0,5 0 0,0 0 0,1 0 0,6 0 0,-5 0 0,12 0 0,-5 0 0,6 0 0,1 0 0,-1 0 0,-6 0 0,-8 0 0,-7 0 0,-1 0 0,1 0 0,0-5 0,3 4 0,-8-3 0,9 4 0,-2 0 0,4 0 0,7 0 0,-4 0 0,4 0 0,-7 0 0,1 0 0,-6 0 0,-1 0 0,-1 0 0,1 0 0,-1 0 0,5 0 0,-9 0 0,8 0 0,-2 0 0,5 0 0,1 0 0,-1 0 0,1 0 0,0 0 0,-1 0 0,1 0 0,-6 0 0,-1 0 0,-1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1:53:56.7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48 16383,'61'0'0,"-5"0"0,-29 0 0,5 0 0,-10 0 0,10 0 0,-10 0 0,4 0 0,-6 0 0,0 0 0,1 0 0,-1 0 0,0 0 0,7 0 0,-5 0 0,4 0 0,-6 0 0,6 0 0,-4 0 0,10 0 0,-10 0 0,10 0 0,-5 0 0,1 0 0,4 0 0,-4 0 0,8 5 0,-7-4 0,0 4 0,-9-5 0,-4 0 0,3 4 0,-4-3 0,0 4 0,2-5 0,-3 0 0,4 4 0,1-3 0,1 3 0,-5-4 0,10 0 0,-13 0 0,13 0 0,-10 0 0,6 0 0,-1 0 0,1 0 0,5 0 0,-4 0 0,10 0 0,-11 0 0,11 0 0,-4 0 0,5 0 0,1 0 0,-7 0 0,5 5 0,-10-4 0,4 4 0,-5-5 0,-1 0 0,1 0 0,-1 0 0,0 0 0,-4 0 0,3 0 0,-4 0 0,5 0 0,1 0 0,-6 0 0,9 0 0,-13 0 0,7 0 0,0 0 0,-8 0 0,11 0 0,-6 0 0,17 0 0,-3 0 0,18 0 0,-5 0 0,7 0 0,-1 0 0,-6 0 0,-2 0 0,-12 0 0,-7 0 0,-7 0 0,0 0 0,3 0 0,-1 0 0,5 0 0,1 0 0,5 0 0,7 0 0,6 0 0,-5 0 0,12 0 0,-5 0 0,-1 0 0,0 0 0,-8 0 0,1 0 0,-7 0 0,0 0 0,-1 0 0,-5 0 0,6 0 0,-7 0 0,0 0 0,10 0 0,-13 0 0,7 0 0,-11 0 0,-3 0 0,11 0 0,-1 0 0,3 0 0,7 0 0,-2 0 0,5 0 0,1 0 0,-1 0 0,1 0 0,-7 0 0,0 0 0,-12 0 0,-1 0 0,4 0 0,-4 0 0,4-4 0,-1-1 0,-7 0 0,7-3 0,-3 3 0,0 0 0,3-3 0,-3 7 0,0-7 0,2 3 0,-6-4 0,6 0 0,-3 1 0,4-1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51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56 16383,'55'0'0,"-4"0"0,-13 0 0,7 0 0,-6 0 0,-1 0 0,-2 0 0,-5 0 0,6 0 0,8 0 0,-6 0 0,13 0 0,-12 0 0,12 0 0,-5 0 0,7 0 0,0 0 0,9 0 0,-7 0 0,15 0 0,-15 0 0,15 0 0,-15 0 0,7 0 0,-9 0 0,-7 0 0,-3 0 0,-6 0 0,-8 0 0,6 0 0,-12 0 0,6 0 0,-1 0 0,2 0 0,6 0 0,0 0 0,1 0 0,-1 5 0,8-3 0,-6 3 0,6-5 0,0 6 0,-6-4 0,13 4 0,-13-6 0,6 0 0,-8 0 0,1 0 0,-1 0 0,0 0 0,1 0 0,6 0 0,-4 0 0,4 0 0,1 0 0,-6 0 0,6 0 0,-7 0 0,-1 0 0,-6 0 0,-2 0 0,-6 0 0,-6 0 0,4 0 0,-9 0 0,9 0 0,-9 0 0,9 0 0,-4 0 0,6 0 0,-1 0 0,1 0 0,0 0 0,0 0 0,-1 0 0,-5 0 0,5 0 0,-5 0 0,5 0 0,1 0 0,0 0 0,0 0 0,-1 0 0,7 0 0,-4 0 0,4 0 0,0 0 0,-5 0 0,6 0 0,-8 0 0,1 0 0,0 0 0,-1 0 0,-4 0 0,3 0 0,-4 0 0,0 0 0,4-5 0,-3 3 0,4-8 0,7 9 0,2-10 0,7 5 0,-1-7 0,-6 1 0,4 5 0,-16-2 0,9 8 0,-16-4 0,3 5 0,-4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54.7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 16383,'64'0'0,"-9"0"0,-10 0 0,0 0 0,-6 0 0,14 0 0,-14 0 0,13 0 0,-13 0 0,14 0 0,-14 0 0,6 0 0,-8 0 0,-6 0 0,4 0 0,-4 0 0,0 0 0,5 0 0,-5 0 0,6 0 0,0 0 0,1 0 0,-1 0 0,0 0 0,1 0 0,-1 0 0,0 0 0,1 0 0,-1 0 0,-6 0 0,5 0 0,-12 0 0,5 0 0,-6 0 0,-1 0 0,1 0 0,6 0 0,-5 0 0,12 0 0,-5 0 0,6 0 0,8 0 0,-6 0 0,14 6 0,-14-5 0,5 5 0,-13-6 0,5 6 0,5-5 0,-1 5 0,0-6 0,-4 5 0,-12-4 0,12 5 0,-12-1 0,12-4 0,-5 4 0,6-5 0,8 0 0,-6 6 0,13-5 0,4 5 0,0-6 0,7 6 0,-9-5 0,0 5 0,0 0 0,-8-4 0,-1 4 0,-7-1 0,-8-3 0,0 8 0,-8-8 0,7 3 0,-4-5 0,4 0 0,0 0 0,2 0 0,6 0 0,8 0 0,-6 0 0,6 0 0,-14 0 0,-2 0 0,-6 0 0,-6 0 0,-2 0 0,0 0 0,2 0 0,5 0 0,-5 0 0,11 0 0,-9 0 0,16 0 0,-4 0 0,0-5 0,5 3 0,-5-3 0,-1 5 0,0-5 0,-8 4 0,1-4 0,6 5 0,-5 0 0,6 0 0,-1 0 0,-5 0 0,12 0 0,-5 0 0,6 0 0,8 0 0,-6 0 0,6 0 0,0 0 0,-6 0 0,6 0 0,-14 0 0,-2 0 0,0 0 0,-10 0 0,9 0 0,-11 0 0,16 0 0,-8 0 0,14 0 0,-15 0 0,12 0 0,-12 0 0,12 0 0,-5 0 0,6 0 0,-6 0 0,12 0 0,-10 0 0,12 0 0,-8 0 0,0 0 0,-6 0 0,5 0 0,-5 0 0,13 0 0,-4 0 0,4 0 0,-13 0 0,5 0 0,-5 0 0,6 0 0,0-6 0,-6 5 0,5-10 0,-12 10 0,5-5 0,1 6 0,-6-5 0,5 4 0,-6-4 0,0 0 0,-1 3 0,1-3 0,-6 5 0,4 0 0,-9 0 0,8-4 0,-4 3 0,0-4 0,2 5 0,-6 0 0,7 0 0,-3 0 0,0 0 0,8 0 0,-11 0 0,12 0 0,-13 0 0,4 0 0,-1-9 0,0 7 0,1-7 0,3 9 0,-7 0 0,7-4 0,-3-1 0,0-1 0,3-3 0,-8 8 0,4-3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22:57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16383,'55'0'0,"-16"0"0,-11 0 0,-11 0 0,6 0 0,-6 0 0,4 0 0,-9 0 0,14 0 0,-8 0 0,9 0 0,2 6 0,-4-5 0,10 4 0,-10-5 0,10 0 0,-16 0 0,9 0 0,-16 0 0,3 0 0,5 0 0,-8 0 0,13 0 0,-1 0 0,0 0 0,12 0 0,-12 0 0,12 0 0,-12 0 0,5 0 0,-6 0 0,0 0 0,-6 0 0,-1 0 0,-1 0 0,0 0 0,1 0 0,3 0 0,5 0 0,-1 0 0,20 0 0,-10 0 0,12 0 0,-8 0 0,0 0 0,-6 0 0,-2 0 0,-6 0 0,-6 0 0,-1 0 0,-1 0 0,0 0 0,5 0 0,-5 0 0,4 0 0,-8 0 0,9 0 0,-4 0 0,0 0 0,3 0 0,-2-5 0,5 4 0,0-4 0,1 5 0,0 0 0,-1 0 0,-5 0 0,-1 0 0,-1 0 0,1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8:48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46:45.4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94 16383,'46'0'0,"-4"0"0,-13 0 0,-5 0 0,12 0 0,-12 0 0,12 0 0,-12 0 0,12 0 0,-12 0 0,12 0 0,-12-5 0,12 4 0,-6-4 0,1 5 0,5 0 0,-12 0 0,12 0 0,-12 0 0,5 0 0,0 0 0,-4 0 0,4 0 0,-6 0 0,-1 0 0,1 0 0,4 0 0,-8 0 0,6 0 0,-13 0 0,4 0 0,3 0 0,-6 0 0,6 0 0,-3 0 0,-5 0 0,11 0 0,-11 0 0,10 0 0,-4 0 0,-1 0 0,4 0 0,-3 0 0,-1 0 0,6 0 0,-11 0 0,10 0 0,-3 0 0,4 0 0,7 0 0,-4 0 0,4 0 0,-6 0 0,-1 0 0,8 0 0,-6 0 0,5 0 0,-6 0 0,-1 0 0,1 0 0,0 0 0,0 0 0,-1 0 0,7 0 0,-4 0 0,10 0 0,-4 0 0,7 0 0,-8-5 0,6 4 0,-5-4 0,6 5 0,1 0 0,-1 0 0,-6 0 0,4 0 0,-4 0 0,0-5 0,5 3 0,-12-3 0,5 5 0,0 0 0,-4 0 0,4 0 0,0 0 0,-4-5 0,4 4 0,-7-4 0,1 5 0,-6 0 0,5 0 0,-5 0 0,5 0 0,1 0 0,0 0 0,-1 0 0,1 0 0,0 0 0,0 0 0,-1 0 0,1 0 0,-6 0 0,-1 0 0,-1 0 0,1 0 0,-1 0 0,4-8 0,-9 6 0,8-11 0,-3 12 0,0-8 0,3 8 0,-7-8 0,4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46:47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16383,'51'0'0,"-5"0"0,-17 0 0,-5 0 0,5 0 0,-6 0 0,6 0 0,-4 0 0,4 0 0,0 0 0,-5 0 0,5 0 0,1 0 0,0 0 0,1 0 0,5 0 0,-12 0 0,12 0 0,-12 0 0,6 0 0,-1 0 0,-5 0 0,5 0 0,-6 0 0,6 0 0,-5 0 0,6 0 0,-1 0 0,-5 0 0,12 0 0,-12 0 0,5 0 0,-6 0 0,0 0 0,-1 0 0,8 0 0,-6 0 0,5 0 0,-6 0 0,0 0 0,-1 0 0,-5 0 0,5 0 0,-5 0 0,0 0 0,4 0 0,-9 0 0,9 0 0,-9 0 0,9 0 0,-4 0 0,0 0 0,-1 0 0,0 0 0,0 0 0,1 0 0,2 0 0,-8 0 0,8 0 0,-3 0 0,-1 0 0,5 0 0,-9 0 0,10 0 0,0 0 0,-2 0 0,1 0 0,-5 0 0,-4 0 0,8 0 0,-4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7:50.4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0,'4'1,"-1"-1,1 1,-1 0,1 0,-1 1,1-1,-1 1,5 3,4 1,16 5,1-1,0-2,50 9,-32-12,0-1,81-4,-54-2,-61 3,0 1,0 0,0 1,0 0,22 9,-17-5,32 6,-11-8,1-2,74-4,-44-1,-37 1,60-8,-36 1,68 0,59 8,-91 1,239 0,-293 1,41 6,-13 0,19 7,-69-11,0 0,0-1,1-1,-1-1,1 0,26-3,-39 1,0 0,0-1,-1 1,1-1,-1 0,1 0,-1-1,6-3,1-3,16-15,-17 14,20-15,8-1,-24 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7:53.6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0,'3476'0,"-3451"0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8:10.2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0,'387'0,"-358"2,1 1,-1 1,39 11,-36-7,0-1,45 2,-51-8,2 0,-1 0,0 2,30 7,-17 1,1-3,0-1,62 2,188-10,-106 0,-167 2,1 2,-1 0,1 0,26 10,-19-5,31 4,-1-7,114-3,-91-4,-46 2,28-1,95 11,62 7,3-18,-92 0,614 1,-710-2,-1-2,60-13,21-3,-12 13,102 7,-83 2,-92-3,47-9,2 0,32-3,48-1,351 13,-233 2,164-1,-418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38:13.6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1,'10'0,"0"1,0 1,11 2,15 3,131 12,-115-12,82 1,-111-7,46 9,-2 0,201-7,-154-4,385 1,-477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29:13.52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16383,'73'0'0,"-12"0"0,-11 0 0,-13 0 0,13 0 0,-12 0 0,12 0 0,-13 0 0,6 0 0,0 0 0,-6 0 0,13 0 0,-12 0 0,12 0 0,-13 0 0,6 0 0,0 0 0,-12 0 0,10 0 0,-18 0 0,12 0 0,-17 0 0,3 0 0,-7 0 0,-3 0 0,12 0 0,-6 0 0,14 0 0,-1 0 0,5 0 0,1 0 0,0 0 0,-1 0 0,1 5 0,0-3 0,-1 3 0,-5-5 0,4 0 0,-11 0 0,11 0 0,-4 0 0,5 0 0,8 0 0,-6 0 0,13 0 0,-5 0 0,0 0 0,5 0 0,-13 0 0,13 0 0,-13 5 0,0-4 0,-3 5 0,-11-6 0,5 0 0,-6 0 0,0 0 0,-1 0 0,-4 0 0,3 0 0,-4 0 0,6 0 0,0 0 0,-1 0 0,1 0 0,0 0 0,-1 0 0,1 0 0,0 0 0,-1 0 0,-4 0 0,3 0 0,-4 0 0,6 0 0,0 0 0,-1 0 0,-4 0 0,3 0 0,-9 0 0,10 0 0,-6 0 0,1 0 0,3 0 0,-4 0 0,0 0 0,4 0 0,-3 5 0,6-4 0,0 4 0,6-5 0,-5 0 0,5 4 0,-7-2 0,1 2 0,-5-4 0,-2 0 0,-1 0 0,0 0 0,5 0 0,-5 0 0,4 0 0,-4 0 0,4 0 0,-3 0 0,2 4 0,-3-3 0,4 3 0,-4-12 0,-1-2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5:59.4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0 16383,'45'0'0,"-4"0"0,-18 0 0,-1 0 0,1 0 0,0 0 0,-6 0 0,4 0 0,-4 0 0,0 0 0,5 0 0,-5 0 0,12 0 0,-5 0 0,6 0 0,-1 0 0,-5 0 0,5 0 0,-11 0 0,-3 0 0,0 0 0,1 0 0,0 0 0,2 0 0,-1 0 0,11 0 0,2 0 0,8 0 0,-1 0 0,1 0 0,-1 0 0,0 0 0,0 0 0,-6 0 0,-7 0 0,-8 0 0,-2 0 0,2 0 0,0 0 0,3 0 0,-2 0 0,11 0 0,3 0 0,14 0 0,-6 0 0,13 0 0,-5 0 0,-1 0 0,7 0 0,-14 0 0,-1 0 0,-2 0 0,-17 0 0,3 0 0,-12 0 0,5 0 0,1 0 0,0 0 0,4 0 0,-3 0 0,6 0 0,0 0 0,6 0 0,-5 0 0,5 0 0,-6 0 0,0 0 0,-6 0 0,-1 0 0,-1 0 0,0 0 0,1 0 0,-2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6:59.0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0 195,'835'0,"-795"-3,-1-1,0-2,63-18,-60 13,1 2,74-7,-97 16,0-2,0 0,0-1,29-8,64-18,-62 10,-36 13,28-9,-18 11,-1 0,39 0,50 5,-34 1,-41-1,-15 0,1-1,-1-1,0-1,28-6,-24 2,1 2,47-3,57 8,-52 1,151-2,-214 1,0 1,0 1,0 0,32 11,-28-7,0-1,32 4,-34-8,56 8,33 3,-9-2,-31-2,0-4,104-4,-92-1,-61 1,0 0,31 8,-28-4,32 2,266-5,-167-4,1171 2,-1297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7:03.3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25,'1043'0,"-1011"-1,50-10,-48 6,40-2,212 6,-133 2,-127-1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7:06.73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1 100,'2'1,"0"1,1 0,0 0,-1-1,1 0,0 1,5 1,5 2,21 10,1-1,0-2,1-1,60 10,-74-17,1 1,-1 1,35 15,-44-17,0 0,1 0,-1-1,1-1,16 0,72-2,-52-2,416 1,-449 0,1-1,0-1,-1-1,0 0,0-2,18-7,-3 1,68-21,226-84,-308 111,0 1,0 0,1 1,0 1,22 0,95 3,-78 2,-39-2,12 1,0-1,58-9,-44 2,76-3,48 11,-62 1,-88-1,0 1,30 6,-27-3,32 2,-14-6,-28-2,1 1,-1 1,0 0,1 1,-1 0,0 0,0 2,15 5,166 74,-152-70,78 14,-59-15,-22-6,0-2,70-1,-10 0,-74 0,-7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7:11.5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1 124,'41'0,"108"-2,-108-1,66-13,96-22,-137 30,76-1,294 10,-150 0,520-1,-784 2,0 0,1 2,-1 0,24 8,-20-4,2-2,27 3,191-6,-128-5,662 2,-752-1,52-10,10 0,206 9,-154 3,-63-2,89 3,-90 9,11 0,68-9,-96-3,-36 0,47-9,-2 0,17-3,19-1,115 13,-111 2,-102 0,0 0,0 0,0 1,0 0,0 0,0 1,-1 0,9 4,21 8,-25-11,0-1,1 0,-1-2,18 2,51-4,-41 0,58 2,78-4,-90-7,88-22,-83 13,-16 6,1 2,143 0,-147 11,58 3,-87 5,-22-3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03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54,'690'0,"-682"-1,0 0,0 0,-1-1,1 0,0 0,-1-1,1 0,9-5,20-8,-24 12,0 1,1 0,-1 1,23-1,57 5,-38 0,570-1,-337-2,-264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08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1 295,'33'1,"47"9,2 0,256-6,-191-6,11 4,176-4,-291-3,0-1,72-20,-74 15,1 2,80-7,-77 15,81-7,106-9,1 18,-83 0,473-1,-603 1,1 1,30 7,-8-1,-25-4,0 0,30 13,-31-10,1-1,28 6,-19-9,0-2,41-1,-42-2,0 2,47 6,-60-3,0 1,21 9,-20-8,0 0,15 4,43 1,-15-3,-7 0,1-2,0-2,74-6,-47-7,5-1,-39 9,-20 2,1-2,32-6,2-6,0 3,110-5,216 16,-136 2,236-12,90-5,-547 13,0-1,-1-1,1-2,48-16,-51 15,218-70,198-52,-352 113,-55 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12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1 258,'5'0,"0"0,-1 1,1 0,5 2,8 1,179 20,33 6,-122-22,141-6,-116-4,-106 1,51-10,10 0,-40 9,-27 2,0 0,0-2,0 0,22-7,-11 0,0 1,1 1,0 2,55-1,435 8,-378-15,-52 3,-77 7,1 0,0-1,22-8,-21 6,34-7,84 3,-4 0,45-19,-74 17,8-2,-89 10,0-1,-1-1,22-9,5-6,49-18,-83 35,1 0,0 0,0 2,31-2,91 7,-127-2,0 1,-1 0,1 0,-1 1,1 0,-1 1,0 0,15 9,-11-6,0 0,27 8,-20-10,0-1,-1-1,32 0,61-7,-79 0,-1-1,35-11,61-23,-86 25,-12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19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1 123,'23'6,"-9"-2,27 3,70 2,45-9,-76-1,454 0,-492-1,49-8,28-2,-76 12,-23 0,0 0,0-1,34-7,-22 0,36-9,-50 12,1 1,0 1,37-3,61 7,-52 1,19-3,78 3,-128 2,49 12,-70-11,1 0,-1 0,0 1,12 8,-14-7,1-1,0 0,1-1,22 7,11-1,-26-6,0 0,1-1,-1-1,0-1,24-1,-39-1,0-1,-1 0,1 0,-1-1,1 1,-1-1,0 0,6-3,31-24,-31 22,0-1,21-11,-16 14,-1 0,1 1,25-4,7-2,-25 5,0 1,24-1,-29 4,-1 0,1-2,0 0,-1-1,18-6,-11 1,35-7,-27 9,-12 1,1 2,-1 1,1 0,0 1,-1 2,1 0,37 4,-48-1,1 1,-1-1,0 1,0 1,0 0,12 9,20 10,-26-17,0-1,0-1,1-1,0 0,0-1,0 0,31-1,-24 1,0 0,40 11,14 3,103-8,-75-7,-31 8,-10 0,24 3,-61-7,0-2,30 1,165-5,-205-1,0 0,30-6,-22 3,68-12,207-41,-235 40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6:29:16.7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34 16383,'71'0'0,"1"0"0,-35 0 0,13 0 0,-12 0 0,12 0 0,-6 0 0,8 0 0,7 0 0,-5 0 0,14 0 0,-6 0 0,8 0 0,9 0 0,-7 0 0,7 0 0,-17 0 0,6 0 0,-21 0 0,11 0 0,-21 0 0,0 0 0,-3 0 0,-11 0 0,11 0 0,-4 0 0,5 0 0,8 0 0,2 0 0,15 0 0,-7 0 0,15 0 0,-6 0 0,0 0 0,-2 0 0,-8 0 0,-14 0 0,3 0 0,-17 0 0,-2 0 0,-7 0 0,-1 0 0,9 0 0,-1 0 0,12 0 0,3 0 0,7 0 0,8 0 0,8 0 0,-6 0 0,14 0 0,-14 0 0,-2 0 0,-2 0 0,-12 0 0,5 0 0,-8 0 0,-5 0 0,4 0 0,-5 0 0,7 0 0,-1-5 0,1 3 0,0-8 0,-7 8 0,-1-3 0,-6 5 0,-6-4 0,4 3 0,-8-4 0,7 5 0,-4 0 0,-1 0 0,4 0 0,-3 0 0,5 0 0,1 0 0,0 0 0,-4 0 0,3 0 0,-3 0 0,-1 0 0,3 0 0,-8 0 0,7 0 0,-3 0 0,-1 0 0,4 0 0,-3 0 0,4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22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1,'1573'0,"-1551"0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46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99,'1481'0,"-1469"-1,-1-1,1 0,-1 0,0-1,0 0,16-7,-12 4,1 0,24-4,33-3,90-3,-43 4,3 0,143 12,-120 1,-124-1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48:50.8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0 222,'15'0,"0"2,18 3,8 2,362 4,-288-12,1692 0,-1770 0,0-2,62-13,-64 7,0-2,62-29,34-12,-109 47,0 0,0 1,39-1,69 7,-42 1,330-3,-401-1,1 0,0-1,25-7,50-19,-21 6,-27 11,1 2,0 2,1 2,88 2,-112 3,-9-1,-1 1,0 1,1 0,-1 1,0 0,0 1,0 1,15 5,4 5,-18-8,0 1,0 0,17 12,-3 0,0-2,51 23,-59-32,28 8,9 3,-12-1,52 20,-81-32,0-2,0 0,1-2,20 2,203-3,-106-3,-107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9T20:50:01.2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1 342,'2'2,"1"-1,0 1,-1-1,1 1,0-1,0 0,0 0,0 0,0 0,0-1,0 1,4-1,0 1,74 8,152-6,-150-4,308 1,-362-2,47-8,-13 2,90 3,-34 3,-101 0,0-1,0-1,30-10,8-3,-27 9,-1-2,0-2,44-23,-36 16,45-16,78-14,-115 38,47-18,-16-6,-58 26,1 0,-1 1,2 1,-1 1,1 1,23-5,20 6,80 5,-53 2,501-3,-578 0,1 0,0 2,-1-1,14 5,-21-5,0 1,0-1,0 1,0 1,0-1,0 1,0 0,-1 0,0 0,1 1,6 7,2 2,0-1,1 0,1-1,0 0,21 11,-21-15,1 1,0-2,18 5,23 9,61 38,-101-50,0 0,0 0,1-2,-1 0,2 0,-1-2,20 3,99-6,-83-2,-17-1,45-8,18-2,195 10,-148 4,-127-2,285-11,33-5,-315 15,-1-1,36-8,2 0,3 1,57-5,-116 13,26 1,0-2,57-11,-80 10,1 0,-1 0,0-1,0 0,0 0,0 0,7-7,-6 4,0 1,1 1,-1 0,12-5,-10 6,2 1,-1 0,0 1,1 0,14 0,1 1,30 4,-51-3,-1 1,1 0,0 0,-1 0,1 1,-1 0,10 4,1 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7:42.62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15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68 16383,'65'0'0,"-5"0"0,-23 5 0,-7-4 0,6 5 0,-6-6 0,1 5 0,4-4 0,-10 4 0,10-5 0,-11 0 0,5 0 0,-6 0 0,-6 0 0,4 0 0,-4 5 0,0-4 0,4 4 0,-9-5 0,9 6 0,-9-5 0,9 4 0,-4-5 0,6 0 0,-6 4 0,4-3 0,-4 4 0,6-5 0,-1 0 0,1 0 0,-1 0 0,1 0 0,16 0 0,-12 0 0,12 0 0,-10 0 0,-5 0 0,4 0 0,2 0 0,-6 0 0,5 0 0,-6 0 0,-1 0 0,1 0 0,6 0 0,-5 0 0,5 0 0,-6 0 0,-1 0 0,1 0 0,-1 0 0,1 0 0,-1 0 0,1 0 0,-1 0 0,1 0 0,-1 0 0,1 0 0,16 0 0,-12 0 0,18 0 0,-21 0 0,12 0 0,-12 0 0,12 6 0,-12-5 0,12 4 0,-12-5 0,12 0 0,-6 0 0,7 0 0,0 0 0,-6 0 0,4 0 0,-4 0 0,6 0 0,-7 0 0,6 0 0,-12 0 0,11 6 0,-10-5 0,3 5 0,1-6 0,-4 0 0,3 0 0,-5 0 0,0 5 0,6-4 0,-5 4 0,5-5 0,4 0 0,-8 0 0,14 0 0,-15 0 0,12 0 0,-12 0 0,11 0 0,-4 0 0,0 0 0,4 0 0,-4 0 0,6 0 0,0 0 0,0 0 0,1 0 0,-1 0 0,7 0 0,-5 0 0,6 0 0,-8 0 0,0 0 0,0 0 0,0 0 0,0 0 0,10 0 0,-7 0 0,6 0 0,-8 0 0,-8 0 0,6 0 0,-6 0 0,1 0 0,5 0 0,-6 0 0,7 0 0,0 0 0,1 0 0,-1 0 0,0 0 0,0 0 0,1 0 0,-1 0 0,0 0 0,0 0 0,0 0 0,1 0 0,-1 0 0,0 0 0,0 0 0,0 0 0,0 0 0,8 0 0,-6 0 0,6 0 0,-8 0 0,0 0 0,-6 0 0,5 0 0,11 0 0,-13 0 0,18 0 0,-21 0 0,6 0 0,-6 0 0,5 0 0,-6 0 0,1 0 0,5 0 0,-6 0 0,1 0 0,4 0 0,-11 0 0,12 0 0,-12 0 0,5 0 0,0 0 0,-5 0 0,5 0 0,-7 0 0,1 0 0,0 0 0,6 0 0,12 0 0,-8 0 0,12 0 0,-20 0 0,10 0 0,-4-6 0,6 5 0,-7-5 0,6 1 0,-5 4 0,22-10 0,-12 9 0,13-3 0,-17-1 0,0 5 0,1-10 0,-1 9 0,0-3 0,0-1 0,0 5 0,-6-5 0,4 1 0,-11 3 0,5-3 0,-6 0 0,0 4 0,-6-4 0,4 0 0,-10 3 0,10-3 0,-10 1 0,4-1 0,-10-15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18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16383,'75'0'0,"-11"0"0,-19 0 0,-8 0 0,6 0 0,-11 0 0,10 0 0,-11 0 0,6 0 0,0 0 0,-6 5 0,5-3 0,-6 3 0,7-5 0,-6 0 0,4 0 0,-11 0 0,6 0 0,-8 5 0,1-4 0,6 4 0,-5-5 0,5 0 0,0 0 0,-5 0 0,12 0 0,11 0 0,-6 0 0,12 0 0,-23 0 0,6 0 0,-12 0 0,5 0 0,-6 0 0,-1 5 0,1-4 0,-6 4 0,4-5 0,-9 0 0,9 0 0,-4 0 0,6 0 0,-1 0 0,7 6 0,-4-5 0,11 5 0,-6-6 0,7 0 0,1 0 0,-1 5 0,7-3 0,-4 3 0,4-5 0,0 0 0,3 0 0,7 0 0,-8 0 0,6 0 0,-5 0 0,0 0 0,21 6 0,-17-5 0,12 4 0,-11-5 0,-5 0 0,-1 0 0,23 0 0,-19 0 0,14 0 0,-13 6 0,-12-4 0,-1 4 0,-3-6 0,-4 0 0,0 0 0,-2 5 0,-7-4 0,1 4 0,0-5 0,-1 0 0,1 0 0,-1 0 0,1 0 0,6 0 0,9 0 0,1 0 0,14 0 0,-7 0 0,16 0 0,-6 0 0,15 0 0,-6 0 0,8 0 0,-9 0 0,7 0 0,-7 0 0,0 0 0,7 0 0,-15 0 0,6 0 0,-16 0 0,7 0 0,-15 0 0,7 0 0,-8 0 0,0 0 0,8 0 0,-6 0 0,5 5 0,-7-3 0,1 3 0,-2-5 0,2 6 0,-8-5 0,22 5 0,-17-1 0,19-3 0,-17 3 0,8-5 0,2 0 0,6 0 0,1 6 0,-8-4 0,6 10 0,3-11 0,1 5 0,6-6 0,1 7 0,1-6 0,9 6 0,0-7 0,0 0 0,0 0 0,0 0 0,-10 0 0,9 0 0,-16 0 0,6 0 0,-7 0 0,-1 0 0,23-6 0,-17 4 0,18-10 0,-24 11 0,0-5 0,0 0 0,-8 4 0,6-10 0,-5 11 0,-1-5 0,7 0 0,-14 4 0,6-4 0,-8 1 0,-6 3 0,4-3 0,-11 0 0,12 3 0,-12-3 0,12 5 0,-12 0 0,12-5 0,-6 4 0,8-5 0,-1 6 0,0-6 0,0 5 0,1-4 0,-8 5 0,-1-5 0,-1 3 0,-10-3 0,2 5 0,-5 0 0,1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21.7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0 141 16383,'62'0'0,"-5"0"0,-4 0 0,4 0 0,26 0 0,-8 0 0,8 0 0,-11 0 0,-15 0 0,3 0 0,-13 0 0,0 0 0,5 0 0,-5 0 0,7 0 0,0 0 0,0 0 0,9 0 0,1 0 0,0 0 0,7 0 0,-15 0 0,13 0 0,-5 0 0,-1 0 0,8 0 0,-14 0 0,14 0 0,-15 0 0,14 0 0,-14 6 0,6-4 0,-8 4 0,1-6 0,7 0 0,-13 0 0,11 0 0,-13 0 0,7 0 0,0 0 0,8 0 0,-5 0 0,5 0 0,-8 0 0,8 0 0,3 0 0,-1 0 0,7 0 0,-15 0 0,15 0 0,-15 0 0,7 0 0,-9 0 0,-1 0 0,2 0 0,-1 0 0,0 0 0,0 0 0,0 0 0,0 0 0,17 0 0,-13 0 0,5 0 0,-18 0 0,-8 0 0,0 0 0,8 0 0,-6 0 0,6 0 0,-8 0 0,0 0 0,8 0 0,-6 0 0,6 0 0,0 0 0,1 0 0,1 0 0,5 0 0,-5 0 0,7 0 0,0 0 0,0 0 0,0 0 0,0 0 0,25 0 0,-19 0 0,18 0 0,-24 0 0,0 0 0,1 0 0,-1 0 0,9 0 0,-7 0 0,15-7 0,-6-1 0,0 0 0,6-5 0,-15 11 0,15-11 0,-22 6 0,12-1 0,-15-3 0,0 9 0,-2-4 0,-6 1 0,-1 3 0,-6-3 0,-2 0 0,-6 4 0,0-4 0,-1 0 0,-5 3 0,9-3 0,-13 5 0,7 0 0,-4 0 0,-4 0 0,9 0 0,-4 0 0,6 0 0,0 0 0,-1 0 0,1 0 0,0 0 0,-1 0 0,1 0 0,-6 0 0,-1 0 0,-2 0 0,2 0 0,0 0 0,3 0 0,-7 0 0,8 0 0,4 0 0,0 0 0,12-5 0,-6 3 0,15-3 0,-6-1 0,-1 5 0,-2-4 0,-18 5 0,10 0 0,-16 0 0,4 0 0,2 0 0,-5 0 0,5-5 0,-3 4 0,1-3 0,0 4 0,3 0 0,-8 0 0,8 0 0,-4 0 0,5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24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 16383,'55'-10'0,"-10"2"0,-9 8 0,10 0 0,3 0 0,22 0 0,-6 0 0,-1 0 0,-2 0 0,-8 0 0,0 0 0,-14 0 0,3 0 0,-12 0 0,0 0 0,-2 0 0,0 0 0,1 0 0,7 0 0,8 0 0,2 0 0,7 0 0,0 6 0,0-4 0,8 4 0,3-6 0,8 0 0,-8 0 0,-14 3 0,1 0 0,21-1 0,-19 1 0,-2 0 0,12-3 0,7 7 0,-16-6 0,8 6 0,-16-7 0,5 0 0,-5 0 0,-1 0 0,7 0 0,-6 0 0,6 0 0,1 0 0,0 0 0,0 0 0,0 0 0,0 0 0,0 0 0,0 0 0,-1 0 0,-7 0 0,7 0 0,-14 0 0,6 0 0,-8 0 0,0 0 0,1 0 0,-8 0 0,16 0 0,-19 0 0,19 0 0,-22 0 0,12 0 0,-12 0 0,12 0 0,-12 0 0,15 0 0,-20 0 0,7 0 0,-16 0 0,5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9T20:46:42.40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0 111 16383,'67'0'0,"-10"0"0,-14 0 0,-4-5 0,6 4 0,0-4 0,7-1 0,-5 5 0,12-5 0,-5 6 0,0 0 0,5-5 0,-5 4 0,-1-5 0,6 6 0,-12 0 0,5 0 0,-7 0 0,0 0 0,-7 0 0,0 0 0,-7 0 0,0 0 0,0 0 0,-6 0 0,-1 0 0,1-4 0,-5 3 0,4-4 0,-5 5 0,-5-4 0,4 3 0,0-3 0,2 4 0,-2 0 0,0 0 0,-4 0 0,5 0 0,0 0 0,-1 0 0,-3 0 0,2 0 0,-2 0 0,7 0 0,-7 0 0,2 0 0,5 0 0,-6 0 0,11 0 0,-8-4 0,6 3 0,0-3 0,1 4 0,3 0 0,-8 0 0,8 0 0,-3 0 0,-1 0 0,0 0 0,-1 0 0,-4 0 0,10 0 0,-5 0 0,6 0 0,7 0 0,0 0 0,8 0 0,-1 0 0,-7 0 0,6 0 0,-5 0 0,6 0 0,-7 0 0,6 0 0,-11 0 0,4 0 0,-6 0 0,-6 0 0,5 0 0,-4 0 0,5 0 0,0 0 0,6 0 0,-4 0 0,4 0 0,0 0 0,-4 0 0,4 0 0,-11 0 0,12 0 0,-16 0 0,11 0 0,-14 0 0,-1 0 0,-3 0 0,2 0 0,-2 0 0,3 0 0,-3-4 0,2 3 0,-2-3 0,3 4 0,1-4 0,0 3 0,0-3 0,14-1 0,-11 0 0,10 0 0,-13 0 0,-5 5 0,3-3 0,-3 2 0,3-3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47.40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27 16383,'52'0'0,"2"0"0,-30 0 0,5 0 0,-6 0 0,-1 0 0,7 0 0,1 0 0,1 0 0,4 0 0,-10 0 0,10 0 0,-10 0 0,4 0 0,-7 0 0,1 0 0,-1 0 0,-4 0 0,3 0 0,-4 0 0,5 0 0,1 2 0,0-1 0,6 2 0,-5-3 0,11 0 0,-10 0 0,10 3 0,-10-2 0,4 2 0,-7-3 0,7 3 0,-5-2 0,5 2 0,-6 0 0,-1-2 0,1 2 0,-1-3 0,1 0 0,0 3 0,6-3 0,1 3 0,7-3 0,-6 0 0,5 0 0,-6 0 0,7 0 0,0 0 0,0 3 0,-6-2 0,4 2 0,-10 0 0,10-2 0,-10 2 0,14 0 0,-14-3 0,7 3 0,-9 0 0,0-2 0,6 2 0,1-3 0,1 3 0,12-2 0,-10 2 0,11-3 0,-6 0 0,-1 0 0,0 2 0,0 0 0,-6 0 0,-2 1 0,-7-2 0,1 5 0,-1-5 0,1 5 0,0-6 0,-1 3 0,1 0 0,6-2 0,-5 1 0,11-2 0,-4 0 0,13 0 0,-5 0 0,12 0 0,-12 0 0,13 0 0,-13 0 0,13 0 0,-12 0 0,4 0 0,-7 0 0,-6 0 0,5 0 0,-6 0 0,1 0 0,5 0 0,-12 0 0,12 0 0,-6 0 0,7 0 0,0 0 0,-6 0 0,5 0 0,-6 0 0,7 0 0,1 0 0,-2 0 0,-5 0 0,5-2 0,-6 1 0,8-3 0,-1 2 0,0 0 0,-7 0 0,6 2 0,-12-3 0,12 2 0,-12-2 0,5 3 0,0 0 0,-5 0 0,5 0 0,0 0 0,-4 0 0,10 0 0,-11 0 0,12 0 0,-12 0 0,11-3 0,-4 2 0,6-2 0,-6 3 0,5 0 0,1 0 0,2-3 0,5 2 0,-7-2 0,0 3 0,0 0 0,10 0 0,-7 0 0,7 0 0,-16 0 0,13-3 0,-10 2 0,12-2 0,-15 3 0,4 0 0,-10 0 0,10 0 0,-11 0 0,11 0 0,-4-3 0,6 2 0,1-2 0,6-1 0,2 4 0,0-6 0,6 4 0,-5-4 0,7 1 0,-7 1 0,-3-3 0,-7 7 0,0-4 0,-6 2 0,-2 1 0,-6-2 0,5 3 0,-3-3 0,3 3 0,1-3 0,-4 3 0,10-4 0,-4 4 0,6-4 0,-6 4 0,4-3 0,-11 2 0,6-2 0,-8 3 0,1-3 0,-1 3 0,1-3 0,-1 3 0,1 0 0,0 0 0,-6 0 0,4 0 0,-9 0 0,8 0 0,-4 0 0,0 0 0,3 0 0,-2 0 0,11 0 0,3 0 0,-1 0 0,6 0 0,-12 0 0,11 0 0,-6 0 0,1 0 0,-9 0 0,-5 0 0,0 0 0,5 0 0,3 0 0,3 0 0,2 0 0,-4-3 0,4 2 0,-7-2 0,-4 3 0,3 0 0,-10 0 0,10 0 0,-6 0 0,1 0 0,3 0 0,-4 0 0,0 0 0,5 0 0,-3 0 0,0 0 0,4 0 0,-9 0 0,8 3 0,-4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9:51:50.18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16383,'46'0'0,"2"0"0,-17 0 0,14 0 0,-6 0 0,6 0 0,-8 0 0,-7 5 0,6-3 0,-5 3 0,0-5 0,4 0 0,-4 0 0,0 0 0,5 0 0,-12 0 0,5 0 0,0 0 0,-5 0 0,12 0 0,-12 0 0,12 0 0,-6 0 0,7 0 0,-6 0 0,5 0 0,-6 0 0,1 0 0,-2 5 0,-6-4 0,-1 4 0,-5-5 0,5 0 0,-1 0 0,3 0 0,3 0 0,2 0 0,2 0 0,-1 0 0,13 0 0,-10 0 0,12 0 0,-8 0 0,0 0 0,0 0 0,1 0 0,-8 0 0,-1 0 0,-6 0 0,-6 0 0,-1 0 0,-2 0 0,8 0 0,1 0 0,4 0 0,2 0 0,-5 0 0,12 0 0,-12 0 0,5 0 0,-6 0 0,-1 0 0,-5 0 0,-1 0 0,-1 0 0,0 0 0,1 0 0,3 0 0,5 0 0,7 0 0,6 0 0,7 0 0,3 0 0,7 0 0,-8 5 0,7-3 0,-21 3 0,5-5 0,-14 0 0,-6 0 0,-2 0 0,0 0 0,1 0 0,-1 0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5:52:30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76,'5'-5,"1"1,0 0,-1 0,1 1,0 0,1 0,-1 0,1 1,10-3,-6 2,22-10,-23 9,0 0,1 0,-1 1,1 0,0 1,20-1,69 3,-57 1,465 0,-301-1,-96 9,-15 1,295-9,-201-2,-154 1,76 2,-90 0,-1 0,1 2,24 7,-26-6,-1-1,1 0,35 0,61-5,-46 0,-33 1,384 10,-277-4,-39-3,-17 5,11 1,-93-8,26-1,0 2,51 10,-39-1,-12-2,1-2,0-1,52 2,-6-9,-19 0,76 9,71 7,-72-7,164-1,-275-7,19 2,0 2,51 11,-16-2,74 2,-16-2,-115-9,-1 1,24 8,-24-7,1 0,21 3,153 23,-154-27,0-2,1-2,-1-2,0-1,57-11,211-26,-270 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5:52:37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2,'88'-1,"102"2,-89 8,22 0,693-8,-389-3,1184 2,-1504-8,-15 0,472 5,-306 5,1971-2,-2131 8,-19 0,326-5,-227-5,-161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23T15:52:40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0,'2'1,"1"-1,-1 1,0 0,1-1,-1 1,0 0,0 1,0-1,0 0,0 1,0-1,3 3,9 6,10 3,2-1,-1-1,46 12,83 13,308 39,-336-55,20 2,-24-2,47 4,99-16,7 1,61 20,206 8,-489-39,79-14,3 0,238 11,-307 5,71-8,-24-1,460 7,-294 4,-255-2,188-8,-36-17,-70 8,1 4,157 3,255 10,-485 2,35 5,26 2,204-8,-138-2,-136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4-28T13:05:58.74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4-28T13:06:00.09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4-28T13:08:40.669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0 164 0,'48'0'343,"99"-49"-343,-98 49 16,-49-49-16,49 49 16,0 0-16,-1 0 62,50 0-62,0 0 16,-49 0-1,-1 0-15,1 0 157,0 0-157,49 0 15,-49 0-15,0 0 16,48 0-16,1 0 15,-49 0-15,0 0 16,-1 0 62,99 0-47,48 0-31,-146 0 16,98 49-16,-50 0 16,1-49-16,49 48 15,-50-48-15,-48 0 16,0 49 15,0-49-31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4-28T13:09:19.110"/>
    </inkml:context>
    <inkml:brush xml:id="br0">
      <inkml:brushProperty name="width" value="0.2" units="cm"/>
      <inkml:brushProperty name="height" value="0.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49 421 0,'48'0'235,"1"0"-204,0-49 16,49 49-47,-49 0 15,-1 0 1,50 0-16,-49 0 16,0 0-16,0 0 31,48 0-16,1 0-15,-49 0 16,0 0 203,0 0-204,-1 0 1,1 0 31,0 0-16,0 0-15,0 0 31,49 0-16,-50 0-31,1 0 16,0 0-1,49 49 16,-49-49-15,-1 0 0,-48 49-1,49-49-15,0 0 16,0 0 62,0 0 16,97 0-79,-97 49 1,49-49 31,0 49-47,-50-49 16,1 0-16,0 0 15,0 0-15,0 0 110,0 0-110,0 0 15,-1 0 1,1 0-16,49 0 15,-49 0-15,48 0 16,-48 0-16,0-49 16,0 49 15,98 0 125,-50 0-140,1 0-16,-49 0 15,48 0 1,-48 0-16,0 0 16,49 0-16,-49 0 15,0 0 1,-1 0-16,1 0 16,-49-49-16,49 49 15,0 0 1,0 0 249,146 0-265,1 49 16,-50 0-16,1-49 16,-1 48-16,-97 1 15,0-49-15,0 0 16,48 0 93,-48 0-93,49 49-16,-49-49 16,48 0-16,-48 0 31,0 0 0,0 0-15,0 0-1,49 0 1,-50 0 0,1 0-16,49 0 15,0-49-15,-50 49 16,1-49-16,0 49 15,0 0-15,0 0 94,0 0 16,48 0-110,-48 0 15,0 0 16,0 0 32,-49-48-47,49 48-16,0 0 15,-1 0-15,99 0 16,-98 0-16,0 0 15,0 0-15,-1 0 16,1 0-16,0 0 16,0 0 343,0-49-343,0 49-16,-1 0 15,1 0 1,-49-49 0,-195 49 171,48 0-187,99-49 16,-1 49-16,0 0 15,-49 0 63,-48 0-62,48 0-16,0 0 16,1 0-16,-1 0 15,-98 0-15,99 0 16,-1 0-16,0 0 16,1-49-16,48 49 15,0 0-15,49-49 63,-49 49-48,-97 0-15,48-49 16,49 49-16,0 0 16,0 0 46,1 0-62,-1 0 16,0 0-16,0 0 15,0 0-15,0 0 16,0 0 0,1-48-1,-1 48-15,-49 0 16,49 0 15,0 0 0,-48 0-31,48 0 16,0 0-16,0 0 16,0 0-16,0 0 15,1 0 1,-1 0-1,0 0-15,0 0 16,0-49-16,0 49 16,-97 0-16,97 0 15,0-49-15,-49 49 16,50 0-16,-1 0 16,0 0-1,0 0 1,-49 0-16,-48 0 15,-1 0-15,50 0 16,-1-49-16,0 49 16,49 0 31,-48 0-32,-99-49-15,99 49 16,-1 0-16,0 0 15,49 0-15,1 0 16,-1 0 31,0 0-31,0 0-16,-49 0 15,49 0-15,1 0 16,-99 0-16,98 0 15,-48 0-15,48 0 16,-49 0-16,49 0 16,0 0-16,0 0 15,1 0-15,-1 0 16,0 0-16,-49 0 31,49 0-15,49 49-1,-48-49 17,-50 49-17,49-49 1,0 0 0,0 0 93,0 49-93,-48-49-16,48 49 15,-49-49-15,98 48 16,-49-48-16,1 0 15,-1 0 1,0 0 62,293 0 219,-49 0-281,50 49-16,-99 0 15,50 0-15,-148-49 16,50 0-16,-49 0 16,0 0-16,0 0 31,48 0 94,50 49-125,-49-49 15,48 0-15,-48 49 16,48 0-16,50-1 16,-147-48-16,-1 0 15,50 0-15,49 49 16,-98-49-16,-1 49 16,1-49-16,0 0 15,0 0 1,0 0-1,48 0-15,-48 0 16,0 0 0,49 0-16,-49 0 15,0 49-15,-98-49 203,-147 0-187,1 0-16,-98 0 16,-49-98-16,49 1 15,97-1-15,-48 49 16,147 49-16,48 0 16,-49-49-16,49 49 31,196 0 125,292 0-140,1 0-16,48 0 15,-146 0-15,-146 0 16,-50 0-16,-97 0 16,0 0-16,-244 49 187,48 0-171,0-49-16,1 49 15,-98-49-15,97 0 16,-48 0 0,48 0-16,50-49 15,-1 49-15,0 0 16,49 0-16,-48 0 15,48 0 1,0 0 0,0 0-16,0 0 15,0 0 1,1 0 109,-99 0-109,49 0-16,49 0 15,-97 0-15,48-49 16,1 49-1,-1-49-15,0 49 16,49 0 0,0 0-1,1 0 1,-1 0 0,49-49-16,-49 49 15,0 0-15,0 0 16,0-49-16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18:36:09.38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9849-52A6-3244-B7A7-169F35C65C1A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C20F-EA8E-A548-9131-769E8E62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endParaRPr lang="en-US" dirty="0"/>
          </a:p>
          <a:p>
            <a:r>
              <a:rPr lang="en-US" dirty="0"/>
              <a:t>This is a general overview. It is not all inclusive.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talk about the different comprehension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8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	topic – nursing	MI-Steps to becoming a nurse	MI-nursing careers</a:t>
            </a:r>
          </a:p>
          <a:p>
            <a:r>
              <a:rPr lang="en-US" dirty="0"/>
              <a:t>	topic: - lungs	MI- diseases affecting the lungs	</a:t>
            </a:r>
          </a:p>
          <a:p>
            <a:r>
              <a:rPr lang="en-US" dirty="0"/>
              <a:t>	topic – fears		MI – childhood fears		MI – irrational fears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5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like to use the MI of each paragraph to help me determine the main point the author wants me to know about the topic. I can use these to try and create the 1-2 sentence summary suggested in step 3.</a:t>
            </a:r>
          </a:p>
          <a:p>
            <a:endParaRPr lang="en-US" dirty="0"/>
          </a:p>
          <a:p>
            <a:r>
              <a:rPr lang="en-US" dirty="0"/>
              <a:t>Not all main ideas are stated; </a:t>
            </a:r>
            <a:r>
              <a:rPr lang="en-US" u="sng" dirty="0"/>
              <a:t>some are implied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supporting details to determine the common link within the passage.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supporting details are the pieces in the puzzle that build the picture.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 the supporting details tie together? What picture do they reveal?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Everything within the passage supports the main idea.</a:t>
            </a:r>
          </a:p>
          <a:p>
            <a:endParaRPr lang="en-US" dirty="0"/>
          </a:p>
          <a:p>
            <a:r>
              <a:rPr lang="en-US" dirty="0"/>
              <a:t>Main idea cues: title, topic, focus, subject, emphasis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Blue highlights are the main ideas of each paragraph to help determine the main idea of the passage. What’s the big picture painted?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Yellow highlights other answer choices.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Let’s use the steps to answer #2 first.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Steps: What is the passage about (topic)?	Childhood fears 	</a:t>
            </a:r>
          </a:p>
          <a:p>
            <a:pPr marL="0" indent="0">
              <a:buNone/>
            </a:pPr>
            <a:r>
              <a:rPr lang="en-US" dirty="0"/>
              <a:t>                What is the main point the writer wants you to know about childhood fears? Or </a:t>
            </a:r>
          </a:p>
          <a:p>
            <a:pPr marL="0" indent="0">
              <a:buNone/>
            </a:pPr>
            <a:r>
              <a:rPr lang="en-US" dirty="0"/>
              <a:t>                 What would be a 1 sentence summary of the passage?  </a:t>
            </a:r>
          </a:p>
          <a:p>
            <a:pPr marL="0" indent="0">
              <a:buNone/>
            </a:pPr>
            <a:r>
              <a:rPr lang="en-US" dirty="0"/>
              <a:t>	 Children from different countries have similar fears including losing a parent, embarrassment, and school. That’s a similar statement to D.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Answers: #2. </a:t>
            </a:r>
            <a:r>
              <a:rPr lang="en-US" b="1" dirty="0"/>
              <a:t>D  </a:t>
            </a:r>
            <a:r>
              <a:rPr lang="en-US" dirty="0"/>
              <a:t> A – only 6 countries in study. B – can’t quantify too much and not topic – topic is childhood fears. C- true, but it’s a detail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#1 </a:t>
            </a:r>
            <a:r>
              <a:rPr lang="en-US" b="1" dirty="0"/>
              <a:t>B    </a:t>
            </a:r>
            <a:r>
              <a:rPr lang="en-US" dirty="0"/>
              <a:t>A- mentioned once in intro. paragraph   C – </a:t>
            </a:r>
            <a:r>
              <a:rPr lang="en-US" u="sng" dirty="0"/>
              <a:t>Most</a:t>
            </a:r>
            <a:r>
              <a:rPr lang="en-US" u="none" dirty="0"/>
              <a:t>, not all, </a:t>
            </a:r>
            <a:r>
              <a:rPr lang="en-US" dirty="0"/>
              <a:t>fears are normal is stated in last paragraph  D – embarrassment was mentioned once as a detail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 – nursing careers 		SD –There are many different careers in nursing including becoming a pediatric nurse.</a:t>
            </a:r>
          </a:p>
          <a:p>
            <a:r>
              <a:rPr lang="en-US" dirty="0"/>
              <a:t>MI – Steps to becoming a nurse	SD – The final step to becoming a nurse, is passing the nursing board exam. </a:t>
            </a:r>
          </a:p>
          <a:p>
            <a:r>
              <a:rPr lang="en-US" dirty="0"/>
              <a:t>MI – Diseases affecting the lungs	SD – according to research….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11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Cues: reasons, examples, steps, facts, first, next, last, another, finally, causes, methods, to begin, also, in addition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Look back in passage to find details. Which one is missing?  </a:t>
            </a:r>
            <a:r>
              <a:rPr lang="en-US" b="1" dirty="0"/>
              <a:t>A </a:t>
            </a:r>
            <a:r>
              <a:rPr lang="en-US" dirty="0"/>
              <a:t>– Australia was used, not Austria.  	(Green highlight)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9. Look in the passage for one that is completely accurate.        </a:t>
            </a:r>
            <a:r>
              <a:rPr lang="en-US" b="1" dirty="0"/>
              <a:t>D </a:t>
            </a:r>
            <a:r>
              <a:rPr lang="en-US" dirty="0"/>
              <a:t>  (blue highlights) 	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    A – primary fear was losing a parent      B- children grades 3- 9        C- birth of sibling was rated as least upsetting – and not universal-only </a:t>
            </a:r>
          </a:p>
          <a:p>
            <a:r>
              <a:rPr lang="en-US" dirty="0"/>
              <a:t>                                                                                                                     children grades 3-9 in 6 countries     (yellow highlights)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1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inferring, use facts from the passage and your own knowledge or experience.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Use facts first, then gut, not gut first.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r>
              <a:rPr lang="en-US" dirty="0"/>
              <a:t>If the text states that there are wet shoes and an umbrella by the door, I can infer from those clues and my prior knowledge that it is/was raining outside.</a:t>
            </a:r>
          </a:p>
          <a:p>
            <a:r>
              <a:rPr lang="en-US" dirty="0"/>
              <a:t>If the text reads that the girl wore a coat, hat  and mittens, I can use my background knowledge to infer that it is cold outside, likely winter.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5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stop to answer questions throughout the presentation. </a:t>
            </a:r>
          </a:p>
          <a:p>
            <a:endParaRPr lang="en-US" dirty="0"/>
          </a:p>
          <a:p>
            <a:r>
              <a:rPr lang="en-US" dirty="0"/>
              <a:t>We will use the passage &amp; questions that you already completed throughout this overview.</a:t>
            </a:r>
          </a:p>
          <a:p>
            <a:endParaRPr lang="en-US" dirty="0"/>
          </a:p>
          <a:p>
            <a:r>
              <a:rPr lang="en-US" dirty="0"/>
              <a:t>A highlighter will be helpful during the “Noticing the Language” 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32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When drawing a conclusion, all the information is in the passage. The facts and clues are in the passage. (Let students know this is not in their notes).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Cues: implied, suggested, draw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3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 The only option that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inferred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passage is choice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 is no evidence to support D; in fact, the evidence directly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contradicts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D: adults can allay children's fears by "encouraging them to talk about their worries."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(blue highlight)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B and C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inferred because they are supported by evidence:  A-- "Adults can stem fears by...."  B-- "Children do have anxieties about...nuclear war."   C-- "[C]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hildren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so busy outside the home they are less affected by a new arrival."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 Use facts from the passage only to draw a conclusion. Need to know the main idea to determine this.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similar statement in last paragraph (concluding paragraph)  (yellow highlights)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A-  Adults' growing concern about children is briefly mentioned in the first sentence, but the passage is mainly about children's normal fears, with the implication that adults need not worry.   C- no facts to support  D- no facts to support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1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answer is there.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Antonyms are cued by words like, instead, although, but (HESI. 46).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questions have the word in </a:t>
            </a:r>
            <a:r>
              <a:rPr lang="en-US" i="1" dirty="0"/>
              <a:t>italics</a:t>
            </a:r>
            <a:r>
              <a:rPr lang="en-US" dirty="0"/>
              <a:t>. Watch for it as you read.</a:t>
            </a:r>
          </a:p>
          <a:p>
            <a:endParaRPr lang="en-US" dirty="0"/>
          </a:p>
          <a:p>
            <a:r>
              <a:rPr lang="en-US" dirty="0"/>
              <a:t>Multiple meanings of a word may be listed, but not all work within the context of the passage. You need to choose the correct one. Step 4 helps with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6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 Look at the choices. Skim to find global in the first paragraph. Read the sentences surrounding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Following “global catastrophe”, examples are given of things that happen worldwide, followed by “but” which indicates the opposite – “ but most childhood fears are about things much closer to youngsters’ daily lives.” – opposite of close to home.  </a:t>
            </a:r>
            <a:r>
              <a:rPr lang="en-US" b="1" dirty="0"/>
              <a:t>D 	</a:t>
            </a:r>
            <a:r>
              <a:rPr lang="en-US" b="0" dirty="0"/>
              <a:t>(blue highlights)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12. Look at the choices. 3 will be synonyms for “flourish”. Notice that “mushroom” and “thrive” mean the same thing. ”Decline” means the opposite. You can assume that burgeoning means flourish too. </a:t>
            </a:r>
            <a:r>
              <a:rPr lang="en-US" b="1" dirty="0"/>
              <a:t>C	</a:t>
            </a:r>
            <a:r>
              <a:rPr lang="en-US" dirty="0"/>
              <a:t>You don’t even have to look in the passage.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4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many tone words. Review a list of tone words to become familiar with possible choices.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Examples:  uncertain, confident, idealistic, optimistic, cautious, sympathetic, lighthearted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2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6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the reason for writing this?	 Motive?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determine the author’s purpose, one must determine the intended audience. </a:t>
            </a:r>
            <a:r>
              <a:rPr lang="en-US" sz="1200" u="none" dirty="0">
                <a:solidFill>
                  <a:schemeClr val="tx1"/>
                </a:solidFill>
              </a:rPr>
              <a:t>Doctors, nurses, caregivers, general public, companies, children, parents?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2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determine the author’s purpose, one must determine the intended audience.</a:t>
            </a:r>
          </a:p>
          <a:p>
            <a:endParaRPr lang="en-US" dirty="0"/>
          </a:p>
          <a:p>
            <a:r>
              <a:rPr lang="en-US" dirty="0"/>
              <a:t>The words used to convey tone help convey purpose.</a:t>
            </a:r>
          </a:p>
          <a:p>
            <a:endParaRPr lang="en-US" dirty="0"/>
          </a:p>
          <a:p>
            <a:r>
              <a:rPr lang="en-US" dirty="0"/>
              <a:t>If the writing is trying to convince, encourage or change a mind – persuade – biased and positive and negative words used to persuade (HESI. 46-47).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6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 For whom was the passage written?	 It may be parents.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author’s attitude toward the subject? 	Look at the language used in the text to determine the author’s attitude, or tone.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Notice the words: “concerned” “stem fears”, “overcoming them”, “normal”. </a:t>
            </a:r>
            <a:r>
              <a:rPr lang="en-US" b="0" dirty="0"/>
              <a:t>(blue highlights)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of the choices work with the language used in the text?	That language implies reassuring. </a:t>
            </a:r>
            <a:r>
              <a:rPr lang="en-US" b="1" dirty="0"/>
              <a:t>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	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7. For whom was the passage written?   Maybe parents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was it written?	What is the language like? Reassuring tone, factual, used research	to inform - </a:t>
            </a:r>
            <a:r>
              <a:rPr lang="en-US" b="1" dirty="0"/>
              <a:t>A</a:t>
            </a:r>
            <a:r>
              <a:rPr lang="en-US" dirty="0"/>
              <a:t>	(yellow highlights)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1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 highlighter.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3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89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Food can be proven to be nutritious, but delicious is an opinion.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94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10. Note: questions are not worded like #10 on the HESI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Gun violence is never mentioned in the passage.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      a. the fact – must be stated in the passage (according to the passage)	. </a:t>
            </a:r>
          </a:p>
          <a:p>
            <a:r>
              <a:rPr lang="en-US" dirty="0"/>
              <a:t>         Also, best is a judgmental word – hard to prove. 	FALSE</a:t>
            </a:r>
          </a:p>
          <a:p>
            <a:r>
              <a:rPr lang="en-US" dirty="0"/>
              <a:t>      b. Opinion – must be stated in the passage, but as an opinion  (according to the passage)</a:t>
            </a:r>
          </a:p>
          <a:p>
            <a:r>
              <a:rPr lang="en-US" dirty="0"/>
              <a:t>         It is an opinion, but gun violence is never mentioned in the passage.	    FALSE</a:t>
            </a:r>
          </a:p>
          <a:p>
            <a:r>
              <a:rPr lang="en-US" dirty="0"/>
              <a:t>      c. Inference – based on facts in the passage. </a:t>
            </a:r>
          </a:p>
          <a:p>
            <a:r>
              <a:rPr lang="en-US" dirty="0"/>
              <a:t>         Gun violence is never mentioned in the passage 	FALSE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97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8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4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the main ideas of each paragraph. </a:t>
            </a:r>
            <a:r>
              <a:rPr lang="en-US" b="1" dirty="0"/>
              <a:t>B</a:t>
            </a:r>
          </a:p>
          <a:p>
            <a:endParaRPr lang="en-US" b="1" dirty="0"/>
          </a:p>
          <a:p>
            <a:r>
              <a:rPr lang="en-US" dirty="0"/>
              <a:t>The first and third sentences of choice B are stated in the concluding paragraph of the passage, which acts as a summary. </a:t>
            </a:r>
          </a:p>
          <a:p>
            <a:r>
              <a:rPr lang="en-US" dirty="0"/>
              <a:t>Both are main idea statements. The middle sentence combines the main ideas of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paragraphs.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37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use professional language when speaking and writing.</a:t>
            </a:r>
          </a:p>
          <a:p>
            <a:endParaRPr lang="en-US" dirty="0"/>
          </a:p>
          <a:p>
            <a:r>
              <a:rPr lang="en-US" dirty="0"/>
              <a:t>The following types of language are not considered to be professional.</a:t>
            </a:r>
          </a:p>
          <a:p>
            <a:endParaRPr lang="en-US" dirty="0"/>
          </a:p>
          <a:p>
            <a:r>
              <a:rPr lang="en-US" dirty="0"/>
              <a:t>Accurate language about the topic is expected.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96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Instead, of cliches, use facts and accurate information to describe the illness – vomiting, fever, chills,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only have cliches lost their meaning over time, but they may not be understood by non-native speakers.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28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may think these vague terms are less offensive.</a:t>
            </a:r>
          </a:p>
          <a:p>
            <a:endParaRPr lang="en-US" dirty="0"/>
          </a:p>
          <a:p>
            <a:r>
              <a:rPr lang="en-US" dirty="0"/>
              <a:t>“...use accurate and anatomically correct language when referring to the body, a body part, or a </a:t>
            </a:r>
            <a:r>
              <a:rPr lang="en-US"/>
              <a:t>bodily function” </a:t>
            </a:r>
            <a:r>
              <a:rPr lang="en-US" dirty="0"/>
              <a:t>(HESI.64).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15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Sexist language identifies gender without reason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(HESI. 64).</a:t>
            </a:r>
          </a:p>
          <a:p>
            <a:pPr marL="0" indent="0">
              <a:buNone/>
            </a:pP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Use gender neutral titles instead. 	</a:t>
            </a:r>
          </a:p>
          <a:p>
            <a:endParaRPr lang="en-US" dirty="0"/>
          </a:p>
          <a:p>
            <a:r>
              <a:rPr lang="en-US" dirty="0"/>
              <a:t>Use  expressions like doctors and their partners or spouses instead of doctors and their wives</a:t>
            </a:r>
          </a:p>
          <a:p>
            <a:endParaRPr lang="en-US" dirty="0"/>
          </a:p>
          <a:p>
            <a:r>
              <a:rPr lang="en-US" dirty="0"/>
              <a:t>Don’t overuse “he” and don’t use “they” as a substitute because it is grammatically incorrect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in the notes. It is meant to compliment them. The notes resume with the comprehension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9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Professional language is respectful.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2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5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I’ve highlighted key words in the questions to help me know my task (best title, main idea)</a:t>
            </a:r>
          </a:p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Notice the words </a:t>
            </a:r>
            <a:r>
              <a:rPr lang="en-US" u="sng" dirty="0"/>
              <a:t>all </a:t>
            </a:r>
            <a:r>
              <a:rPr lang="en-US" dirty="0"/>
              <a:t>and </a:t>
            </a:r>
            <a:r>
              <a:rPr lang="en-US" u="sng" dirty="0"/>
              <a:t>normal</a:t>
            </a:r>
            <a:r>
              <a:rPr lang="en-US" dirty="0"/>
              <a:t>. All means all inclusive – no exceptions. </a:t>
            </a:r>
          </a:p>
          <a:p>
            <a:pPr marL="0" indent="0">
              <a:buNone/>
            </a:pPr>
            <a:endParaRPr lang="en-US" dirty="0"/>
          </a:p>
          <a:p>
            <a:pPr marL="228600" indent="-228600">
              <a:buAutoNum type="arabicPeriod" startAt="2"/>
            </a:pPr>
            <a:r>
              <a:rPr lang="en-US" dirty="0"/>
              <a:t>Notice the language: words </a:t>
            </a:r>
            <a:r>
              <a:rPr lang="en-US" u="sng" dirty="0"/>
              <a:t>all</a:t>
            </a:r>
            <a:r>
              <a:rPr lang="en-US" dirty="0"/>
              <a:t>., </a:t>
            </a:r>
            <a:r>
              <a:rPr lang="en-US" u="sng" dirty="0"/>
              <a:t>too much </a:t>
            </a:r>
            <a:r>
              <a:rPr lang="en-US" dirty="0"/>
              <a:t>&amp; </a:t>
            </a:r>
            <a:r>
              <a:rPr lang="en-US" u="sng" dirty="0"/>
              <a:t>most of all</a:t>
            </a:r>
            <a:r>
              <a:rPr lang="en-US" dirty="0"/>
              <a:t>. </a:t>
            </a:r>
          </a:p>
          <a:p>
            <a:pPr marL="228600" indent="-228600"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Read choice D </a:t>
            </a:r>
            <a:r>
              <a:rPr lang="en-US" dirty="0"/>
              <a:t>using the word always. Now read it without the word always. Notice the difference in the statement.</a:t>
            </a:r>
          </a:p>
          <a:p>
            <a:pPr marL="0" indent="0">
              <a:buNone/>
            </a:pPr>
            <a:r>
              <a:rPr lang="en-US" dirty="0"/>
              <a:t>Repeat with C and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</a:t>
            </a:r>
            <a:r>
              <a:rPr lang="en-US" b="1" dirty="0"/>
              <a:t>“NOT” </a:t>
            </a:r>
            <a:r>
              <a:rPr lang="en-US" dirty="0"/>
              <a:t>in both questions. It changes the questions completely.</a:t>
            </a:r>
          </a:p>
          <a:p>
            <a:endParaRPr lang="en-US" dirty="0"/>
          </a:p>
          <a:p>
            <a:r>
              <a:rPr lang="en-US" dirty="0"/>
              <a:t>Read </a:t>
            </a:r>
            <a:r>
              <a:rPr lang="en-US" b="1" dirty="0"/>
              <a:t>3C</a:t>
            </a:r>
            <a:r>
              <a:rPr lang="en-US" dirty="0"/>
              <a:t>  with and without </a:t>
            </a:r>
            <a:r>
              <a:rPr lang="en-US" b="1" dirty="0"/>
              <a:t>“MOST</a:t>
            </a:r>
            <a:r>
              <a:rPr lang="en-US" dirty="0"/>
              <a:t>”,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4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 Can look back in the passage for these words and see which one is not spelled correctly.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This type of question may also be in the grammar section. There is online practice for this.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Answer: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b="1" dirty="0"/>
              <a:t>9B</a:t>
            </a:r>
            <a:r>
              <a:rPr lang="en-US" dirty="0"/>
              <a:t> without exclusively to show the change in meaning.</a:t>
            </a:r>
          </a:p>
          <a:p>
            <a:endParaRPr lang="en-US" dirty="0"/>
          </a:p>
          <a:p>
            <a:r>
              <a:rPr lang="en-US" dirty="0"/>
              <a:t>Read </a:t>
            </a:r>
            <a:r>
              <a:rPr lang="en-US" b="1" dirty="0"/>
              <a:t>9C</a:t>
            </a:r>
            <a:r>
              <a:rPr lang="en-US" dirty="0"/>
              <a:t> without universal to show the change in meaning.</a:t>
            </a:r>
          </a:p>
          <a:p>
            <a:endParaRPr lang="en-US" dirty="0"/>
          </a:p>
          <a:p>
            <a:r>
              <a:rPr lang="en-US" dirty="0"/>
              <a:t>Point out “</a:t>
            </a:r>
            <a:r>
              <a:rPr lang="en-US" b="1" dirty="0"/>
              <a:t>NOT”</a:t>
            </a:r>
            <a:r>
              <a:rPr lang="en-US" dirty="0"/>
              <a:t> in </a:t>
            </a:r>
            <a:r>
              <a:rPr lang="en-US" b="1" dirty="0"/>
              <a:t>9C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5C20F-EA8E-A548-9131-769E8E62C7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3.png"/><Relationship Id="rId3" Type="http://schemas.openxmlformats.org/officeDocument/2006/relationships/customXml" Target="../ink/ink19.xml"/><Relationship Id="rId7" Type="http://schemas.openxmlformats.org/officeDocument/2006/relationships/image" Target="../media/image22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220.png"/><Relationship Id="rId5" Type="http://schemas.openxmlformats.org/officeDocument/2006/relationships/customXml" Target="../ink/ink20.xml"/><Relationship Id="rId10" Type="http://schemas.openxmlformats.org/officeDocument/2006/relationships/customXml" Target="../ink/ink22.xml"/><Relationship Id="rId4" Type="http://schemas.openxmlformats.org/officeDocument/2006/relationships/image" Target="../media/image180.png"/><Relationship Id="rId9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8.png"/><Relationship Id="rId18" Type="http://schemas.openxmlformats.org/officeDocument/2006/relationships/customXml" Target="../ink/ink31.xml"/><Relationship Id="rId3" Type="http://schemas.openxmlformats.org/officeDocument/2006/relationships/image" Target="../media/image24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customXml" Target="../ink/ink28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7.png"/><Relationship Id="rId24" Type="http://schemas.openxmlformats.org/officeDocument/2006/relationships/customXml" Target="../ink/ink34.xml"/><Relationship Id="rId5" Type="http://schemas.openxmlformats.org/officeDocument/2006/relationships/image" Target="../media/image240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customXml" Target="../ink/ink27.xml"/><Relationship Id="rId19" Type="http://schemas.openxmlformats.org/officeDocument/2006/relationships/image" Target="../media/image31.png"/><Relationship Id="rId4" Type="http://schemas.openxmlformats.org/officeDocument/2006/relationships/customXml" Target="../ink/ink24.xml"/><Relationship Id="rId9" Type="http://schemas.openxmlformats.org/officeDocument/2006/relationships/image" Target="../media/image26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customXml" Target="../ink/ink39.xml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6.png"/><Relationship Id="rId14" Type="http://schemas.openxmlformats.org/officeDocument/2006/relationships/customXml" Target="../ink/ink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0.png"/><Relationship Id="rId4" Type="http://schemas.openxmlformats.org/officeDocument/2006/relationships/customXml" Target="../ink/ink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67.png"/><Relationship Id="rId50" Type="http://schemas.openxmlformats.org/officeDocument/2006/relationships/customXml" Target="../ink/ink66.xml"/><Relationship Id="rId55" Type="http://schemas.openxmlformats.org/officeDocument/2006/relationships/image" Target="../media/image7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49.xml"/><Relationship Id="rId29" Type="http://schemas.openxmlformats.org/officeDocument/2006/relationships/image" Target="../media/image58.png"/><Relationship Id="rId11" Type="http://schemas.openxmlformats.org/officeDocument/2006/relationships/image" Target="../media/image49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62.png"/><Relationship Id="rId40" Type="http://schemas.openxmlformats.org/officeDocument/2006/relationships/customXml" Target="../ink/ink61.xml"/><Relationship Id="rId45" Type="http://schemas.openxmlformats.org/officeDocument/2006/relationships/image" Target="../media/image66.png"/><Relationship Id="rId53" Type="http://schemas.openxmlformats.org/officeDocument/2006/relationships/image" Target="../media/image70.png"/><Relationship Id="rId5" Type="http://schemas.openxmlformats.org/officeDocument/2006/relationships/image" Target="../media/image46.png"/><Relationship Id="rId19" Type="http://schemas.openxmlformats.org/officeDocument/2006/relationships/image" Target="../media/image53.png"/><Relationship Id="rId4" Type="http://schemas.openxmlformats.org/officeDocument/2006/relationships/customXml" Target="../ink/ink43.xml"/><Relationship Id="rId9" Type="http://schemas.openxmlformats.org/officeDocument/2006/relationships/image" Target="../media/image48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57.png"/><Relationship Id="rId30" Type="http://schemas.openxmlformats.org/officeDocument/2006/relationships/customXml" Target="../ink/ink56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65.xml"/><Relationship Id="rId56" Type="http://schemas.openxmlformats.org/officeDocument/2006/relationships/customXml" Target="../ink/ink69.xml"/><Relationship Id="rId8" Type="http://schemas.openxmlformats.org/officeDocument/2006/relationships/customXml" Target="../ink/ink45.xml"/><Relationship Id="rId51" Type="http://schemas.openxmlformats.org/officeDocument/2006/relationships/image" Target="../media/image69.png"/><Relationship Id="rId3" Type="http://schemas.openxmlformats.org/officeDocument/2006/relationships/image" Target="../media/image45.png"/><Relationship Id="rId12" Type="http://schemas.openxmlformats.org/officeDocument/2006/relationships/customXml" Target="../ink/ink47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20" Type="http://schemas.openxmlformats.org/officeDocument/2006/relationships/customXml" Target="../ink/ink51.xml"/><Relationship Id="rId41" Type="http://schemas.openxmlformats.org/officeDocument/2006/relationships/image" Target="../media/image64.png"/><Relationship Id="rId54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68.png"/><Relationship Id="rId57" Type="http://schemas.openxmlformats.org/officeDocument/2006/relationships/image" Target="../media/image72.png"/><Relationship Id="rId10" Type="http://schemas.openxmlformats.org/officeDocument/2006/relationships/customXml" Target="../ink/ink46.xml"/><Relationship Id="rId31" Type="http://schemas.openxmlformats.org/officeDocument/2006/relationships/image" Target="../media/image59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72.xml"/><Relationship Id="rId26" Type="http://schemas.openxmlformats.org/officeDocument/2006/relationships/image" Target="../media/image77.png"/><Relationship Id="rId39" Type="http://schemas.openxmlformats.org/officeDocument/2006/relationships/customXml" Target="../ink/ink82.xml"/><Relationship Id="rId3" Type="http://schemas.openxmlformats.org/officeDocument/2006/relationships/image" Target="../media/image45.png"/><Relationship Id="rId21" Type="http://schemas.openxmlformats.org/officeDocument/2006/relationships/customXml" Target="../ink/ink73.xml"/><Relationship Id="rId34" Type="http://schemas.openxmlformats.org/officeDocument/2006/relationships/image" Target="../media/image81.png"/><Relationship Id="rId42" Type="http://schemas.openxmlformats.org/officeDocument/2006/relationships/image" Target="../media/image85.png"/><Relationship Id="rId17" Type="http://schemas.openxmlformats.org/officeDocument/2006/relationships/image" Target="../media/image15.png"/><Relationship Id="rId25" Type="http://schemas.openxmlformats.org/officeDocument/2006/relationships/customXml" Target="../ink/ink75.xml"/><Relationship Id="rId33" Type="http://schemas.openxmlformats.org/officeDocument/2006/relationships/customXml" Target="../ink/ink79.xml"/><Relationship Id="rId38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71.xml"/><Relationship Id="rId20" Type="http://schemas.openxmlformats.org/officeDocument/2006/relationships/image" Target="../media/image74.png"/><Relationship Id="rId29" Type="http://schemas.openxmlformats.org/officeDocument/2006/relationships/customXml" Target="../ink/ink77.xml"/><Relationship Id="rId41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6.png"/><Relationship Id="rId32" Type="http://schemas.openxmlformats.org/officeDocument/2006/relationships/image" Target="../media/image80.png"/><Relationship Id="rId37" Type="http://schemas.openxmlformats.org/officeDocument/2006/relationships/customXml" Target="../ink/ink81.xml"/><Relationship Id="rId40" Type="http://schemas.openxmlformats.org/officeDocument/2006/relationships/image" Target="../media/image84.png"/><Relationship Id="rId15" Type="http://schemas.openxmlformats.org/officeDocument/2006/relationships/image" Target="../media/image720.png"/><Relationship Id="rId23" Type="http://schemas.openxmlformats.org/officeDocument/2006/relationships/customXml" Target="../ink/ink74.xml"/><Relationship Id="rId28" Type="http://schemas.openxmlformats.org/officeDocument/2006/relationships/image" Target="../media/image78.png"/><Relationship Id="rId36" Type="http://schemas.openxmlformats.org/officeDocument/2006/relationships/image" Target="../media/image82.png"/><Relationship Id="rId31" Type="http://schemas.openxmlformats.org/officeDocument/2006/relationships/customXml" Target="../ink/ink78.xml"/><Relationship Id="rId4" Type="http://schemas.openxmlformats.org/officeDocument/2006/relationships/customXml" Target="../ink/ink70.xml"/><Relationship Id="rId22" Type="http://schemas.openxmlformats.org/officeDocument/2006/relationships/image" Target="../media/image75.png"/><Relationship Id="rId27" Type="http://schemas.openxmlformats.org/officeDocument/2006/relationships/customXml" Target="../ink/ink76.xml"/><Relationship Id="rId30" Type="http://schemas.openxmlformats.org/officeDocument/2006/relationships/image" Target="../media/image79.png"/><Relationship Id="rId35" Type="http://schemas.openxmlformats.org/officeDocument/2006/relationships/customXml" Target="../ink/ink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customXml" Target="../ink/ink89.xml"/><Relationship Id="rId18" Type="http://schemas.openxmlformats.org/officeDocument/2006/relationships/image" Target="../media/image47.emf"/><Relationship Id="rId26" Type="http://schemas.openxmlformats.org/officeDocument/2006/relationships/image" Target="../media/image48.emf"/><Relationship Id="rId3" Type="http://schemas.openxmlformats.org/officeDocument/2006/relationships/image" Target="../media/image45.png"/><Relationship Id="rId21" Type="http://schemas.openxmlformats.org/officeDocument/2006/relationships/customXml" Target="../ink/ink93.xml"/><Relationship Id="rId7" Type="http://schemas.openxmlformats.org/officeDocument/2006/relationships/customXml" Target="../ink/ink86.xml"/><Relationship Id="rId12" Type="http://schemas.openxmlformats.org/officeDocument/2006/relationships/image" Target="../media/image840.png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6.emf"/><Relationship Id="rId20" Type="http://schemas.openxmlformats.org/officeDocument/2006/relationships/image" Target="../media/image90.png"/><Relationship Id="rId29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11" Type="http://schemas.openxmlformats.org/officeDocument/2006/relationships/customXml" Target="../ink/ink88.xml"/><Relationship Id="rId24" Type="http://schemas.openxmlformats.org/officeDocument/2006/relationships/image" Target="../media/image92.png"/><Relationship Id="rId5" Type="http://schemas.openxmlformats.org/officeDocument/2006/relationships/image" Target="../media/image15.png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customXml" Target="../ink/ink97.xml"/><Relationship Id="rId10" Type="http://schemas.openxmlformats.org/officeDocument/2006/relationships/image" Target="../media/image830.png"/><Relationship Id="rId19" Type="http://schemas.openxmlformats.org/officeDocument/2006/relationships/customXml" Target="../ink/ink92.xml"/><Relationship Id="rId31" Type="http://schemas.openxmlformats.org/officeDocument/2006/relationships/image" Target="../media/image50.emf"/><Relationship Id="rId4" Type="http://schemas.openxmlformats.org/officeDocument/2006/relationships/customXml" Target="../ink/ink84.xml"/><Relationship Id="rId9" Type="http://schemas.openxmlformats.org/officeDocument/2006/relationships/customXml" Target="../ink/ink87.xml"/><Relationship Id="rId14" Type="http://schemas.openxmlformats.org/officeDocument/2006/relationships/image" Target="../media/image850.png"/><Relationship Id="rId22" Type="http://schemas.openxmlformats.org/officeDocument/2006/relationships/image" Target="../media/image91.png"/><Relationship Id="rId27" Type="http://schemas.openxmlformats.org/officeDocument/2006/relationships/customXml" Target="../ink/ink96.xml"/><Relationship Id="rId30" Type="http://schemas.openxmlformats.org/officeDocument/2006/relationships/customXml" Target="../ink/ink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customXml" Target="../ink/ink104.xml"/><Relationship Id="rId18" Type="http://schemas.openxmlformats.org/officeDocument/2006/relationships/image" Target="../media/image93.png"/><Relationship Id="rId3" Type="http://schemas.openxmlformats.org/officeDocument/2006/relationships/image" Target="../media/image45.png"/><Relationship Id="rId21" Type="http://schemas.openxmlformats.org/officeDocument/2006/relationships/customXml" Target="../ink/ink108.xml"/><Relationship Id="rId7" Type="http://schemas.openxmlformats.org/officeDocument/2006/relationships/customXml" Target="../ink/ink101.xml"/><Relationship Id="rId12" Type="http://schemas.openxmlformats.org/officeDocument/2006/relationships/image" Target="../media/image900.png"/><Relationship Id="rId17" Type="http://schemas.openxmlformats.org/officeDocument/2006/relationships/customXml" Target="../ink/ink106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2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1" Type="http://schemas.openxmlformats.org/officeDocument/2006/relationships/customXml" Target="../ink/ink103.xml"/><Relationship Id="rId24" Type="http://schemas.openxmlformats.org/officeDocument/2006/relationships/image" Target="../media/image96.png"/><Relationship Id="rId5" Type="http://schemas.openxmlformats.org/officeDocument/2006/relationships/image" Target="../media/image15.png"/><Relationship Id="rId15" Type="http://schemas.openxmlformats.org/officeDocument/2006/relationships/customXml" Target="../ink/ink105.xml"/><Relationship Id="rId23" Type="http://schemas.openxmlformats.org/officeDocument/2006/relationships/customXml" Target="../ink/ink109.xml"/><Relationship Id="rId10" Type="http://schemas.openxmlformats.org/officeDocument/2006/relationships/image" Target="../media/image890.png"/><Relationship Id="rId19" Type="http://schemas.openxmlformats.org/officeDocument/2006/relationships/customXml" Target="../ink/ink107.xml"/><Relationship Id="rId4" Type="http://schemas.openxmlformats.org/officeDocument/2006/relationships/customXml" Target="../ink/ink99.xml"/><Relationship Id="rId9" Type="http://schemas.openxmlformats.org/officeDocument/2006/relationships/customXml" Target="../ink/ink102.xml"/><Relationship Id="rId14" Type="http://schemas.openxmlformats.org/officeDocument/2006/relationships/image" Target="../media/image910.png"/><Relationship Id="rId22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115.xml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3" Type="http://schemas.openxmlformats.org/officeDocument/2006/relationships/image" Target="../media/image45.png"/><Relationship Id="rId21" Type="http://schemas.openxmlformats.org/officeDocument/2006/relationships/customXml" Target="../ink/ink119.xml"/><Relationship Id="rId7" Type="http://schemas.openxmlformats.org/officeDocument/2006/relationships/customXml" Target="../ink/ink112.xml"/><Relationship Id="rId12" Type="http://schemas.openxmlformats.org/officeDocument/2006/relationships/image" Target="../media/image99.png"/><Relationship Id="rId17" Type="http://schemas.openxmlformats.org/officeDocument/2006/relationships/customXml" Target="../ink/ink117.xml"/><Relationship Id="rId25" Type="http://schemas.openxmlformats.org/officeDocument/2006/relationships/customXml" Target="../ink/ink121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29" Type="http://schemas.openxmlformats.org/officeDocument/2006/relationships/customXml" Target="../ink/ink1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1.xml"/><Relationship Id="rId11" Type="http://schemas.openxmlformats.org/officeDocument/2006/relationships/customXml" Target="../ink/ink114.xml"/><Relationship Id="rId24" Type="http://schemas.openxmlformats.org/officeDocument/2006/relationships/image" Target="../media/image105.png"/><Relationship Id="rId5" Type="http://schemas.openxmlformats.org/officeDocument/2006/relationships/image" Target="../media/image15.png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openxmlformats.org/officeDocument/2006/relationships/customXml" Target="../ink/ink118.xml"/><Relationship Id="rId4" Type="http://schemas.openxmlformats.org/officeDocument/2006/relationships/customXml" Target="../ink/ink110.xml"/><Relationship Id="rId9" Type="http://schemas.openxmlformats.org/officeDocument/2006/relationships/customXml" Target="../ink/ink113.xml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Relationship Id="rId27" Type="http://schemas.openxmlformats.org/officeDocument/2006/relationships/customXml" Target="../ink/ink122.xml"/><Relationship Id="rId30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5.xml"/><Relationship Id="rId5" Type="http://schemas.openxmlformats.org/officeDocument/2006/relationships/image" Target="../media/image15.png"/><Relationship Id="rId4" Type="http://schemas.openxmlformats.org/officeDocument/2006/relationships/customXml" Target="../ink/ink1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.xml"/><Relationship Id="rId18" Type="http://schemas.openxmlformats.org/officeDocument/2006/relationships/image" Target="../media/image114.png"/><Relationship Id="rId26" Type="http://schemas.openxmlformats.org/officeDocument/2006/relationships/image" Target="../media/image118.png"/><Relationship Id="rId39" Type="http://schemas.openxmlformats.org/officeDocument/2006/relationships/customXml" Target="../ink/ink144.xml"/><Relationship Id="rId21" Type="http://schemas.openxmlformats.org/officeDocument/2006/relationships/customXml" Target="../ink/ink135.xml"/><Relationship Id="rId34" Type="http://schemas.openxmlformats.org/officeDocument/2006/relationships/image" Target="../media/image122.png"/><Relationship Id="rId42" Type="http://schemas.openxmlformats.org/officeDocument/2006/relationships/image" Target="../media/image126.png"/><Relationship Id="rId47" Type="http://schemas.openxmlformats.org/officeDocument/2006/relationships/customXml" Target="../ink/ink148.xml"/><Relationship Id="rId7" Type="http://schemas.openxmlformats.org/officeDocument/2006/relationships/customXml" Target="../ink/ink128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13.png"/><Relationship Id="rId29" Type="http://schemas.openxmlformats.org/officeDocument/2006/relationships/customXml" Target="../ink/ink1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7.xml"/><Relationship Id="rId11" Type="http://schemas.openxmlformats.org/officeDocument/2006/relationships/customXml" Target="../ink/ink130.xml"/><Relationship Id="rId24" Type="http://schemas.openxmlformats.org/officeDocument/2006/relationships/image" Target="../media/image117.png"/><Relationship Id="rId32" Type="http://schemas.openxmlformats.org/officeDocument/2006/relationships/image" Target="../media/image121.png"/><Relationship Id="rId37" Type="http://schemas.openxmlformats.org/officeDocument/2006/relationships/customXml" Target="../ink/ink143.xml"/><Relationship Id="rId40" Type="http://schemas.openxmlformats.org/officeDocument/2006/relationships/image" Target="../media/image125.png"/><Relationship Id="rId45" Type="http://schemas.openxmlformats.org/officeDocument/2006/relationships/customXml" Target="../ink/ink147.xml"/><Relationship Id="rId5" Type="http://schemas.openxmlformats.org/officeDocument/2006/relationships/image" Target="../media/image15.png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19.png"/><Relationship Id="rId36" Type="http://schemas.openxmlformats.org/officeDocument/2006/relationships/image" Target="../media/image123.png"/><Relationship Id="rId10" Type="http://schemas.openxmlformats.org/officeDocument/2006/relationships/image" Target="../media/image110.png"/><Relationship Id="rId19" Type="http://schemas.openxmlformats.org/officeDocument/2006/relationships/customXml" Target="../ink/ink134.xml"/><Relationship Id="rId31" Type="http://schemas.openxmlformats.org/officeDocument/2006/relationships/customXml" Target="../ink/ink140.xml"/><Relationship Id="rId44" Type="http://schemas.openxmlformats.org/officeDocument/2006/relationships/image" Target="../media/image127.png"/><Relationship Id="rId4" Type="http://schemas.openxmlformats.org/officeDocument/2006/relationships/customXml" Target="../ink/ink126.xml"/><Relationship Id="rId9" Type="http://schemas.openxmlformats.org/officeDocument/2006/relationships/customXml" Target="../ink/ink129.xml"/><Relationship Id="rId14" Type="http://schemas.openxmlformats.org/officeDocument/2006/relationships/image" Target="../media/image112.png"/><Relationship Id="rId22" Type="http://schemas.openxmlformats.org/officeDocument/2006/relationships/image" Target="../media/image116.png"/><Relationship Id="rId27" Type="http://schemas.openxmlformats.org/officeDocument/2006/relationships/customXml" Target="../ink/ink138.xml"/><Relationship Id="rId30" Type="http://schemas.openxmlformats.org/officeDocument/2006/relationships/image" Target="../media/image120.png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129.png"/><Relationship Id="rId8" Type="http://schemas.openxmlformats.org/officeDocument/2006/relationships/image" Target="../media/image109.png"/><Relationship Id="rId3" Type="http://schemas.openxmlformats.org/officeDocument/2006/relationships/image" Target="../media/image45.png"/><Relationship Id="rId12" Type="http://schemas.openxmlformats.org/officeDocument/2006/relationships/image" Target="../media/image111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124.png"/><Relationship Id="rId46" Type="http://schemas.openxmlformats.org/officeDocument/2006/relationships/image" Target="../media/image128.png"/><Relationship Id="rId20" Type="http://schemas.openxmlformats.org/officeDocument/2006/relationships/image" Target="../media/image115.png"/><Relationship Id="rId41" Type="http://schemas.openxmlformats.org/officeDocument/2006/relationships/customXml" Target="../ink/ink1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40.png"/><Relationship Id="rId12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6.png"/><Relationship Id="rId5" Type="http://schemas.openxmlformats.org/officeDocument/2006/relationships/image" Target="../media/image130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70.png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image" Target="../media/image20.png"/><Relationship Id="rId5" Type="http://schemas.openxmlformats.org/officeDocument/2006/relationships/image" Target="../media/image160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4C2A1-87F0-A24D-9A50-2BCB1F22F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b">
            <a:normAutofit/>
          </a:bodyPr>
          <a:lstStyle/>
          <a:p>
            <a:r>
              <a:rPr lang="en-US" sz="5800" dirty="0"/>
              <a:t>HESI A2  Overview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7E0C9-F711-5C47-BCF6-F0638B900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622" y="5006151"/>
            <a:ext cx="7187529" cy="768116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Reading Comprehension &amp; Language to Avoid</a:t>
            </a:r>
          </a:p>
        </p:txBody>
      </p:sp>
    </p:spTree>
    <p:extLst>
      <p:ext uri="{BB962C8B-B14F-4D97-AF65-F5344CB8AC3E}">
        <p14:creationId xmlns:p14="http://schemas.microsoft.com/office/powerpoint/2010/main" val="164067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31AE32-D781-A848-9BA8-E391A13AE4DA}"/>
                  </a:ext>
                </a:extLst>
              </p14:cNvPr>
              <p14:cNvContentPartPr/>
              <p14:nvPr/>
            </p14:nvContentPartPr>
            <p14:xfrm>
              <a:off x="6909910" y="887148"/>
              <a:ext cx="1164600" cy="5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31AE32-D781-A848-9BA8-E391A13AE4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5910" y="779148"/>
                <a:ext cx="12722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C01DC7-75A5-2247-8784-1103FE623C05}"/>
                  </a:ext>
                </a:extLst>
              </p14:cNvPr>
              <p14:cNvContentPartPr/>
              <p14:nvPr/>
            </p14:nvContentPartPr>
            <p14:xfrm>
              <a:off x="7129510" y="3788028"/>
              <a:ext cx="221400" cy="12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C01DC7-75A5-2247-8784-1103FE623C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5510" y="3680028"/>
                <a:ext cx="329040" cy="22824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E00556A7-2929-7847-BD84-E6957DA20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849" y="680515"/>
            <a:ext cx="6112302" cy="54969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09FF6A7-118F-CB47-A662-E4536B0C844E}"/>
                  </a:ext>
                </a:extLst>
              </p14:cNvPr>
              <p14:cNvContentPartPr/>
              <p14:nvPr/>
            </p14:nvContentPartPr>
            <p14:xfrm>
              <a:off x="6837580" y="961680"/>
              <a:ext cx="1091160" cy="15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09FF6A7-118F-CB47-A662-E4536B0C84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3580" y="854040"/>
                <a:ext cx="11988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488DA2-137D-1C4E-BF74-9A1A359E47A1}"/>
                  </a:ext>
                </a:extLst>
              </p14:cNvPr>
              <p14:cNvContentPartPr/>
              <p14:nvPr/>
            </p14:nvContentPartPr>
            <p14:xfrm>
              <a:off x="7042780" y="4071720"/>
              <a:ext cx="19764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488DA2-137D-1C4E-BF74-9A1A359E47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88780" y="3963720"/>
                <a:ext cx="305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00E68A-9626-8149-85FE-7E721191C88F}"/>
                  </a:ext>
                </a:extLst>
              </p14:cNvPr>
              <p14:cNvContentPartPr/>
              <p14:nvPr/>
            </p14:nvContentPartPr>
            <p14:xfrm>
              <a:off x="5618246" y="969534"/>
              <a:ext cx="1166400" cy="2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00E68A-9626-8149-85FE-7E721191C8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64606" y="861894"/>
                <a:ext cx="1274040" cy="24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74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9CCC11C-9CB4-DD47-89DF-0B61FE7D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970911"/>
            <a:ext cx="11231258" cy="4872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936116-92C2-1040-853B-C196F581B3C5}"/>
                  </a:ext>
                </a:extLst>
              </p14:cNvPr>
              <p14:cNvContentPartPr/>
              <p14:nvPr/>
            </p14:nvContentPartPr>
            <p14:xfrm>
              <a:off x="2300110" y="1134468"/>
              <a:ext cx="574200" cy="3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936116-92C2-1040-853B-C196F581B3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6470" y="1026828"/>
                <a:ext cx="6818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FDD279-2891-7D4B-928F-829D434B96B0}"/>
                  </a:ext>
                </a:extLst>
              </p14:cNvPr>
              <p14:cNvContentPartPr/>
              <p14:nvPr/>
            </p14:nvContentPartPr>
            <p14:xfrm>
              <a:off x="2548510" y="1505628"/>
              <a:ext cx="3067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FDD279-2891-7D4B-928F-829D434B96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4870" y="1397988"/>
                <a:ext cx="4143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502945-C139-544E-A8BC-6D904FD98B37}"/>
                  </a:ext>
                </a:extLst>
              </p14:cNvPr>
              <p14:cNvContentPartPr/>
              <p14:nvPr/>
            </p14:nvContentPartPr>
            <p14:xfrm>
              <a:off x="4508350" y="1847268"/>
              <a:ext cx="1118160" cy="6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502945-C139-544E-A8BC-6D904FD98B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4350" y="1739268"/>
                <a:ext cx="12258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0B8EF4-115C-8C40-B6CE-B7B697C1C178}"/>
                  </a:ext>
                </a:extLst>
              </p14:cNvPr>
              <p14:cNvContentPartPr/>
              <p14:nvPr/>
            </p14:nvContentPartPr>
            <p14:xfrm>
              <a:off x="2634550" y="2256228"/>
              <a:ext cx="963720" cy="19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0B8EF4-115C-8C40-B6CE-B7B697C1C17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0910" y="2148588"/>
                <a:ext cx="1071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7B0F50-3028-4540-891D-7CAA4906D5EB}"/>
                  </a:ext>
                </a:extLst>
              </p14:cNvPr>
              <p14:cNvContentPartPr/>
              <p14:nvPr/>
            </p14:nvContentPartPr>
            <p14:xfrm>
              <a:off x="5737750" y="2198628"/>
              <a:ext cx="712800" cy="14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7B0F50-3028-4540-891D-7CAA4906D5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84110" y="2090628"/>
                <a:ext cx="8204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948230-4BB0-C94F-97DD-2F2F8A2BE2C8}"/>
                  </a:ext>
                </a:extLst>
              </p14:cNvPr>
              <p14:cNvContentPartPr/>
              <p14:nvPr/>
            </p14:nvContentPartPr>
            <p14:xfrm>
              <a:off x="3939550" y="4759308"/>
              <a:ext cx="422280" cy="20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948230-4BB0-C94F-97DD-2F2F8A2BE2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5550" y="4651668"/>
                <a:ext cx="529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5D8DD7-F14C-F941-A062-7DAAEA462474}"/>
                  </a:ext>
                </a:extLst>
              </p14:cNvPr>
              <p14:cNvContentPartPr/>
              <p14:nvPr/>
            </p14:nvContentPartPr>
            <p14:xfrm>
              <a:off x="4105150" y="5132988"/>
              <a:ext cx="795960" cy="1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5D8DD7-F14C-F941-A062-7DAAEA4624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1510" y="5024988"/>
                <a:ext cx="9036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64BB5F3-8FA4-1F49-89FE-3465FE944585}"/>
                  </a:ext>
                </a:extLst>
              </p14:cNvPr>
              <p14:cNvContentPartPr/>
              <p14:nvPr/>
            </p14:nvContentPartPr>
            <p14:xfrm>
              <a:off x="4123150" y="5487588"/>
              <a:ext cx="981000" cy="58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64BB5F3-8FA4-1F49-89FE-3465FE9445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69510" y="5379948"/>
                <a:ext cx="10886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DAB5BF-4DD9-0F46-8A53-E5FF216A7034}"/>
                  </a:ext>
                </a:extLst>
              </p14:cNvPr>
              <p14:cNvContentPartPr/>
              <p14:nvPr/>
            </p14:nvContentPartPr>
            <p14:xfrm>
              <a:off x="10034755" y="1890840"/>
              <a:ext cx="259560" cy="1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DAB5BF-4DD9-0F46-8A53-E5FF216A70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81115" y="1783200"/>
                <a:ext cx="367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3E9DC7-341B-4C44-A066-9FCDB960005B}"/>
                  </a:ext>
                </a:extLst>
              </p14:cNvPr>
              <p14:cNvContentPartPr/>
              <p14:nvPr/>
            </p14:nvContentPartPr>
            <p14:xfrm>
              <a:off x="2359195" y="3666720"/>
              <a:ext cx="423720" cy="7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3E9DC7-341B-4C44-A066-9FCDB96000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05195" y="3558720"/>
                <a:ext cx="531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5EF5A0-AE75-974E-9409-E166994C558F}"/>
                  </a:ext>
                </a:extLst>
              </p14:cNvPr>
              <p14:cNvContentPartPr/>
              <p14:nvPr/>
            </p14:nvContentPartPr>
            <p14:xfrm>
              <a:off x="1067846" y="4401414"/>
              <a:ext cx="2840400" cy="7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5EF5A0-AE75-974E-9409-E166994C558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3846" y="4293414"/>
                <a:ext cx="2948040" cy="2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557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BBF93B-906B-274B-95D6-0E06E240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1" y="1424831"/>
            <a:ext cx="11164927" cy="4008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F4BA58-0129-4F4A-95EE-5DDA61F3405E}"/>
                  </a:ext>
                </a:extLst>
              </p14:cNvPr>
              <p14:cNvContentPartPr/>
              <p14:nvPr/>
            </p14:nvContentPartPr>
            <p14:xfrm>
              <a:off x="2207590" y="1583028"/>
              <a:ext cx="2273760" cy="57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F4BA58-0129-4F4A-95EE-5DDA61F34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590" y="1475028"/>
                <a:ext cx="23814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11E536-BE36-1C41-9C91-31E2F26FF09C}"/>
                  </a:ext>
                </a:extLst>
              </p14:cNvPr>
              <p14:cNvContentPartPr/>
              <p14:nvPr/>
            </p14:nvContentPartPr>
            <p14:xfrm>
              <a:off x="2014630" y="3691188"/>
              <a:ext cx="340560" cy="2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11E536-BE36-1C41-9C91-31E2F26FF0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0990" y="3583548"/>
                <a:ext cx="4482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302CDC-2CA7-AE4F-9DB8-0A4D381E8768}"/>
                  </a:ext>
                </a:extLst>
              </p14:cNvPr>
              <p14:cNvContentPartPr/>
              <p14:nvPr/>
            </p14:nvContentPartPr>
            <p14:xfrm>
              <a:off x="6540910" y="3712428"/>
              <a:ext cx="478080" cy="2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302CDC-2CA7-AE4F-9DB8-0A4D381E87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6910" y="3604428"/>
                <a:ext cx="5857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AAE269-FD33-1446-9638-78E2C7F64688}"/>
                  </a:ext>
                </a:extLst>
              </p14:cNvPr>
              <p14:cNvContentPartPr/>
              <p14:nvPr/>
            </p14:nvContentPartPr>
            <p14:xfrm>
              <a:off x="7047806" y="3697614"/>
              <a:ext cx="1150920" cy="19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AAE269-FD33-1446-9638-78E2C7F646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4166" y="3589614"/>
                <a:ext cx="1258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8BC7624-7AB6-7E4C-B82B-24BCB9422CEC}"/>
                  </a:ext>
                </a:extLst>
              </p14:cNvPr>
              <p14:cNvContentPartPr/>
              <p14:nvPr/>
            </p14:nvContentPartPr>
            <p14:xfrm>
              <a:off x="4990046" y="3708414"/>
              <a:ext cx="776520" cy="29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8BC7624-7AB6-7E4C-B82B-24BCB9422C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6046" y="3600774"/>
                <a:ext cx="8841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EC024B-73F7-8A4A-ACCB-9DC79D55F200}"/>
                  </a:ext>
                </a:extLst>
              </p14:cNvPr>
              <p14:cNvContentPartPr/>
              <p14:nvPr/>
            </p14:nvContentPartPr>
            <p14:xfrm>
              <a:off x="1954526" y="2292534"/>
              <a:ext cx="506880" cy="1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EC024B-73F7-8A4A-ACCB-9DC79D55F2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0886" y="2184534"/>
                <a:ext cx="614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45BCF6-AA61-5547-A08B-50D98D3327B5}"/>
                  </a:ext>
                </a:extLst>
              </p14:cNvPr>
              <p14:cNvContentPartPr/>
              <p14:nvPr/>
            </p14:nvContentPartPr>
            <p14:xfrm>
              <a:off x="4742726" y="2313774"/>
              <a:ext cx="761040" cy="1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45BCF6-AA61-5547-A08B-50D98D3327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8726" y="2206134"/>
                <a:ext cx="86868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689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83118E36-1103-4847-A3A0-F6214C49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1507602"/>
            <a:ext cx="11237976" cy="42359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866B80-BA47-1941-A889-6B0C7CD1D470}"/>
                  </a:ext>
                </a:extLst>
              </p14:cNvPr>
              <p14:cNvContentPartPr/>
              <p14:nvPr/>
            </p14:nvContentPartPr>
            <p14:xfrm>
              <a:off x="2436190" y="1655388"/>
              <a:ext cx="145584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866B80-BA47-1941-A889-6B0C7CD1D4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2190" y="1547748"/>
                <a:ext cx="1563480" cy="25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76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050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 IDEA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2131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191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MAIN IDEA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907313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 determine the main idea, ask yourself these questions:</a:t>
            </a:r>
          </a:p>
        </p:txBody>
      </p:sp>
    </p:spTree>
    <p:extLst>
      <p:ext uri="{BB962C8B-B14F-4D97-AF65-F5344CB8AC3E}">
        <p14:creationId xmlns:p14="http://schemas.microsoft.com/office/powerpoint/2010/main" val="120051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58470"/>
            <a:ext cx="5471350" cy="5909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1. What is the </a:t>
            </a:r>
            <a:r>
              <a:rPr lang="en-US" dirty="0">
                <a:solidFill>
                  <a:schemeClr val="bg1"/>
                </a:solidFill>
                <a:highlight>
                  <a:srgbClr val="00FFFF"/>
                </a:highlight>
              </a:rPr>
              <a:t>best title </a:t>
            </a:r>
            <a:r>
              <a:rPr lang="en-US" dirty="0">
                <a:solidFill>
                  <a:schemeClr val="bg1"/>
                </a:solidFill>
              </a:rPr>
              <a:t>for the passage?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a. Dangers Facing Children­­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b. What Children Are Afraid Of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c.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Fears Are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Norma</a:t>
            </a:r>
            <a:r>
              <a:rPr lang="en-US" dirty="0">
                <a:solidFill>
                  <a:schemeClr val="bg1"/>
                </a:solidFill>
              </a:rPr>
              <a:t>l­­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d. Children &amp; Embarrassment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2. What is the </a:t>
            </a:r>
            <a:r>
              <a:rPr lang="en-US" dirty="0">
                <a:solidFill>
                  <a:schemeClr val="bg1"/>
                </a:solidFill>
                <a:highlight>
                  <a:srgbClr val="00FFFF"/>
                </a:highlight>
              </a:rPr>
              <a:t>main idea of the passage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a. Children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all </a:t>
            </a:r>
            <a:r>
              <a:rPr lang="en-US" dirty="0">
                <a:solidFill>
                  <a:schemeClr val="bg1"/>
                </a:solidFill>
              </a:rPr>
              <a:t>over the world feel the same.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b. Adults worry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too much </a:t>
            </a:r>
            <a:r>
              <a:rPr lang="en-US" dirty="0">
                <a:solidFill>
                  <a:schemeClr val="bg1"/>
                </a:solidFill>
              </a:rPr>
              <a:t>about children.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c. Children fear losing a parent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most of all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	d. Childhood fears of loss, embarrassment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               and school are normal.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573803"/>
            <a:ext cx="5618988" cy="5733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B14129-7E02-6D47-92BC-E0BF6CE998B5}"/>
                  </a:ext>
                </a:extLst>
              </p14:cNvPr>
              <p14:cNvContentPartPr/>
              <p14:nvPr/>
            </p14:nvContentPartPr>
            <p14:xfrm>
              <a:off x="8205457" y="2198587"/>
              <a:ext cx="352080" cy="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B14129-7E02-6D47-92BC-E0BF6CE998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1457" y="2090587"/>
                <a:ext cx="4597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0CA540-081E-204F-80C8-3B9670CC66B3}"/>
                  </a:ext>
                </a:extLst>
              </p14:cNvPr>
              <p14:cNvContentPartPr/>
              <p14:nvPr/>
            </p14:nvContentPartPr>
            <p14:xfrm>
              <a:off x="6079297" y="2336107"/>
              <a:ext cx="2449080" cy="87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0CA540-081E-204F-80C8-3B9670CC66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5657" y="2228107"/>
                <a:ext cx="25567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A75F34B-9302-E54F-8C50-05A65C7B8E23}"/>
                  </a:ext>
                </a:extLst>
              </p14:cNvPr>
              <p14:cNvContentPartPr/>
              <p14:nvPr/>
            </p14:nvContentPartPr>
            <p14:xfrm>
              <a:off x="6071377" y="2567947"/>
              <a:ext cx="2450880" cy="8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A75F34B-9302-E54F-8C50-05A65C7B8E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17377" y="2460307"/>
                <a:ext cx="25585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F645D6-ADC2-1E4F-9606-FB816E6140CA}"/>
                  </a:ext>
                </a:extLst>
              </p14:cNvPr>
              <p14:cNvContentPartPr/>
              <p14:nvPr/>
            </p14:nvContentPartPr>
            <p14:xfrm>
              <a:off x="6009457" y="2800507"/>
              <a:ext cx="419760" cy="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F645D6-ADC2-1E4F-9606-FB816E6140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5817" y="2692507"/>
                <a:ext cx="527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004E3F1-AE87-854D-8E62-38F27D561206}"/>
                  </a:ext>
                </a:extLst>
              </p14:cNvPr>
              <p14:cNvContentPartPr/>
              <p14:nvPr/>
            </p14:nvContentPartPr>
            <p14:xfrm>
              <a:off x="8119057" y="2504947"/>
              <a:ext cx="397080" cy="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004E3F1-AE87-854D-8E62-38F27D5612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65417" y="2396947"/>
                <a:ext cx="50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A6FEB0-5DDD-3743-9351-0B732535EC4E}"/>
                  </a:ext>
                </a:extLst>
              </p14:cNvPr>
              <p14:cNvContentPartPr/>
              <p14:nvPr/>
            </p14:nvContentPartPr>
            <p14:xfrm>
              <a:off x="7986217" y="4642987"/>
              <a:ext cx="560160" cy="13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A6FEB0-5DDD-3743-9351-0B732535EC4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32217" y="4535347"/>
                <a:ext cx="667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2D3537-F8E4-084C-A60F-8215064ECEEB}"/>
                  </a:ext>
                </a:extLst>
              </p14:cNvPr>
              <p14:cNvContentPartPr/>
              <p14:nvPr/>
            </p14:nvContentPartPr>
            <p14:xfrm>
              <a:off x="5955097" y="4879147"/>
              <a:ext cx="2521080" cy="37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2D3537-F8E4-084C-A60F-8215064ECE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01457" y="4771507"/>
                <a:ext cx="26287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D7D2CA-C1E4-0E47-A754-1E6178FC6288}"/>
                  </a:ext>
                </a:extLst>
              </p14:cNvPr>
              <p14:cNvContentPartPr/>
              <p14:nvPr/>
            </p14:nvContentPartPr>
            <p14:xfrm>
              <a:off x="5996137" y="5074267"/>
              <a:ext cx="2469600" cy="51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D7D2CA-C1E4-0E47-A754-1E6178FC62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42137" y="4966627"/>
                <a:ext cx="25772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017084-AAC4-1644-989A-471F8903CCB6}"/>
                  </a:ext>
                </a:extLst>
              </p14:cNvPr>
              <p14:cNvContentPartPr/>
              <p14:nvPr/>
            </p14:nvContentPartPr>
            <p14:xfrm>
              <a:off x="6007657" y="5241667"/>
              <a:ext cx="2385360" cy="61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017084-AAC4-1644-989A-471F8903CC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54017" y="5133667"/>
                <a:ext cx="24930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6F2E0DB-32E1-7F45-A871-D5B94483168B}"/>
                  </a:ext>
                </a:extLst>
              </p14:cNvPr>
              <p14:cNvContentPartPr/>
              <p14:nvPr/>
            </p14:nvContentPartPr>
            <p14:xfrm>
              <a:off x="5997217" y="5457667"/>
              <a:ext cx="1981800" cy="35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6F2E0DB-32E1-7F45-A871-D5B9448316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43217" y="5350027"/>
                <a:ext cx="20894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B115CA4-896B-934E-ABAB-4D2AC708F049}"/>
                  </a:ext>
                </a:extLst>
              </p14:cNvPr>
              <p14:cNvContentPartPr/>
              <p14:nvPr/>
            </p14:nvContentPartPr>
            <p14:xfrm>
              <a:off x="9220297" y="3004627"/>
              <a:ext cx="1264680" cy="40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B115CA4-896B-934E-ABAB-4D2AC708F0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66297" y="2896627"/>
                <a:ext cx="1372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1A6408-C3EC-014E-BBF0-FD911E7A1734}"/>
                  </a:ext>
                </a:extLst>
              </p14:cNvPr>
              <p14:cNvContentPartPr/>
              <p14:nvPr/>
            </p14:nvContentPartPr>
            <p14:xfrm>
              <a:off x="9511897" y="5467027"/>
              <a:ext cx="1905840" cy="74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1A6408-C3EC-014E-BBF0-FD911E7A1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7897" y="5359387"/>
                <a:ext cx="20134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9A2CA77-DBA9-034F-9398-92A1E9A42C31}"/>
                  </a:ext>
                </a:extLst>
              </p14:cNvPr>
              <p14:cNvContentPartPr/>
              <p14:nvPr/>
            </p14:nvContentPartPr>
            <p14:xfrm>
              <a:off x="8894857" y="5630827"/>
              <a:ext cx="2491200" cy="9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9A2CA77-DBA9-034F-9398-92A1E9A42C3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41217" y="5522827"/>
                <a:ext cx="25988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839B4E6-7831-EC40-8059-ABB1BB5F1D28}"/>
                  </a:ext>
                </a:extLst>
              </p14:cNvPr>
              <p14:cNvContentPartPr/>
              <p14:nvPr/>
            </p14:nvContentPartPr>
            <p14:xfrm>
              <a:off x="8925817" y="5836027"/>
              <a:ext cx="1270080" cy="19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839B4E6-7831-EC40-8059-ABB1BB5F1D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71817" y="5728027"/>
                <a:ext cx="13777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7D09D6-D7D2-7247-9829-1B1BDAAF25A5}"/>
                  </a:ext>
                </a:extLst>
              </p14:cNvPr>
              <p14:cNvContentPartPr/>
              <p14:nvPr/>
            </p14:nvContentPartPr>
            <p14:xfrm>
              <a:off x="6731257" y="5410507"/>
              <a:ext cx="676800" cy="88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7D09D6-D7D2-7247-9829-1B1BDAAF25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77257" y="5302867"/>
                <a:ext cx="7844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871E92A-67A7-1846-A61A-D50809EE81A7}"/>
                  </a:ext>
                </a:extLst>
              </p14:cNvPr>
              <p14:cNvContentPartPr/>
              <p14:nvPr/>
            </p14:nvContentPartPr>
            <p14:xfrm>
              <a:off x="7520377" y="5046907"/>
              <a:ext cx="96084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871E92A-67A7-1846-A61A-D50809EE81A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66737" y="4939267"/>
                <a:ext cx="1068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5D364DD-8DBE-DB43-B100-8CBE135FCAAC}"/>
                  </a:ext>
                </a:extLst>
              </p14:cNvPr>
              <p14:cNvContentPartPr/>
              <p14:nvPr/>
            </p14:nvContentPartPr>
            <p14:xfrm>
              <a:off x="10560217" y="3018667"/>
              <a:ext cx="907920" cy="27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5D364DD-8DBE-DB43-B100-8CBE135FCA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06577" y="2910667"/>
                <a:ext cx="10155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A8C61F6-3637-1D4A-88EE-819F92358B35}"/>
                  </a:ext>
                </a:extLst>
              </p14:cNvPr>
              <p14:cNvContentPartPr/>
              <p14:nvPr/>
            </p14:nvContentPartPr>
            <p14:xfrm>
              <a:off x="8900257" y="3211267"/>
              <a:ext cx="1351800" cy="29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A8C61F6-3637-1D4A-88EE-819F92358B3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46617" y="3103267"/>
                <a:ext cx="14594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4B53B3-0D85-BB45-A688-0E4376A3B934}"/>
                  </a:ext>
                </a:extLst>
              </p14:cNvPr>
              <p14:cNvContentPartPr/>
              <p14:nvPr/>
            </p14:nvContentPartPr>
            <p14:xfrm>
              <a:off x="9230737" y="5270467"/>
              <a:ext cx="2140560" cy="47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4B53B3-0D85-BB45-A688-0E4376A3B93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76737" y="5162827"/>
                <a:ext cx="22482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DC5F73A-EC87-BF40-97E1-C05410D48E07}"/>
                  </a:ext>
                </a:extLst>
              </p14:cNvPr>
              <p14:cNvContentPartPr/>
              <p14:nvPr/>
            </p14:nvContentPartPr>
            <p14:xfrm>
              <a:off x="8846257" y="5465587"/>
              <a:ext cx="58392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DC5F73A-EC87-BF40-97E1-C05410D48E0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92617" y="5357587"/>
                <a:ext cx="6915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9E00798-82BB-7646-8937-C2A19F197FE2}"/>
                  </a:ext>
                </a:extLst>
              </p14:cNvPr>
              <p14:cNvContentPartPr/>
              <p14:nvPr/>
            </p14:nvContentPartPr>
            <p14:xfrm>
              <a:off x="66937" y="5774107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9E00798-82BB-7646-8937-C2A19F197F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937" y="575610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889D87B-03AA-2545-8724-E1ABA4BD9387}"/>
              </a:ext>
            </a:extLst>
          </p:cNvPr>
          <p:cNvSpPr/>
          <p:nvPr/>
        </p:nvSpPr>
        <p:spPr>
          <a:xfrm>
            <a:off x="477012" y="458470"/>
            <a:ext cx="5471350" cy="55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 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A56AC0-7440-AF4C-90AD-37ACF52C68C1}"/>
                  </a:ext>
                </a:extLst>
              </p14:cNvPr>
              <p14:cNvContentPartPr/>
              <p14:nvPr/>
            </p14:nvContentPartPr>
            <p14:xfrm>
              <a:off x="7488337" y="2821747"/>
              <a:ext cx="100476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A56AC0-7440-AF4C-90AD-37ACF52C68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34337" y="2714107"/>
                <a:ext cx="11124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C2E5D0-9D20-1641-A646-B4044F271C81}"/>
                  </a:ext>
                </a:extLst>
              </p14:cNvPr>
              <p14:cNvContentPartPr/>
              <p14:nvPr/>
            </p14:nvContentPartPr>
            <p14:xfrm>
              <a:off x="6065257" y="3026947"/>
              <a:ext cx="6008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C2E5D0-9D20-1641-A646-B4044F271C8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11617" y="2918947"/>
                <a:ext cx="708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86D30F-0CFB-40BF-BA08-C289B9E9B0E8}"/>
                  </a:ext>
                </a:extLst>
              </p14:cNvPr>
              <p14:cNvContentPartPr/>
              <p14:nvPr/>
            </p14:nvContentPartPr>
            <p14:xfrm>
              <a:off x="10537063" y="2969109"/>
              <a:ext cx="883800" cy="52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86D30F-0CFB-40BF-BA08-C289B9E9B0E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83063" y="2861109"/>
                <a:ext cx="9914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1575C0A-3F9B-43F0-B3DF-81A3977CAC92}"/>
                  </a:ext>
                </a:extLst>
              </p14:cNvPr>
              <p14:cNvContentPartPr/>
              <p14:nvPr/>
            </p14:nvContentPartPr>
            <p14:xfrm>
              <a:off x="8916703" y="3283029"/>
              <a:ext cx="12607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1575C0A-3F9B-43F0-B3DF-81A3977CAC9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63063" y="3175029"/>
                <a:ext cx="136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ED0F1C-36C2-4D78-A8F6-01C983104782}"/>
                  </a:ext>
                </a:extLst>
              </p14:cNvPr>
              <p14:cNvContentPartPr/>
              <p14:nvPr/>
            </p14:nvContentPartPr>
            <p14:xfrm>
              <a:off x="9204343" y="5233509"/>
              <a:ext cx="2160720" cy="61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ED0F1C-36C2-4D78-A8F6-01C9831047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50703" y="5125509"/>
                <a:ext cx="22683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2C9DF15-98E5-4CEE-8393-FD9F29ABA7DB}"/>
                  </a:ext>
                </a:extLst>
              </p14:cNvPr>
              <p14:cNvContentPartPr/>
              <p14:nvPr/>
            </p14:nvContentPartPr>
            <p14:xfrm>
              <a:off x="8881783" y="5451309"/>
              <a:ext cx="541080" cy="26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2C9DF15-98E5-4CEE-8393-FD9F29ABA7D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28143" y="5343669"/>
                <a:ext cx="64872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35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SUPPORTING DETAILS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0901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020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SUPPORTING DETAILS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497222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 To find supporting details:</a:t>
            </a:r>
          </a:p>
        </p:txBody>
      </p:sp>
    </p:spTree>
    <p:extLst>
      <p:ext uri="{BB962C8B-B14F-4D97-AF65-F5344CB8AC3E}">
        <p14:creationId xmlns:p14="http://schemas.microsoft.com/office/powerpoint/2010/main" val="2773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A096C-6C3B-469B-9F45-BFD78BCF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7172-FC72-4C16-8FD2-F941AA94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218" y="864108"/>
            <a:ext cx="7315200" cy="512064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About the Reading Comprehension Section</a:t>
            </a:r>
          </a:p>
          <a:p>
            <a:r>
              <a:rPr lang="en-US" dirty="0"/>
              <a:t>A few Tips </a:t>
            </a:r>
          </a:p>
          <a:p>
            <a:r>
              <a:rPr lang="en-US" dirty="0"/>
              <a:t>Noticing  the Language in the Questions &amp; Answers</a:t>
            </a:r>
          </a:p>
          <a:p>
            <a:r>
              <a:rPr lang="en-US" dirty="0"/>
              <a:t>A Review of Reading Comprehensions Skills</a:t>
            </a:r>
          </a:p>
          <a:p>
            <a:pPr lvl="1"/>
            <a:r>
              <a:rPr lang="en-US" dirty="0"/>
              <a:t>Main Idea</a:t>
            </a:r>
          </a:p>
          <a:p>
            <a:pPr lvl="1"/>
            <a:r>
              <a:rPr lang="en-US" dirty="0"/>
              <a:t>Supporting Details</a:t>
            </a:r>
          </a:p>
          <a:p>
            <a:pPr lvl="1"/>
            <a:r>
              <a:rPr lang="en-US" dirty="0"/>
              <a:t>Inference</a:t>
            </a:r>
          </a:p>
          <a:p>
            <a:pPr lvl="1"/>
            <a:r>
              <a:rPr lang="en-US" dirty="0"/>
              <a:t>Words in Context</a:t>
            </a:r>
          </a:p>
          <a:p>
            <a:pPr lvl="1"/>
            <a:r>
              <a:rPr lang="en-US" dirty="0"/>
              <a:t>Author’s Tone</a:t>
            </a:r>
          </a:p>
          <a:p>
            <a:pPr lvl="1"/>
            <a:r>
              <a:rPr lang="en-US" dirty="0"/>
              <a:t>Author’s Purpose</a:t>
            </a:r>
          </a:p>
          <a:p>
            <a:pPr lvl="1"/>
            <a:r>
              <a:rPr lang="en-US" dirty="0"/>
              <a:t>Fact &amp; Opinion</a:t>
            </a:r>
          </a:p>
          <a:p>
            <a:pPr lvl="1"/>
            <a:r>
              <a:rPr lang="en-US" dirty="0"/>
              <a:t>Summarizing</a:t>
            </a:r>
          </a:p>
          <a:p>
            <a:r>
              <a:rPr lang="en-US" dirty="0"/>
              <a:t>Language to Avoid</a:t>
            </a:r>
          </a:p>
          <a:p>
            <a:r>
              <a:rPr lang="en-US" dirty="0"/>
              <a:t>Works Cited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5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9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3. Which is </a:t>
            </a:r>
            <a:r>
              <a:rPr lang="en-US" sz="1500" dirty="0">
                <a:solidFill>
                  <a:schemeClr val="bg1"/>
                </a:solidFill>
                <a:highlight>
                  <a:srgbClr val="00FFFF"/>
                </a:highlight>
              </a:rPr>
              <a:t>not a detail </a:t>
            </a:r>
            <a:r>
              <a:rPr lang="en-US" sz="1500" dirty="0">
                <a:solidFill>
                  <a:schemeClr val="bg1"/>
                </a:solidFill>
              </a:rPr>
              <a:t>listed in the passage?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	a. </a:t>
            </a:r>
            <a:r>
              <a:rPr lang="en-US" sz="1500" dirty="0">
                <a:solidFill>
                  <a:schemeClr val="bg1"/>
                </a:solidFill>
                <a:highlight>
                  <a:srgbClr val="00FF00"/>
                </a:highlight>
              </a:rPr>
              <a:t>Austria</a:t>
            </a:r>
            <a:r>
              <a:rPr lang="en-US" sz="1500" dirty="0">
                <a:solidFill>
                  <a:schemeClr val="bg1"/>
                </a:solidFill>
              </a:rPr>
              <a:t> was one of the countries used in the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research study.</a:t>
            </a:r>
          </a:p>
          <a:p>
            <a:pPr marL="274320" lvl="1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b. Students were asked to rank a list of twenty</a:t>
            </a:r>
          </a:p>
          <a:p>
            <a:pPr marL="274320" lvl="1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events in order of how upsetting they would be.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c. Most children have anxiety about school.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d. Boys and girls rated anxiety-related events the </a:t>
            </a:r>
          </a:p>
          <a:p>
            <a:pPr lvl="2"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same.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9. Which is a </a:t>
            </a:r>
            <a:r>
              <a:rPr lang="en-US" sz="1500" dirty="0">
                <a:solidFill>
                  <a:schemeClr val="bg1"/>
                </a:solidFill>
                <a:highlight>
                  <a:srgbClr val="00FFFF"/>
                </a:highlight>
              </a:rPr>
              <a:t>detail </a:t>
            </a:r>
            <a:r>
              <a:rPr lang="en-US" sz="1500" dirty="0">
                <a:solidFill>
                  <a:schemeClr val="bg1"/>
                </a:solidFill>
              </a:rPr>
              <a:t>from the passage?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	a.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Highest</a:t>
            </a:r>
            <a:r>
              <a:rPr lang="en-US" sz="1500" dirty="0">
                <a:solidFill>
                  <a:schemeClr val="bg1"/>
                </a:solidFill>
              </a:rPr>
              <a:t> on children’s list of anxieties is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fear of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nuclear war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b.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Kindergarten children exclusively </a:t>
            </a:r>
            <a:r>
              <a:rPr lang="en-US" sz="1500" dirty="0">
                <a:solidFill>
                  <a:schemeClr val="bg1"/>
                </a:solidFill>
              </a:rPr>
              <a:t>ranked fear of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 losing a parent the highest.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c. </a:t>
            </a:r>
            <a:r>
              <a:rPr lang="en-US" sz="1500" dirty="0">
                <a:solidFill>
                  <a:schemeClr val="bg1"/>
                </a:solidFill>
                <a:highlight>
                  <a:srgbClr val="FFFF00"/>
                </a:highlight>
              </a:rPr>
              <a:t>It is a universal trait </a:t>
            </a:r>
            <a:r>
              <a:rPr lang="en-US" sz="1500" dirty="0">
                <a:solidFill>
                  <a:schemeClr val="bg1"/>
                </a:solidFill>
              </a:rPr>
              <a:t>that children do not embrace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 having a new baby brother or sister.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	d. According to research of children in six countries,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children from different cultures are similar when it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                           comes to fears.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42CC34-FF84-D144-85ED-83061284D590}"/>
                  </a:ext>
                </a:extLst>
              </p14:cNvPr>
              <p14:cNvContentPartPr/>
              <p14:nvPr/>
            </p14:nvContentPartPr>
            <p14:xfrm>
              <a:off x="6878497" y="2966107"/>
              <a:ext cx="66960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42CC34-FF84-D144-85ED-83061284D5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24857" y="2858107"/>
                <a:ext cx="777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1937" y="-193973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9F12825-51DB-4FF2-B4A4-3C07F2C2B210}"/>
                  </a:ext>
                </a:extLst>
              </p14:cNvPr>
              <p14:cNvContentPartPr/>
              <p14:nvPr/>
            </p14:nvContentPartPr>
            <p14:xfrm>
              <a:off x="6505063" y="2672486"/>
              <a:ext cx="2000520" cy="7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9F12825-51DB-4FF2-B4A4-3C07F2C2B2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1063" y="2564486"/>
                <a:ext cx="21081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6F136B7-224D-4E66-9F65-D58069CB5861}"/>
                  </a:ext>
                </a:extLst>
              </p14:cNvPr>
              <p14:cNvContentPartPr/>
              <p14:nvPr/>
            </p14:nvContentPartPr>
            <p14:xfrm>
              <a:off x="6051823" y="2942846"/>
              <a:ext cx="623160" cy="9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6F136B7-224D-4E66-9F65-D58069CB58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8183" y="2834846"/>
                <a:ext cx="7308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64AF1D9-77F6-42EF-AA4B-A9895CB134F4}"/>
                  </a:ext>
                </a:extLst>
              </p14:cNvPr>
              <p14:cNvContentPartPr/>
              <p14:nvPr/>
            </p14:nvContentPartPr>
            <p14:xfrm>
              <a:off x="7236223" y="3325526"/>
              <a:ext cx="1337400" cy="89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64AF1D9-77F6-42EF-AA4B-A9895CB134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82583" y="3217526"/>
                <a:ext cx="1445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661EF3D-926B-4B23-9ACC-DD37A1324573}"/>
                  </a:ext>
                </a:extLst>
              </p14:cNvPr>
              <p14:cNvContentPartPr/>
              <p14:nvPr/>
            </p14:nvContentPartPr>
            <p14:xfrm>
              <a:off x="5999983" y="3543326"/>
              <a:ext cx="2592720" cy="44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661EF3D-926B-4B23-9ACC-DD37A132457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46343" y="3435686"/>
                <a:ext cx="27003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0C9E9E9-05B1-4741-BE1D-AB679BCC7604}"/>
                  </a:ext>
                </a:extLst>
              </p14:cNvPr>
              <p14:cNvContentPartPr/>
              <p14:nvPr/>
            </p14:nvContentPartPr>
            <p14:xfrm>
              <a:off x="7775863" y="4674446"/>
              <a:ext cx="713160" cy="19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0C9E9E9-05B1-4741-BE1D-AB679BCC76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22223" y="4566446"/>
                <a:ext cx="820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E911131-2C16-48D2-9989-EE7E37A47A80}"/>
                  </a:ext>
                </a:extLst>
              </p14:cNvPr>
              <p14:cNvContentPartPr/>
              <p14:nvPr/>
            </p14:nvContentPartPr>
            <p14:xfrm>
              <a:off x="5990623" y="4752926"/>
              <a:ext cx="2652840" cy="133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E911131-2C16-48D2-9989-EE7E37A47A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36983" y="4645286"/>
                <a:ext cx="27604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F5368BD-19A9-462A-95E3-6764C6809E1E}"/>
                  </a:ext>
                </a:extLst>
              </p14:cNvPr>
              <p14:cNvContentPartPr/>
              <p14:nvPr/>
            </p14:nvContentPartPr>
            <p14:xfrm>
              <a:off x="7027423" y="5053886"/>
              <a:ext cx="1564200" cy="119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F5368BD-19A9-462A-95E3-6764C6809E1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73783" y="4945886"/>
                <a:ext cx="167184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679396A-4C1A-4406-93DF-21C12648573A}"/>
                  </a:ext>
                </a:extLst>
              </p14:cNvPr>
              <p14:cNvContentPartPr/>
              <p14:nvPr/>
            </p14:nvContentPartPr>
            <p14:xfrm>
              <a:off x="6809623" y="3969926"/>
              <a:ext cx="1845720" cy="71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679396A-4C1A-4406-93DF-21C12648573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55983" y="3862286"/>
                <a:ext cx="19533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3382D84-2DA1-45CE-9E99-06DA50CADB5D}"/>
                  </a:ext>
                </a:extLst>
              </p14:cNvPr>
              <p14:cNvContentPartPr/>
              <p14:nvPr/>
            </p14:nvContentPartPr>
            <p14:xfrm>
              <a:off x="6025543" y="4232006"/>
              <a:ext cx="5745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3382D84-2DA1-45CE-9E99-06DA50CADB5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71903" y="4124366"/>
                <a:ext cx="682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296783-9932-4E08-AA6F-6571B699854B}"/>
                  </a:ext>
                </a:extLst>
              </p14:cNvPr>
              <p14:cNvContentPartPr/>
              <p14:nvPr/>
            </p14:nvContentPartPr>
            <p14:xfrm>
              <a:off x="10484863" y="887606"/>
              <a:ext cx="922320" cy="35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296783-9932-4E08-AA6F-6571B699854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431223" y="779966"/>
                <a:ext cx="1029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2D0E4D4-DB67-430F-A711-EC663A77B7CB}"/>
                  </a:ext>
                </a:extLst>
              </p14:cNvPr>
              <p14:cNvContentPartPr/>
              <p14:nvPr/>
            </p14:nvContentPartPr>
            <p14:xfrm>
              <a:off x="9004543" y="1069766"/>
              <a:ext cx="1947600" cy="975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2D0E4D4-DB67-430F-A711-EC663A77B7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50543" y="961766"/>
                <a:ext cx="205524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D9A0827-7B52-43E8-8ABE-52BCEE878776}"/>
                  </a:ext>
                </a:extLst>
              </p14:cNvPr>
              <p14:cNvContentPartPr/>
              <p14:nvPr/>
            </p14:nvContentPartPr>
            <p14:xfrm>
              <a:off x="5955703" y="3716846"/>
              <a:ext cx="2210040" cy="133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D9A0827-7B52-43E8-8ABE-52BCEE87877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2063" y="3608846"/>
                <a:ext cx="231768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759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792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53265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29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21047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make a logical inference:</a:t>
            </a:r>
          </a:p>
        </p:txBody>
      </p:sp>
    </p:spTree>
    <p:extLst>
      <p:ext uri="{BB962C8B-B14F-4D97-AF65-F5344CB8AC3E}">
        <p14:creationId xmlns:p14="http://schemas.microsoft.com/office/powerpoint/2010/main" val="34185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588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lvl="0"/>
            <a:r>
              <a:rPr lang="en-US" sz="1600" dirty="0"/>
              <a:t>4. Which </a:t>
            </a:r>
            <a:r>
              <a:rPr lang="en-US" sz="1600" dirty="0">
                <a:highlight>
                  <a:srgbClr val="00FFFF"/>
                </a:highlight>
              </a:rPr>
              <a:t>cannot be inferred</a:t>
            </a:r>
            <a:r>
              <a:rPr lang="en-US" sz="1600" dirty="0"/>
              <a:t>?</a:t>
            </a:r>
          </a:p>
          <a:p>
            <a:pPr lvl="0"/>
            <a:r>
              <a:rPr lang="en-US" sz="1600" dirty="0"/>
              <a:t>	a. Adults are important in a child’s perception of her</a:t>
            </a:r>
          </a:p>
          <a:p>
            <a:pPr lvl="0"/>
            <a:r>
              <a:rPr lang="en-US" sz="1600" dirty="0"/>
              <a:t>               world.</a:t>
            </a:r>
          </a:p>
          <a:p>
            <a:pPr lvl="0"/>
            <a:r>
              <a:rPr lang="en-US" sz="1600" dirty="0"/>
              <a:t>	b. Some children have anxiety about nuclear war.</a:t>
            </a:r>
          </a:p>
          <a:p>
            <a:pPr lvl="0"/>
            <a:r>
              <a:rPr lang="en-US" sz="1600" dirty="0"/>
              <a:t>	c. Children are busy with their own lives; they do not mind</a:t>
            </a:r>
          </a:p>
          <a:p>
            <a:pPr lvl="0"/>
            <a:r>
              <a:rPr lang="en-US" sz="1600" dirty="0"/>
              <a:t>                welcoming a new baby into the family.</a:t>
            </a:r>
          </a:p>
          <a:p>
            <a:pPr lvl="0"/>
            <a:r>
              <a:rPr lang="en-US" sz="1600" dirty="0"/>
              <a:t>	d. Hiding fears is healthier than talking about them.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4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11. What is a </a:t>
            </a:r>
            <a:r>
              <a:rPr lang="en-US" sz="1600" dirty="0">
                <a:highlight>
                  <a:srgbClr val="FFFF00"/>
                </a:highlight>
              </a:rPr>
              <a:t>conclusion</a:t>
            </a:r>
            <a:r>
              <a:rPr lang="en-US" sz="1600" dirty="0"/>
              <a:t> suggested by the passage?</a:t>
            </a:r>
          </a:p>
          <a:p>
            <a:pPr lvl="0"/>
            <a:r>
              <a:rPr lang="en-US" sz="1600" dirty="0"/>
              <a:t>	a. Adults have become increasingly concerned about the</a:t>
            </a:r>
          </a:p>
          <a:p>
            <a:pPr lvl="0"/>
            <a:r>
              <a:rPr lang="en-US" sz="1600" dirty="0"/>
              <a:t>               dangers facing their own children.</a:t>
            </a:r>
          </a:p>
          <a:p>
            <a:pPr lvl="0"/>
            <a:r>
              <a:rPr lang="en-US" sz="1600" dirty="0"/>
              <a:t>	b. Most childhood fears are normal and overcoming them</a:t>
            </a:r>
          </a:p>
          <a:p>
            <a:pPr lvl="0"/>
            <a:r>
              <a:rPr lang="en-US" sz="1600" dirty="0"/>
              <a:t>                can only help children.</a:t>
            </a:r>
          </a:p>
          <a:p>
            <a:pPr lvl="0"/>
            <a:r>
              <a:rPr lang="en-US" sz="1600" dirty="0"/>
              <a:t>	c. Children in grades three through nine face the most</a:t>
            </a:r>
          </a:p>
          <a:p>
            <a:pPr lvl="0"/>
            <a:r>
              <a:rPr lang="en-US" sz="1600" dirty="0"/>
              <a:t>                danger.</a:t>
            </a:r>
          </a:p>
          <a:p>
            <a:pPr lvl="0"/>
            <a:r>
              <a:rPr lang="en-US" sz="1600" dirty="0"/>
              <a:t>	d. Anxiety is high in Egypt and Canada.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13" y="463016"/>
            <a:ext cx="5766626" cy="5936514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A54370-BCAC-E541-BFF6-9406840DBC90}"/>
                  </a:ext>
                </a:extLst>
              </p14:cNvPr>
              <p14:cNvContentPartPr/>
              <p14:nvPr/>
            </p14:nvContentPartPr>
            <p14:xfrm>
              <a:off x="9322537" y="5251747"/>
              <a:ext cx="2288160" cy="5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A54370-BCAC-E541-BFF6-9406840DBC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8537" y="5143747"/>
                <a:ext cx="23958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DA4BAB-EF44-6747-80D9-F6CFE4C6A4D9}"/>
                  </a:ext>
                </a:extLst>
              </p14:cNvPr>
              <p14:cNvContentPartPr/>
              <p14:nvPr/>
            </p14:nvContentPartPr>
            <p14:xfrm>
              <a:off x="8983417" y="5468107"/>
              <a:ext cx="2665440" cy="6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DA4BAB-EF44-6747-80D9-F6CFE4C6A4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29417" y="5360107"/>
                <a:ext cx="27730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223D5B-54F2-8A4E-B7F7-8ECD0B6E1677}"/>
                  </a:ext>
                </a:extLst>
              </p14:cNvPr>
              <p14:cNvContentPartPr/>
              <p14:nvPr/>
            </p14:nvContentPartPr>
            <p14:xfrm>
              <a:off x="8994937" y="5679067"/>
              <a:ext cx="2552400" cy="55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223D5B-54F2-8A4E-B7F7-8ECD0B6E16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40937" y="5571427"/>
                <a:ext cx="2660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E4D012F-D8B0-B547-8809-13147180BD5D}"/>
                  </a:ext>
                </a:extLst>
              </p14:cNvPr>
              <p14:cNvContentPartPr/>
              <p14:nvPr/>
            </p14:nvContentPartPr>
            <p14:xfrm>
              <a:off x="8988457" y="5944027"/>
              <a:ext cx="1229400" cy="1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E4D012F-D8B0-B547-8809-13147180BD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34457" y="5836027"/>
                <a:ext cx="1337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C1B833-5060-4247-842A-18D2A01D67B7}"/>
                  </a:ext>
                </a:extLst>
              </p14:cNvPr>
              <p14:cNvContentPartPr/>
              <p14:nvPr/>
            </p14:nvContentPartPr>
            <p14:xfrm>
              <a:off x="6097657" y="1611427"/>
              <a:ext cx="2485800" cy="4571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C1B833-5060-4247-842A-18D2A01D67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3657" y="1503429"/>
                <a:ext cx="2593440" cy="26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A875B2-F1DD-CA4F-8E78-8837081CD661}"/>
                  </a:ext>
                </a:extLst>
              </p14:cNvPr>
              <p14:cNvContentPartPr/>
              <p14:nvPr/>
            </p14:nvContentPartPr>
            <p14:xfrm>
              <a:off x="6949057" y="2077987"/>
              <a:ext cx="900360" cy="12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A875B2-F1DD-CA4F-8E78-8837081CD6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95057" y="1969987"/>
                <a:ext cx="1008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6E9FBD-2A7B-452C-B168-E2AAAD0EE9C3}"/>
                  </a:ext>
                </a:extLst>
              </p14:cNvPr>
              <p14:cNvContentPartPr/>
              <p14:nvPr/>
            </p14:nvContentPartPr>
            <p14:xfrm>
              <a:off x="6354823" y="547149"/>
              <a:ext cx="2228400" cy="11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6E9FBD-2A7B-452C-B168-E2AAAD0EE9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0823" y="439509"/>
                <a:ext cx="23360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429F90-077C-48CA-9EF2-AECF42034A41}"/>
                  </a:ext>
                </a:extLst>
              </p14:cNvPr>
              <p14:cNvContentPartPr/>
              <p14:nvPr/>
            </p14:nvContentPartPr>
            <p14:xfrm>
              <a:off x="6028303" y="795909"/>
              <a:ext cx="2658240" cy="7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429F90-077C-48CA-9EF2-AECF42034A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4663" y="687909"/>
                <a:ext cx="2765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C96753-DAA9-4949-9FE6-85D5D5D4C5DA}"/>
                  </a:ext>
                </a:extLst>
              </p14:cNvPr>
              <p14:cNvContentPartPr/>
              <p14:nvPr/>
            </p14:nvContentPartPr>
            <p14:xfrm>
              <a:off x="6053863" y="985989"/>
              <a:ext cx="2427840" cy="131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C96753-DAA9-4949-9FE6-85D5D5D4C5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0223" y="877989"/>
                <a:ext cx="25354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C68E57-8406-4B40-BC0A-3E7036B9A1EB}"/>
                  </a:ext>
                </a:extLst>
              </p14:cNvPr>
              <p14:cNvContentPartPr/>
              <p14:nvPr/>
            </p14:nvContentPartPr>
            <p14:xfrm>
              <a:off x="10972634" y="448407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C68E57-8406-4B40-BC0A-3E7036B9A1E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63634" y="44750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6FCD39-5A36-4941-ADA3-E4382BFA4739}"/>
                  </a:ext>
                </a:extLst>
              </p14:cNvPr>
              <p14:cNvContentPartPr/>
              <p14:nvPr/>
            </p14:nvContentPartPr>
            <p14:xfrm>
              <a:off x="10937714" y="448407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6FCD39-5A36-4941-ADA3-E4382BFA473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928714" y="44750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50BF442-90CB-4C84-883A-37E5365415F1}"/>
                  </a:ext>
                </a:extLst>
              </p14:cNvPr>
              <p14:cNvContentPartPr/>
              <p14:nvPr/>
            </p14:nvContentPartPr>
            <p14:xfrm>
              <a:off x="10726754" y="4477957"/>
              <a:ext cx="879480" cy="94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50BF442-90CB-4C84-883A-37E5365415F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90754" y="4405957"/>
                <a:ext cx="951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EE65576-AD60-4A3E-9DE8-B588A4C350EE}"/>
                  </a:ext>
                </a:extLst>
              </p14:cNvPr>
              <p14:cNvContentPartPr/>
              <p14:nvPr/>
            </p14:nvContentPartPr>
            <p14:xfrm>
              <a:off x="9003434" y="4561117"/>
              <a:ext cx="2673000" cy="275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EE65576-AD60-4A3E-9DE8-B588A4C350E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67434" y="4489117"/>
                <a:ext cx="2744640" cy="4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24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WORDS IN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8021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46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WORDS IN CONTEXT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80790"/>
              </p:ext>
            </p:extLst>
          </p:nvPr>
        </p:nvGraphicFramePr>
        <p:xfrm>
          <a:off x="384048" y="768096"/>
          <a:ext cx="8258808" cy="5973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meaning of a word in context:</a:t>
            </a:r>
          </a:p>
        </p:txBody>
      </p:sp>
    </p:spTree>
    <p:extLst>
      <p:ext uri="{BB962C8B-B14F-4D97-AF65-F5344CB8AC3E}">
        <p14:creationId xmlns:p14="http://schemas.microsoft.com/office/powerpoint/2010/main" val="274180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5973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What is the meaning of the word </a:t>
            </a:r>
            <a:r>
              <a:rPr lang="en-US" i="1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paragraph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Local</a:t>
            </a:r>
          </a:p>
          <a:p>
            <a:pPr lvl="1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Micro</a:t>
            </a:r>
          </a:p>
          <a:p>
            <a:pPr lvl="1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Comprehensive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International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dirty="0"/>
              <a:t>12. What is </a:t>
            </a:r>
            <a:r>
              <a:rPr lang="en-US" dirty="0">
                <a:highlight>
                  <a:srgbClr val="FFFF00"/>
                </a:highlight>
              </a:rPr>
              <a:t>not a meaning </a:t>
            </a:r>
            <a:r>
              <a:rPr lang="en-US" dirty="0"/>
              <a:t>of the word </a:t>
            </a:r>
            <a:r>
              <a:rPr lang="en-US" i="1" dirty="0">
                <a:highlight>
                  <a:srgbClr val="FFFF00"/>
                </a:highlight>
              </a:rPr>
              <a:t>flourish</a:t>
            </a:r>
            <a:r>
              <a:rPr lang="en-US" dirty="0"/>
              <a:t> in the</a:t>
            </a:r>
          </a:p>
          <a:p>
            <a:pPr lvl="0"/>
            <a:r>
              <a:rPr lang="en-US" dirty="0"/>
              <a:t>        </a:t>
            </a:r>
            <a:r>
              <a:rPr lang="en-US" dirty="0">
                <a:highlight>
                  <a:srgbClr val="FFFF00"/>
                </a:highlight>
              </a:rPr>
              <a:t>third paragraph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	a. Mushroom</a:t>
            </a:r>
          </a:p>
          <a:p>
            <a:pPr lvl="0"/>
            <a:r>
              <a:rPr lang="en-US" dirty="0"/>
              <a:t>	b. Thrive</a:t>
            </a:r>
          </a:p>
          <a:p>
            <a:pPr lvl="0"/>
            <a:r>
              <a:rPr lang="en-US" dirty="0"/>
              <a:t>	c. Decline</a:t>
            </a:r>
          </a:p>
          <a:p>
            <a:pPr lvl="0"/>
            <a:r>
              <a:rPr lang="en-US" dirty="0"/>
              <a:t>	d. Burgeoning </a:t>
            </a:r>
          </a:p>
          <a:p>
            <a:r>
              <a:rPr lang="en-US" dirty="0"/>
              <a:t> 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 </a:t>
            </a: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endParaRPr lang="en-US" sz="15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15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5973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74FA18-A5C9-1B48-8DC3-D7902CA9A614}"/>
                  </a:ext>
                </a:extLst>
              </p14:cNvPr>
              <p14:cNvContentPartPr/>
              <p14:nvPr/>
            </p14:nvContentPartPr>
            <p14:xfrm>
              <a:off x="8557897" y="1451587"/>
              <a:ext cx="421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74FA18-A5C9-1B48-8DC3-D7902CA9A6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04257" y="1343947"/>
                <a:ext cx="149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C26D2B0-0A4E-C44A-8628-96E87C77ABF4}"/>
                  </a:ext>
                </a:extLst>
              </p14:cNvPr>
              <p14:cNvContentPartPr/>
              <p14:nvPr/>
            </p14:nvContentPartPr>
            <p14:xfrm>
              <a:off x="7237417" y="1472827"/>
              <a:ext cx="5356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C26D2B0-0A4E-C44A-8628-96E87C77AB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3417" y="1364827"/>
                <a:ext cx="643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F0F8B7-F2BC-9843-89E2-88212135A848}"/>
                  </a:ext>
                </a:extLst>
              </p14:cNvPr>
              <p14:cNvContentPartPr/>
              <p14:nvPr/>
            </p14:nvContentPartPr>
            <p14:xfrm>
              <a:off x="6134377" y="1642747"/>
              <a:ext cx="2435040" cy="10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F0F8B7-F2BC-9843-89E2-88212135A8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0737" y="1535107"/>
                <a:ext cx="25426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EE63DAD-1E28-474C-BC4E-DF5146FE05D2}"/>
                  </a:ext>
                </a:extLst>
              </p14:cNvPr>
              <p14:cNvContentPartPr/>
              <p14:nvPr/>
            </p14:nvContentPartPr>
            <p14:xfrm>
              <a:off x="6077497" y="1900867"/>
              <a:ext cx="2484360" cy="9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EE63DAD-1E28-474C-BC4E-DF5146FE05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23857" y="1792867"/>
                <a:ext cx="25920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6F41A7-FF17-BB4D-8FDD-E700AA9C7272}"/>
                  </a:ext>
                </a:extLst>
              </p14:cNvPr>
              <p14:cNvContentPartPr/>
              <p14:nvPr/>
            </p14:nvContentPartPr>
            <p14:xfrm>
              <a:off x="6057337" y="2118307"/>
              <a:ext cx="2536560" cy="3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6F41A7-FF17-BB4D-8FDD-E700AA9C72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3337" y="2010667"/>
                <a:ext cx="26442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889BA6-EBE1-7D4D-AF72-3B344FDC9877}"/>
                  </a:ext>
                </a:extLst>
              </p14:cNvPr>
              <p14:cNvContentPartPr/>
              <p14:nvPr/>
            </p14:nvContentPartPr>
            <p14:xfrm>
              <a:off x="6073897" y="2293627"/>
              <a:ext cx="2533320" cy="66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889BA6-EBE1-7D4D-AF72-3B344FDC98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0257" y="2185987"/>
                <a:ext cx="26409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F090A0-E8D2-F746-989A-75C4E1DA640F}"/>
                  </a:ext>
                </a:extLst>
              </p14:cNvPr>
              <p14:cNvContentPartPr/>
              <p14:nvPr/>
            </p14:nvContentPartPr>
            <p14:xfrm>
              <a:off x="6096217" y="2473987"/>
              <a:ext cx="2558520" cy="85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F090A0-E8D2-F746-989A-75C4E1DA640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2217" y="2365987"/>
                <a:ext cx="26661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0FD657B-05C3-D845-B1DD-B314D1D8EA75}"/>
                  </a:ext>
                </a:extLst>
              </p14:cNvPr>
              <p14:cNvContentPartPr/>
              <p14:nvPr/>
            </p14:nvContentPartPr>
            <p14:xfrm>
              <a:off x="6085417" y="2680267"/>
              <a:ext cx="333000" cy="5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0FD657B-05C3-D845-B1DD-B314D1D8EA7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31777" y="2572267"/>
                <a:ext cx="44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1097AA-F200-BF4A-862C-6CBADC113BB2}"/>
                  </a:ext>
                </a:extLst>
              </p14:cNvPr>
              <p14:cNvContentPartPr/>
              <p14:nvPr/>
            </p14:nvContentPartPr>
            <p14:xfrm>
              <a:off x="8967217" y="4221787"/>
              <a:ext cx="549000" cy="50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1097AA-F200-BF4A-862C-6CBADC113B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13217" y="4114147"/>
                <a:ext cx="656640" cy="2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371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926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TONE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63750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43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Bubble sheet test paper and pencil">
            <a:extLst>
              <a:ext uri="{FF2B5EF4-FFF2-40B4-BE49-F238E27FC236}">
                <a16:creationId xmlns:a16="http://schemas.microsoft.com/office/drawing/2014/main" id="{59FAA203-C3BA-4B34-A001-BD6CE704F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2" b="8209"/>
          <a:stretch/>
        </p:blipFill>
        <p:spPr>
          <a:xfrm>
            <a:off x="20" y="332519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704AC-B1BD-B747-B59E-C79E035EC845}"/>
              </a:ext>
            </a:extLst>
          </p:cNvPr>
          <p:cNvSpPr txBox="1"/>
          <p:nvPr/>
        </p:nvSpPr>
        <p:spPr>
          <a:xfrm>
            <a:off x="1" y="768096"/>
            <a:ext cx="3443590" cy="5138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bg1"/>
                </a:solidFill>
              </a:rPr>
              <a:t>ABOUT THE READING COMPREHENSION SECTION:</a:t>
            </a:r>
            <a:endParaRPr lang="en-US" sz="2400" dirty="0">
              <a:solidFill>
                <a:schemeClr val="bg1"/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solidFill>
                  <a:schemeClr val="bg1"/>
                </a:solidFill>
              </a:rPr>
              <a:t>Each passage will have 2-3 questions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dirty="0">
              <a:solidFill>
                <a:schemeClr val="bg1"/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solidFill>
                  <a:schemeClr val="bg1"/>
                </a:solidFill>
              </a:rPr>
              <a:t>You must answer the questions in the order asked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Once you click next, you cannot go back </a:t>
            </a:r>
            <a:r>
              <a:rPr lang="en-US" sz="2200" dirty="0">
                <a:solidFill>
                  <a:schemeClr val="bg1"/>
                </a:solidFill>
              </a:rPr>
              <a:t>– if you are on #3 and you want to change #1, you cannot.</a:t>
            </a: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4577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0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600" dirty="0">
              <a:solidFill>
                <a:schemeClr val="bg1"/>
              </a:solidFill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9075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TONE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683315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author’s tone, ask:</a:t>
            </a:r>
          </a:p>
        </p:txBody>
      </p:sp>
    </p:spTree>
    <p:extLst>
      <p:ext uri="{BB962C8B-B14F-4D97-AF65-F5344CB8AC3E}">
        <p14:creationId xmlns:p14="http://schemas.microsoft.com/office/powerpoint/2010/main" val="3773400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083126"/>
              </p:ext>
            </p:extLst>
          </p:nvPr>
        </p:nvGraphicFramePr>
        <p:xfrm>
          <a:off x="3698542" y="58003"/>
          <a:ext cx="8493458" cy="6741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53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AUTHOR’S PURPOSE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522968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author’s purpose:</a:t>
            </a:r>
          </a:p>
        </p:txBody>
      </p:sp>
    </p:spTree>
    <p:extLst>
      <p:ext uri="{BB962C8B-B14F-4D97-AF65-F5344CB8AC3E}">
        <p14:creationId xmlns:p14="http://schemas.microsoft.com/office/powerpoint/2010/main" val="2650248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/>
              <a:t>7. What is the </a:t>
            </a:r>
            <a:r>
              <a:rPr lang="en-US" sz="1600" dirty="0">
                <a:highlight>
                  <a:srgbClr val="00FFFF"/>
                </a:highlight>
              </a:rPr>
              <a:t>auth</a:t>
            </a: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r>
              <a:rPr lang="en-US" sz="1600" dirty="0"/>
              <a:t>6. What is the </a:t>
            </a:r>
            <a:r>
              <a:rPr lang="en-US" sz="1600" dirty="0">
                <a:highlight>
                  <a:srgbClr val="00FFFF"/>
                </a:highlight>
              </a:rPr>
              <a:t>author’s tone</a:t>
            </a:r>
            <a:r>
              <a:rPr lang="en-US" sz="1600" dirty="0"/>
              <a:t>?</a:t>
            </a:r>
          </a:p>
          <a:p>
            <a:pPr lvl="0"/>
            <a:r>
              <a:rPr lang="en-US" sz="1600" dirty="0"/>
              <a:t>	a. Pragmatic</a:t>
            </a:r>
          </a:p>
          <a:p>
            <a:pPr lvl="0"/>
            <a:r>
              <a:rPr lang="en-US" sz="1600" dirty="0"/>
              <a:t>	b. Cautious</a:t>
            </a:r>
          </a:p>
          <a:p>
            <a:pPr lvl="0"/>
            <a:r>
              <a:rPr lang="en-US" sz="1600" dirty="0"/>
              <a:t>	c. Supportive</a:t>
            </a:r>
          </a:p>
          <a:p>
            <a:pPr lvl="0"/>
            <a:r>
              <a:rPr lang="en-US" sz="1600" dirty="0"/>
              <a:t>	d. Reassuring</a:t>
            </a: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r>
              <a:rPr lang="en-US" sz="1600" dirty="0"/>
              <a:t>7. What is the </a:t>
            </a:r>
            <a:r>
              <a:rPr lang="en-US" sz="1600" dirty="0">
                <a:highlight>
                  <a:srgbClr val="00FFFF"/>
                </a:highlight>
              </a:rPr>
              <a:t>author’s purpose</a:t>
            </a:r>
            <a:r>
              <a:rPr lang="en-US" sz="1600" dirty="0"/>
              <a:t>? </a:t>
            </a:r>
          </a:p>
          <a:p>
            <a:pPr lvl="0"/>
            <a:r>
              <a:rPr lang="en-US" sz="1600" dirty="0"/>
              <a:t>	a. To inform</a:t>
            </a:r>
          </a:p>
          <a:p>
            <a:pPr lvl="0"/>
            <a:r>
              <a:rPr lang="en-US" sz="1600" dirty="0"/>
              <a:t>	b. To entertain</a:t>
            </a:r>
          </a:p>
          <a:p>
            <a:pPr lvl="0"/>
            <a:r>
              <a:rPr lang="en-US" sz="1600" dirty="0"/>
              <a:t>	c. To argue</a:t>
            </a:r>
          </a:p>
          <a:p>
            <a:pPr lvl="0"/>
            <a:r>
              <a:rPr lang="en-US" sz="1600" dirty="0"/>
              <a:t>	d. To persuade</a:t>
            </a:r>
          </a:p>
          <a:p>
            <a:pPr lvl="0"/>
            <a:r>
              <a:rPr lang="en-US" sz="1600" dirty="0"/>
              <a:t>	e. To analyze</a:t>
            </a: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  <a:p>
            <a:pPr lvl="0"/>
            <a:endParaRPr lang="en-US" sz="1600" dirty="0">
              <a:highlight>
                <a:srgbClr val="00FFFF"/>
              </a:highlight>
            </a:endParaRP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9811D6-55F7-B44D-9B7C-FE6B4E696E10}"/>
                  </a:ext>
                </a:extLst>
              </p14:cNvPr>
              <p14:cNvContentPartPr/>
              <p14:nvPr/>
            </p14:nvContentPartPr>
            <p14:xfrm>
              <a:off x="6459457" y="587587"/>
              <a:ext cx="2232720" cy="2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9811D6-55F7-B44D-9B7C-FE6B4E696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5457" y="479947"/>
                <a:ext cx="23403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E8BAD3-08CC-5D45-95F1-8647B80CB7D5}"/>
                  </a:ext>
                </a:extLst>
              </p14:cNvPr>
              <p14:cNvContentPartPr/>
              <p14:nvPr/>
            </p14:nvContentPartPr>
            <p14:xfrm>
              <a:off x="6077497" y="772627"/>
              <a:ext cx="1671840" cy="48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E8BAD3-08CC-5D45-95F1-8647B80CB7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3857" y="664987"/>
                <a:ext cx="17794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C57FF5-EC42-0444-894E-7444FA792370}"/>
                  </a:ext>
                </a:extLst>
              </p14:cNvPr>
              <p14:cNvContentPartPr/>
              <p14:nvPr/>
            </p14:nvContentPartPr>
            <p14:xfrm>
              <a:off x="10033537" y="4273987"/>
              <a:ext cx="1485000" cy="16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C57FF5-EC42-0444-894E-7444FA7923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79537" y="4165987"/>
                <a:ext cx="1592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4558DB-41B9-6A4C-A9CD-177AD48C3969}"/>
                  </a:ext>
                </a:extLst>
              </p14:cNvPr>
              <p14:cNvContentPartPr/>
              <p14:nvPr/>
            </p14:nvContentPartPr>
            <p14:xfrm>
              <a:off x="9318217" y="5329867"/>
              <a:ext cx="2189520" cy="28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4558DB-41B9-6A4C-A9CD-177AD48C39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64577" y="5222227"/>
                <a:ext cx="229716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535590-DBC0-7245-BC41-115EF9F7BA46}"/>
                  </a:ext>
                </a:extLst>
              </p14:cNvPr>
              <p14:cNvContentPartPr/>
              <p14:nvPr/>
            </p14:nvContentPartPr>
            <p14:xfrm>
              <a:off x="9021577" y="5564587"/>
              <a:ext cx="2525760" cy="6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535590-DBC0-7245-BC41-115EF9F7BA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67937" y="5456947"/>
                <a:ext cx="26334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6161F8-58A2-AC46-92DF-E607C9DF4FA1}"/>
                  </a:ext>
                </a:extLst>
              </p14:cNvPr>
              <p14:cNvContentPartPr/>
              <p14:nvPr/>
            </p14:nvContentPartPr>
            <p14:xfrm>
              <a:off x="8975497" y="5714707"/>
              <a:ext cx="2590920" cy="7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6161F8-58A2-AC46-92DF-E607C9DF4F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21857" y="5606707"/>
                <a:ext cx="26985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8BEF85-FE35-3C40-AA99-058E8C351B68}"/>
                  </a:ext>
                </a:extLst>
              </p14:cNvPr>
              <p14:cNvContentPartPr/>
              <p14:nvPr/>
            </p14:nvContentPartPr>
            <p14:xfrm>
              <a:off x="8985577" y="4484227"/>
              <a:ext cx="15948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8BEF85-FE35-3C40-AA99-058E8C351B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1577" y="4376227"/>
                <a:ext cx="267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872A29-F118-F644-ADA1-BA0216C6ADEA}"/>
                  </a:ext>
                </a:extLst>
              </p14:cNvPr>
              <p14:cNvContentPartPr/>
              <p14:nvPr/>
            </p14:nvContentPartPr>
            <p14:xfrm>
              <a:off x="8983057" y="5964187"/>
              <a:ext cx="1158120" cy="12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872A29-F118-F644-ADA1-BA0216C6ADE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29417" y="5856187"/>
                <a:ext cx="12657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C838B1-3F54-1042-B86B-6B2179A387EA}"/>
                  </a:ext>
                </a:extLst>
              </p14:cNvPr>
              <p14:cNvContentPartPr/>
              <p14:nvPr/>
            </p14:nvContentPartPr>
            <p14:xfrm>
              <a:off x="6559537" y="2720227"/>
              <a:ext cx="1583640" cy="5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C838B1-3F54-1042-B86B-6B2179A387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05897" y="2612587"/>
                <a:ext cx="1691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9318E7-9314-2541-9E25-E8426F3748C3}"/>
                  </a:ext>
                </a:extLst>
              </p14:cNvPr>
              <p14:cNvContentPartPr/>
              <p14:nvPr/>
            </p14:nvContentPartPr>
            <p14:xfrm>
              <a:off x="6819457" y="4007587"/>
              <a:ext cx="1771560" cy="47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9318E7-9314-2541-9E25-E8426F3748C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5457" y="3899947"/>
                <a:ext cx="18792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F610725-27C0-4745-B035-7707F3FB0F22}"/>
                  </a:ext>
                </a:extLst>
              </p14:cNvPr>
              <p14:cNvContentPartPr/>
              <p14:nvPr/>
            </p14:nvContentPartPr>
            <p14:xfrm>
              <a:off x="6066697" y="4217107"/>
              <a:ext cx="2543400" cy="16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F610725-27C0-4745-B035-7707F3FB0F2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057" y="4109467"/>
                <a:ext cx="26510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D0E5F4-6907-F24A-BC52-05440A7ED0A6}"/>
                  </a:ext>
                </a:extLst>
              </p14:cNvPr>
              <p14:cNvContentPartPr/>
              <p14:nvPr/>
            </p14:nvContentPartPr>
            <p14:xfrm>
              <a:off x="6026377" y="4397827"/>
              <a:ext cx="1146600" cy="56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D0E5F4-6907-F24A-BC52-05440A7ED0A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72737" y="4289827"/>
                <a:ext cx="1254240" cy="2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51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9362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FACT &amp; OPINION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7065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959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FACT &amp; OPINION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37946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fact vs. opinion:</a:t>
            </a:r>
          </a:p>
        </p:txBody>
      </p:sp>
    </p:spTree>
    <p:extLst>
      <p:ext uri="{BB962C8B-B14F-4D97-AF65-F5344CB8AC3E}">
        <p14:creationId xmlns:p14="http://schemas.microsoft.com/office/powerpoint/2010/main" val="1809611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10. One of the </a:t>
            </a:r>
            <a:r>
              <a:rPr lang="en-US" sz="1600" dirty="0">
                <a:highlight>
                  <a:srgbClr val="00FFFF"/>
                </a:highlight>
              </a:rPr>
              <a:t>best </a:t>
            </a:r>
            <a:r>
              <a:rPr lang="en-US" sz="1600" dirty="0"/>
              <a:t>things society can do to help children is to rid them of their </a:t>
            </a:r>
            <a:r>
              <a:rPr lang="en-US" sz="1600" dirty="0">
                <a:highlight>
                  <a:srgbClr val="FFFF00"/>
                </a:highlight>
              </a:rPr>
              <a:t>fears of gun violence</a:t>
            </a:r>
            <a:r>
              <a:rPr lang="en-US" sz="1600" dirty="0"/>
              <a:t>.</a:t>
            </a:r>
          </a:p>
          <a:p>
            <a:pPr lvl="0"/>
            <a:endParaRPr lang="en-US" sz="1600" dirty="0"/>
          </a:p>
          <a:p>
            <a:r>
              <a:rPr lang="en-US" sz="1600" dirty="0">
                <a:highlight>
                  <a:srgbClr val="00FFFF"/>
                </a:highlight>
              </a:rPr>
              <a:t>According to the passage</a:t>
            </a:r>
            <a:r>
              <a:rPr lang="en-US" sz="1600" dirty="0"/>
              <a:t>:</a:t>
            </a:r>
          </a:p>
          <a:p>
            <a:r>
              <a:rPr lang="en-US" sz="1600" dirty="0"/>
              <a:t>	a. The above statement is a </a:t>
            </a:r>
            <a:r>
              <a:rPr lang="en-US" sz="1600" dirty="0">
                <a:highlight>
                  <a:srgbClr val="00FFFF"/>
                </a:highlight>
              </a:rPr>
              <a:t>fact.</a:t>
            </a:r>
            <a:r>
              <a:rPr lang="en-US" sz="1600" dirty="0"/>
              <a:t> 		True	False</a:t>
            </a:r>
          </a:p>
          <a:p>
            <a:r>
              <a:rPr lang="en-US" sz="1600" dirty="0"/>
              <a:t>	b. The above statement is an </a:t>
            </a:r>
            <a:r>
              <a:rPr lang="en-US" sz="1600" dirty="0">
                <a:highlight>
                  <a:srgbClr val="00FFFF"/>
                </a:highlight>
              </a:rPr>
              <a:t>opinion</a:t>
            </a:r>
            <a:r>
              <a:rPr lang="en-US" sz="1600" dirty="0"/>
              <a:t>.		True	False</a:t>
            </a:r>
          </a:p>
          <a:p>
            <a:r>
              <a:rPr lang="en-US" sz="1600" dirty="0"/>
              <a:t>	c. The above statement is an </a:t>
            </a:r>
            <a:r>
              <a:rPr lang="en-US" sz="1600" dirty="0">
                <a:highlight>
                  <a:srgbClr val="00FFFF"/>
                </a:highlight>
              </a:rPr>
              <a:t>inference</a:t>
            </a:r>
            <a:r>
              <a:rPr lang="en-US" sz="1600" dirty="0"/>
              <a:t>.	True	False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</p:spTree>
    <p:extLst>
      <p:ext uri="{BB962C8B-B14F-4D97-AF65-F5344CB8AC3E}">
        <p14:creationId xmlns:p14="http://schemas.microsoft.com/office/powerpoint/2010/main" val="4198973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SUMMARIZING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218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7895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F9450-8860-D640-B9A5-AF7E692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SUMMARIZING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A78AF9-EAC1-4777-956D-E09FE2E4F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764211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4A943F3-2F8A-8549-8ED6-FAC6038EEEDB}"/>
              </a:ext>
            </a:extLst>
          </p:cNvPr>
          <p:cNvSpPr/>
          <p:nvPr/>
        </p:nvSpPr>
        <p:spPr>
          <a:xfrm>
            <a:off x="0" y="10541"/>
            <a:ext cx="8160257" cy="73787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     To determine the best summary:</a:t>
            </a:r>
          </a:p>
        </p:txBody>
      </p:sp>
    </p:spTree>
    <p:extLst>
      <p:ext uri="{BB962C8B-B14F-4D97-AF65-F5344CB8AC3E}">
        <p14:creationId xmlns:p14="http://schemas.microsoft.com/office/powerpoint/2010/main" val="302748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CD30554A-36D1-F24D-9901-B84449B40A23}"/>
              </a:ext>
            </a:extLst>
          </p:cNvPr>
          <p:cNvSpPr txBox="1"/>
          <p:nvPr/>
        </p:nvSpPr>
        <p:spPr>
          <a:xfrm>
            <a:off x="1279019" y="2679850"/>
            <a:ext cx="9015787" cy="379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8862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/>
              <a:t>Reading the questions before reading the passage offers a purpose.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600" dirty="0"/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/>
              <a:t>Use the answer choices to help you.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Eliminate any answers you know are wrong.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600" dirty="0"/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/>
              <a:t>Notice the language in the questions and the answer choices. 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Defining words like </a:t>
            </a:r>
            <a:r>
              <a:rPr lang="en-US" sz="2600" u="sng" dirty="0"/>
              <a:t>all, always, usually, most, best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Negative words and prefixes like </a:t>
            </a:r>
            <a:r>
              <a:rPr lang="en-US" sz="2600" u="sng" dirty="0"/>
              <a:t>not, never, except, un- </a:t>
            </a:r>
          </a:p>
          <a:p>
            <a:pPr marL="1017270" lvl="1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When asked for a negative, eliminate all choices that are true. </a:t>
            </a:r>
          </a:p>
          <a:p>
            <a:pPr marL="845820" lvl="1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017270" lvl="2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marL="1017270" lvl="2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04B478-1A43-B842-A013-A90044BD81E6}"/>
              </a:ext>
            </a:extLst>
          </p:cNvPr>
          <p:cNvSpPr/>
          <p:nvPr/>
        </p:nvSpPr>
        <p:spPr>
          <a:xfrm>
            <a:off x="3007435" y="1191291"/>
            <a:ext cx="3668889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5200" dirty="0">
                <a:solidFill>
                  <a:schemeClr val="bg1"/>
                </a:solidFill>
              </a:rPr>
              <a:t>A Few Tips:</a:t>
            </a:r>
          </a:p>
        </p:txBody>
      </p:sp>
    </p:spTree>
    <p:extLst>
      <p:ext uri="{BB962C8B-B14F-4D97-AF65-F5344CB8AC3E}">
        <p14:creationId xmlns:p14="http://schemas.microsoft.com/office/powerpoint/2010/main" val="2510510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C5C407-4732-8D4A-8493-7378853C3228}"/>
              </a:ext>
            </a:extLst>
          </p:cNvPr>
          <p:cNvSpPr/>
          <p:nvPr/>
        </p:nvSpPr>
        <p:spPr>
          <a:xfrm>
            <a:off x="477012" y="424331"/>
            <a:ext cx="5471350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dirty="0"/>
              <a:t>1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13. Which is the </a:t>
            </a:r>
            <a:r>
              <a:rPr lang="en-US" sz="1600" dirty="0">
                <a:highlight>
                  <a:srgbClr val="00FFFF"/>
                </a:highlight>
              </a:rPr>
              <a:t>best summary </a:t>
            </a:r>
            <a:r>
              <a:rPr lang="en-US" sz="1600" dirty="0"/>
              <a:t>of the passage?</a:t>
            </a:r>
          </a:p>
          <a:p>
            <a:pPr lvl="0"/>
            <a:r>
              <a:rPr lang="en-US" sz="1600" dirty="0"/>
              <a:t>	a. Children are afraid of drugs, homelessness, AIDS and</a:t>
            </a:r>
          </a:p>
          <a:p>
            <a:pPr lvl="0"/>
            <a:r>
              <a:rPr lang="en-US" sz="1600" dirty="0"/>
              <a:t>               crime.  The best way to help them is through a</a:t>
            </a:r>
          </a:p>
          <a:p>
            <a:pPr lvl="0"/>
            <a:r>
              <a:rPr lang="en-US" sz="1600" dirty="0"/>
              <a:t>               healthy school environment and talking about their</a:t>
            </a:r>
          </a:p>
          <a:p>
            <a:pPr lvl="0"/>
            <a:r>
              <a:rPr lang="en-US" sz="1600" dirty="0"/>
              <a:t>               fears.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dirty="0"/>
              <a:t>	b. Childhood fears are normal.  A global study shows that</a:t>
            </a:r>
          </a:p>
          <a:p>
            <a:pPr lvl="0"/>
            <a:r>
              <a:rPr lang="en-US" sz="1600" dirty="0"/>
              <a:t>                most children fear losing a parent, embarrassment</a:t>
            </a:r>
          </a:p>
          <a:p>
            <a:pPr lvl="0"/>
            <a:r>
              <a:rPr lang="en-US" sz="1600" dirty="0"/>
              <a:t>	     in general, and the insecurities associated with school. </a:t>
            </a:r>
          </a:p>
          <a:p>
            <a:pPr lvl="0"/>
            <a:r>
              <a:rPr lang="en-US" sz="1600" dirty="0"/>
              <a:t>                Overcoming fears help children grow, achieve</a:t>
            </a:r>
          </a:p>
          <a:p>
            <a:pPr lvl="0"/>
            <a:r>
              <a:rPr lang="en-US" sz="1600" dirty="0"/>
              <a:t>	      identity, and master their world.</a:t>
            </a:r>
          </a:p>
          <a:p>
            <a:r>
              <a:rPr lang="en-US" sz="1600" dirty="0"/>
              <a:t> </a:t>
            </a:r>
          </a:p>
          <a:p>
            <a:pPr lvl="0"/>
            <a:r>
              <a:rPr lang="en-US" sz="1600" dirty="0"/>
              <a:t>	c. Children today face so much pressure.  Violence and</a:t>
            </a:r>
          </a:p>
          <a:p>
            <a:pPr lvl="0"/>
            <a:r>
              <a:rPr lang="en-US" sz="1600" dirty="0"/>
              <a:t>                divorce are the biggest fears of their busy lives. </a:t>
            </a:r>
          </a:p>
          <a:p>
            <a:pPr lvl="0"/>
            <a:r>
              <a:rPr lang="en-US" sz="1600" dirty="0"/>
              <a:t>                However, children are resilient.  In a matter of time,</a:t>
            </a:r>
          </a:p>
          <a:p>
            <a:pPr lvl="0"/>
            <a:r>
              <a:rPr lang="en-US" sz="1600" dirty="0"/>
              <a:t>                 their fears will disappear.</a:t>
            </a: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r>
              <a:rPr lang="en-US" sz="1600" dirty="0"/>
              <a:t> </a:t>
            </a:r>
          </a:p>
        </p:txBody>
      </p:sp>
      <p:pic>
        <p:nvPicPr>
          <p:cNvPr id="15" name="Picture 1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74EE4ED7-0544-264E-B123-1C6A6503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419836"/>
            <a:ext cx="5766626" cy="6013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14:cNvPr>
              <p14:cNvContentPartPr/>
              <p14:nvPr/>
            </p14:nvContentPartPr>
            <p14:xfrm>
              <a:off x="975577" y="-86333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213091-A492-7F4F-9564-9FFB96D1B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577" y="-1943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14:cNvPr>
              <p14:cNvContentPartPr/>
              <p14:nvPr/>
            </p14:nvContentPartPr>
            <p14:xfrm>
              <a:off x="-1018463" y="416130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2789B79-DBDD-F844-A7F1-B78D81146E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72463" y="405330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0C93DCC-66AE-8D42-9EEA-567992752B36}"/>
              </a:ext>
            </a:extLst>
          </p:cNvPr>
          <p:cNvSpPr/>
          <p:nvPr/>
        </p:nvSpPr>
        <p:spPr>
          <a:xfrm>
            <a:off x="477012" y="419836"/>
            <a:ext cx="5471350" cy="551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801058-08EA-D04D-B04B-BACB48E65EA2}"/>
                  </a:ext>
                </a:extLst>
              </p14:cNvPr>
              <p14:cNvContentPartPr/>
              <p14:nvPr/>
            </p14:nvContentPartPr>
            <p14:xfrm>
              <a:off x="6122497" y="1650667"/>
              <a:ext cx="2505960" cy="38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801058-08EA-D04D-B04B-BACB48E65E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68497" y="1543027"/>
                <a:ext cx="2613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5602B8-F666-0349-83E2-0DE29C3CEF8B}"/>
                  </a:ext>
                </a:extLst>
              </p14:cNvPr>
              <p14:cNvContentPartPr/>
              <p14:nvPr/>
            </p14:nvContentPartPr>
            <p14:xfrm>
              <a:off x="6123937" y="1905547"/>
              <a:ext cx="2497320" cy="6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5602B8-F666-0349-83E2-0DE29C3CEF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9937" y="1797907"/>
                <a:ext cx="26049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F8A39B-1E8A-A246-BC21-A765E54368F5}"/>
                  </a:ext>
                </a:extLst>
              </p14:cNvPr>
              <p14:cNvContentPartPr/>
              <p14:nvPr/>
            </p14:nvContentPartPr>
            <p14:xfrm>
              <a:off x="6088297" y="2074747"/>
              <a:ext cx="2485440" cy="6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F8A39B-1E8A-A246-BC21-A765E54368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4657" y="1966747"/>
                <a:ext cx="25930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B9E28B-17FB-D649-95C1-C5C290EF668B}"/>
                  </a:ext>
                </a:extLst>
              </p14:cNvPr>
              <p14:cNvContentPartPr/>
              <p14:nvPr/>
            </p14:nvContentPartPr>
            <p14:xfrm>
              <a:off x="6119257" y="2287867"/>
              <a:ext cx="2483280" cy="5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B9E28B-17FB-D649-95C1-C5C290EF66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5257" y="2179867"/>
                <a:ext cx="2590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78974-C03E-5547-BEA3-F197FC79F8B8}"/>
                  </a:ext>
                </a:extLst>
              </p14:cNvPr>
              <p14:cNvContentPartPr/>
              <p14:nvPr/>
            </p14:nvContentPartPr>
            <p14:xfrm>
              <a:off x="6069937" y="2526187"/>
              <a:ext cx="2555640" cy="57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78974-C03E-5547-BEA3-F197FC79F8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5937" y="2418547"/>
                <a:ext cx="2663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2252FE-D4B7-1446-BC1D-2BD0DFD79830}"/>
                  </a:ext>
                </a:extLst>
              </p14:cNvPr>
              <p14:cNvContentPartPr/>
              <p14:nvPr/>
            </p14:nvContentPartPr>
            <p14:xfrm>
              <a:off x="6109897" y="2747227"/>
              <a:ext cx="32652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2252FE-D4B7-1446-BC1D-2BD0DFD798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56257" y="2639227"/>
                <a:ext cx="434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0A0C1A-F011-1343-BA0F-D207275E5706}"/>
                  </a:ext>
                </a:extLst>
              </p14:cNvPr>
              <p14:cNvContentPartPr/>
              <p14:nvPr/>
            </p14:nvContentPartPr>
            <p14:xfrm>
              <a:off x="9309937" y="2985907"/>
              <a:ext cx="2191320" cy="70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0A0C1A-F011-1343-BA0F-D207275E570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56297" y="2878267"/>
                <a:ext cx="22989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093536F-3EE1-644A-86B6-742993745F9F}"/>
                  </a:ext>
                </a:extLst>
              </p14:cNvPr>
              <p14:cNvContentPartPr/>
              <p14:nvPr/>
            </p14:nvContentPartPr>
            <p14:xfrm>
              <a:off x="8944177" y="3185707"/>
              <a:ext cx="1381680" cy="4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093536F-3EE1-644A-86B6-742993745F9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90177" y="3077707"/>
                <a:ext cx="14893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E7B4338-B008-A44D-83E5-6D21D30D8A23}"/>
                  </a:ext>
                </a:extLst>
              </p14:cNvPr>
              <p14:cNvContentPartPr/>
              <p14:nvPr/>
            </p14:nvContentPartPr>
            <p14:xfrm>
              <a:off x="9294817" y="5329147"/>
              <a:ext cx="2196000" cy="44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E7B4338-B008-A44D-83E5-6D21D30D8A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40817" y="5221507"/>
                <a:ext cx="23036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D18F74-D407-8748-B890-90B3833CBA43}"/>
                  </a:ext>
                </a:extLst>
              </p14:cNvPr>
              <p14:cNvContentPartPr/>
              <p14:nvPr/>
            </p14:nvContentPartPr>
            <p14:xfrm>
              <a:off x="9008977" y="5490427"/>
              <a:ext cx="2472120" cy="77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D18F74-D407-8748-B890-90B3833CBA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54977" y="5382427"/>
                <a:ext cx="25797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BCEFEA-955B-264E-9324-67E4130D6906}"/>
                  </a:ext>
                </a:extLst>
              </p14:cNvPr>
              <p14:cNvContentPartPr/>
              <p14:nvPr/>
            </p14:nvContentPartPr>
            <p14:xfrm>
              <a:off x="8990617" y="5713267"/>
              <a:ext cx="2548080" cy="63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BCEFEA-955B-264E-9324-67E4130D69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36617" y="5605627"/>
                <a:ext cx="26557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5FF4A6C-073F-8D49-A1F2-FC01E9B5A9C0}"/>
                  </a:ext>
                </a:extLst>
              </p14:cNvPr>
              <p14:cNvContentPartPr/>
              <p14:nvPr/>
            </p14:nvContentPartPr>
            <p14:xfrm>
              <a:off x="9025537" y="5990467"/>
              <a:ext cx="1194120" cy="30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5FF4A6C-073F-8D49-A1F2-FC01E9B5A9C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71537" y="5882467"/>
                <a:ext cx="13017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2E87C6A-5606-034B-9D8B-F0F867E8E92A}"/>
                  </a:ext>
                </a:extLst>
              </p14:cNvPr>
              <p14:cNvContentPartPr/>
              <p14:nvPr/>
            </p14:nvContentPartPr>
            <p14:xfrm>
              <a:off x="6410857" y="4038547"/>
              <a:ext cx="2112840" cy="35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2E87C6A-5606-034B-9D8B-F0F867E8E92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56857" y="3930547"/>
                <a:ext cx="22204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AA1FC34-2BDD-D741-9A2D-A1B45D578F5E}"/>
                  </a:ext>
                </a:extLst>
              </p14:cNvPr>
              <p14:cNvContentPartPr/>
              <p14:nvPr/>
            </p14:nvContentPartPr>
            <p14:xfrm>
              <a:off x="6031417" y="4222867"/>
              <a:ext cx="2555640" cy="27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AA1FC34-2BDD-D741-9A2D-A1B45D578F5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77417" y="4115227"/>
                <a:ext cx="26632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A992BD8-FF3B-E74D-885B-255FE38FE000}"/>
                  </a:ext>
                </a:extLst>
              </p14:cNvPr>
              <p14:cNvContentPartPr/>
              <p14:nvPr/>
            </p14:nvContentPartPr>
            <p14:xfrm>
              <a:off x="6071737" y="4441387"/>
              <a:ext cx="2446560" cy="61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A992BD8-FF3B-E74D-885B-255FE38FE00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17737" y="4333747"/>
                <a:ext cx="255420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018576-2D5D-1246-834B-1A9BB1311280}"/>
                  </a:ext>
                </a:extLst>
              </p14:cNvPr>
              <p14:cNvContentPartPr/>
              <p14:nvPr/>
            </p14:nvContentPartPr>
            <p14:xfrm>
              <a:off x="6083617" y="4673587"/>
              <a:ext cx="2181960" cy="3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018576-2D5D-1246-834B-1A9BB131128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29617" y="4565587"/>
                <a:ext cx="2289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9B48C53-63F5-A543-B846-B5ECC5D23E07}"/>
                  </a:ext>
                </a:extLst>
              </p14:cNvPr>
              <p14:cNvContentPartPr/>
              <p14:nvPr/>
            </p14:nvContentPartPr>
            <p14:xfrm>
              <a:off x="6045097" y="4871947"/>
              <a:ext cx="2471760" cy="4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9B48C53-63F5-A543-B846-B5ECC5D23E0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91457" y="4764307"/>
                <a:ext cx="2579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4B98E4-8785-3444-95A9-D5FB07E0134C}"/>
                  </a:ext>
                </a:extLst>
              </p14:cNvPr>
              <p14:cNvContentPartPr/>
              <p14:nvPr/>
            </p14:nvContentPartPr>
            <p14:xfrm>
              <a:off x="6053377" y="5005507"/>
              <a:ext cx="2444760" cy="115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4B98E4-8785-3444-95A9-D5FB07E013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99377" y="4897507"/>
                <a:ext cx="25524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8D19A54-8537-1948-8699-469FC65DBBFA}"/>
                  </a:ext>
                </a:extLst>
              </p14:cNvPr>
              <p14:cNvContentPartPr/>
              <p14:nvPr/>
            </p14:nvContentPartPr>
            <p14:xfrm>
              <a:off x="6041497" y="5256427"/>
              <a:ext cx="2384640" cy="57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8D19A54-8537-1948-8699-469FC65DBBF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87857" y="5148787"/>
                <a:ext cx="24922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D92383E-C7D4-2445-9898-3B2AE6351363}"/>
                  </a:ext>
                </a:extLst>
              </p14:cNvPr>
              <p14:cNvContentPartPr/>
              <p14:nvPr/>
            </p14:nvContentPartPr>
            <p14:xfrm>
              <a:off x="6032497" y="5531827"/>
              <a:ext cx="1946880" cy="9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D92383E-C7D4-2445-9898-3B2AE635136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8857" y="5424187"/>
                <a:ext cx="20545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35B9A59-70B3-C44B-95F2-F25709E9EBB5}"/>
                  </a:ext>
                </a:extLst>
              </p14:cNvPr>
              <p14:cNvContentPartPr/>
              <p14:nvPr/>
            </p14:nvContentPartPr>
            <p14:xfrm>
              <a:off x="8318137" y="4722547"/>
              <a:ext cx="217440" cy="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35B9A59-70B3-C44B-95F2-F25709E9EBB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64137" y="4614907"/>
                <a:ext cx="32508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92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B3766040-F9DC-43A1-8A56-EC0B23C3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2" b="214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667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4FB04FCC-9328-4EF6-9909-CDF3C0DE1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3867" r="9092" b="19506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2EBF1-7099-436B-8D2F-9292BA09A057}"/>
              </a:ext>
            </a:extLst>
          </p:cNvPr>
          <p:cNvSpPr txBox="1"/>
          <p:nvPr/>
        </p:nvSpPr>
        <p:spPr>
          <a:xfrm>
            <a:off x="643467" y="2246810"/>
            <a:ext cx="3685070" cy="2306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Language to  Avoid</a:t>
            </a:r>
            <a:endParaRPr lang="en-US" sz="5000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4563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CLICHES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F4EA52-67E2-4137-B272-BFF37D9E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19747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4546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/>
              <a:t>EUPHEMISMS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F4EA52-67E2-4137-B272-BFF37D9E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00108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105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SEXIST LANGUAGE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F4EA52-67E2-4137-B272-BFF37D9E3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6819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0909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932F-2DDE-4D4F-9328-2D15B458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76" y="1770653"/>
            <a:ext cx="7801473" cy="3864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Be mindful of using harsh, insensitive, or offensive language when speaking and writing.</a:t>
            </a:r>
          </a:p>
          <a:p>
            <a:pPr marL="0" indent="0"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“We need to be sensitive to language that excludes or emphasizes a person or group of people with reference to race, sexual orientation, age, gender, religion, or disability.” (HESI. 65).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0" lvl="6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PROFANITY &amp; INSENSATIVE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54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34471-7731-4F6C-99BB-1F916C69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TEXT SPEAK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932F-2DDE-4D4F-9328-2D15B458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140" y="1526389"/>
            <a:ext cx="6627377" cy="3491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Avoid spelling, abbreviations, punctuation, slang, and emojis used in texting.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2850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AE5128-9A30-CD4A-A686-4D98B384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WORKS CITED: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 descr="Abstract blurred public library with bookshelves">
            <a:extLst>
              <a:ext uri="{FF2B5EF4-FFF2-40B4-BE49-F238E27FC236}">
                <a16:creationId xmlns:a16="http://schemas.microsoft.com/office/drawing/2014/main" id="{23D046A6-CEF4-4386-A37A-B77372C01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1" r="38610" b="-1"/>
          <a:stretch/>
        </p:blipFill>
        <p:spPr>
          <a:xfrm>
            <a:off x="948332" y="758953"/>
            <a:ext cx="3603164" cy="533065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9E4F7C-B74A-E948-B289-6A4C1022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Aronoff</a:t>
            </a:r>
            <a:r>
              <a:rPr lang="en-US" sz="1600" dirty="0">
                <a:solidFill>
                  <a:srgbClr val="FFFFFF"/>
                </a:solidFill>
              </a:rPr>
              <a:t>, Wendy. “HESI Study Guide for Reading Comprehension, 	Vocabulary &amp; Grammar</a:t>
            </a:r>
            <a:r>
              <a:rPr lang="en-US" sz="1600" i="1" dirty="0">
                <a:solidFill>
                  <a:srgbClr val="FFFFFF"/>
                </a:solidFill>
              </a:rPr>
              <a:t>.”</a:t>
            </a:r>
            <a:r>
              <a:rPr lang="en-US" sz="1600" dirty="0">
                <a:solidFill>
                  <a:srgbClr val="FFFFFF"/>
                </a:solidFill>
              </a:rPr>
              <a:t> Prepared for CCRI Student Success.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HESI. </a:t>
            </a:r>
            <a:r>
              <a:rPr lang="en-US" sz="1600" i="1" dirty="0">
                <a:solidFill>
                  <a:srgbClr val="FFFFFF"/>
                </a:solidFill>
              </a:rPr>
              <a:t>Admission Assessment Exam Review E-Book</a:t>
            </a:r>
            <a:r>
              <a:rPr lang="en-US" sz="1600" dirty="0">
                <a:solidFill>
                  <a:srgbClr val="FFFFFF"/>
                </a:solidFill>
              </a:rPr>
              <a:t>. 5th ed., Kindle ed., 	Houston, TX, Elsevier, 2021.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Langan</a:t>
            </a:r>
            <a:r>
              <a:rPr lang="en-US" sz="1600" dirty="0">
                <a:solidFill>
                  <a:srgbClr val="FFFFFF"/>
                </a:solidFill>
              </a:rPr>
              <a:t>, John. </a:t>
            </a:r>
            <a:r>
              <a:rPr lang="en-US" sz="1600" i="1" dirty="0">
                <a:solidFill>
                  <a:srgbClr val="FFFFFF"/>
                </a:solidFill>
              </a:rPr>
              <a:t>Ten Steps to Building College Reading Skills</a:t>
            </a:r>
            <a:r>
              <a:rPr lang="en-US" sz="1600" dirty="0">
                <a:solidFill>
                  <a:srgbClr val="FFFFFF"/>
                </a:solidFill>
              </a:rPr>
              <a:t>. 4th  ed., 	Townsend Press, 2005.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Roell</a:t>
            </a:r>
            <a:r>
              <a:rPr lang="en-US" sz="1600" dirty="0">
                <a:solidFill>
                  <a:srgbClr val="FFFFFF"/>
                </a:solidFill>
              </a:rPr>
              <a:t>, Kelly. "How to Find the Main Idea." ThoughtCo, Aug. 25, 2020, 	thoughtco.com/how-to-find-the-main-idea-3212047.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FFFF"/>
                </a:solidFill>
              </a:rPr>
              <a:t>Roell</a:t>
            </a:r>
            <a:r>
              <a:rPr lang="en-US" sz="1600" dirty="0">
                <a:solidFill>
                  <a:srgbClr val="FFFFFF"/>
                </a:solidFill>
              </a:rPr>
              <a:t>, Kelly. "How to Make an Inference in 5 Easy Steps." ThoughtCo, Aug. 	26, 2020, thoughtco.com/how-to-make-an-inference-3211647.</a:t>
            </a:r>
          </a:p>
        </p:txBody>
      </p:sp>
    </p:spTree>
    <p:extLst>
      <p:ext uri="{BB962C8B-B14F-4D97-AF65-F5344CB8AC3E}">
        <p14:creationId xmlns:p14="http://schemas.microsoft.com/office/powerpoint/2010/main" val="63115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DCEEEA-6FE7-4541-9EB2-EF754066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A72D00-0CA4-4A88-86CE-B1FB393C5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2000"/>
            <a:ext cx="4053525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E4EDFC0-5E5C-4C7D-8A83-0EC49BCE3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920" y="2597864"/>
            <a:ext cx="3616348" cy="3386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Please take out the reading passage and questions</a:t>
            </a:r>
            <a:r>
              <a:rPr lang="en-US" dirty="0"/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9E60A093-7B18-CD4D-94E6-9588479932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99512" y="768096"/>
            <a:ext cx="3690416" cy="5321807"/>
          </a:xfrm>
          <a:prstGeom prst="rect">
            <a:avLst/>
          </a:prstGeom>
        </p:spPr>
      </p:pic>
      <p:pic>
        <p:nvPicPr>
          <p:cNvPr id="22" name="Picture 21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B6329EC8-63FA-1144-B0D9-6CB05EE33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037" y="768096"/>
            <a:ext cx="3903439" cy="53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2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7ABA2-6EF9-1A4B-980D-EBAA14FF45C6}"/>
              </a:ext>
            </a:extLst>
          </p:cNvPr>
          <p:cNvSpPr txBox="1"/>
          <p:nvPr/>
        </p:nvSpPr>
        <p:spPr>
          <a:xfrm>
            <a:off x="218037" y="1950836"/>
            <a:ext cx="6451109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4800" dirty="0">
                <a:solidFill>
                  <a:srgbClr val="FFFFFF"/>
                </a:solidFill>
              </a:rPr>
              <a:t>Let’s look at the language in the questions &amp; answers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4800" dirty="0">
                <a:solidFill>
                  <a:srgbClr val="FFFFFF"/>
                </a:solidFill>
              </a:rPr>
              <a:t> first and highlight 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4800" dirty="0">
                <a:solidFill>
                  <a:srgbClr val="FFFFFF"/>
                </a:solidFill>
              </a:rPr>
              <a:t>key words. </a:t>
            </a: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id="{339FDDB8-A3EB-451F-8423-CFFEDBE0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4" r="13334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096EB2C-E619-524B-8450-924A5937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3" y="501650"/>
            <a:ext cx="11188585" cy="5613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09EB729-9543-3743-AE2C-0946EDC8E7AC}"/>
                  </a:ext>
                </a:extLst>
              </p14:cNvPr>
              <p14:cNvContentPartPr/>
              <p14:nvPr/>
            </p14:nvContentPartPr>
            <p14:xfrm>
              <a:off x="2220190" y="2742948"/>
              <a:ext cx="266760" cy="3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09EB729-9543-3743-AE2C-0946EDC8E7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6190" y="2635308"/>
                <a:ext cx="374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41B2F8-A691-A948-A47F-87A56965C2E5}"/>
                  </a:ext>
                </a:extLst>
              </p14:cNvPr>
              <p14:cNvContentPartPr/>
              <p14:nvPr/>
            </p14:nvContentPartPr>
            <p14:xfrm>
              <a:off x="3917230" y="2762028"/>
              <a:ext cx="979560" cy="3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41B2F8-A691-A948-A47F-87A56965C2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3230" y="2654028"/>
                <a:ext cx="10872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30535A1-6EC3-D34E-84A5-2EB4815BAEF4}"/>
                  </a:ext>
                </a:extLst>
              </p14:cNvPr>
              <p14:cNvContentPartPr/>
              <p14:nvPr/>
            </p14:nvContentPartPr>
            <p14:xfrm>
              <a:off x="3406030" y="4458348"/>
              <a:ext cx="288360" cy="12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30535A1-6EC3-D34E-84A5-2EB4815BAE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2030" y="4350708"/>
                <a:ext cx="396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008DC89-FA46-CE4D-9540-365601098C90}"/>
                  </a:ext>
                </a:extLst>
              </p14:cNvPr>
              <p14:cNvContentPartPr/>
              <p14:nvPr/>
            </p14:nvContentPartPr>
            <p14:xfrm>
              <a:off x="9585430" y="5690988"/>
              <a:ext cx="793080" cy="18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008DC89-FA46-CE4D-9540-365601098C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31430" y="5582988"/>
                <a:ext cx="900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D2D1D69-BC44-3046-A99B-4CBE59312EA5}"/>
                  </a:ext>
                </a:extLst>
              </p14:cNvPr>
              <p14:cNvContentPartPr/>
              <p14:nvPr/>
            </p14:nvContentPartPr>
            <p14:xfrm>
              <a:off x="4014269" y="4867905"/>
              <a:ext cx="1167480" cy="16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D2D1D69-BC44-3046-A99B-4CBE59312E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0269" y="4760265"/>
                <a:ext cx="12751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48E9E7E-8192-274B-AD77-5EC830FD9694}"/>
                  </a:ext>
                </a:extLst>
              </p14:cNvPr>
              <p14:cNvContentPartPr/>
              <p14:nvPr/>
            </p14:nvContentPartPr>
            <p14:xfrm>
              <a:off x="6039989" y="5302785"/>
              <a:ext cx="1260360" cy="32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48E9E7E-8192-274B-AD77-5EC830FD96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86349" y="5194785"/>
                <a:ext cx="1368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CD5513-AE70-0E44-86D0-A98A6B56452F}"/>
                  </a:ext>
                </a:extLst>
              </p14:cNvPr>
              <p14:cNvContentPartPr/>
              <p14:nvPr/>
            </p14:nvContentPartPr>
            <p14:xfrm>
              <a:off x="2768846" y="1510614"/>
              <a:ext cx="1095120" cy="19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CD5513-AE70-0E44-86D0-A98A6B5645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4846" y="1402974"/>
                <a:ext cx="1202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D6061E-C39F-A345-959C-D55A7F36317A}"/>
                  </a:ext>
                </a:extLst>
              </p14:cNvPr>
              <p14:cNvContentPartPr/>
              <p14:nvPr/>
            </p14:nvContentPartPr>
            <p14:xfrm>
              <a:off x="2769206" y="4049694"/>
              <a:ext cx="1242720" cy="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D6061E-C39F-A345-959C-D55A7F3631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15206" y="3941694"/>
                <a:ext cx="135036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68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ED3ACD6-6716-5941-94C7-00ABA938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971550"/>
            <a:ext cx="11237976" cy="46245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CF8F1C-D303-284E-9D56-C50D4B4916FF}"/>
                  </a:ext>
                </a:extLst>
              </p14:cNvPr>
              <p14:cNvContentPartPr/>
              <p14:nvPr/>
            </p14:nvContentPartPr>
            <p14:xfrm>
              <a:off x="2139550" y="1138068"/>
              <a:ext cx="1220040" cy="3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CF8F1C-D303-284E-9D56-C50D4B4916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5550" y="1030428"/>
                <a:ext cx="13276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9E6111-6159-E443-9F9B-D741C56A986F}"/>
                  </a:ext>
                </a:extLst>
              </p14:cNvPr>
              <p14:cNvContentPartPr/>
              <p14:nvPr/>
            </p14:nvContentPartPr>
            <p14:xfrm>
              <a:off x="1947310" y="3613428"/>
              <a:ext cx="664560" cy="19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9E6111-6159-E443-9F9B-D741C56A98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3310" y="3505428"/>
                <a:ext cx="772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BDD5E3-5DF5-3249-A025-03501D16C9A6}"/>
                  </a:ext>
                </a:extLst>
              </p14:cNvPr>
              <p14:cNvContentPartPr/>
              <p14:nvPr/>
            </p14:nvContentPartPr>
            <p14:xfrm>
              <a:off x="2701526" y="359609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BDD5E3-5DF5-3249-A025-03501D16C9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7526" y="348809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E8B3A9-6010-704A-81CA-AA05517B983C}"/>
                  </a:ext>
                </a:extLst>
              </p14:cNvPr>
              <p14:cNvContentPartPr/>
              <p14:nvPr/>
            </p14:nvContentPartPr>
            <p14:xfrm>
              <a:off x="3070526" y="3591414"/>
              <a:ext cx="869400" cy="4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E8B3A9-6010-704A-81CA-AA05517B98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6526" y="3483774"/>
                <a:ext cx="9770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3031A6-F9C4-2349-BAFE-CDF7AF74EC29}"/>
                  </a:ext>
                </a:extLst>
              </p14:cNvPr>
              <p14:cNvContentPartPr/>
              <p14:nvPr/>
            </p14:nvContentPartPr>
            <p14:xfrm>
              <a:off x="2038046" y="2526174"/>
              <a:ext cx="561600" cy="3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3031A6-F9C4-2349-BAFE-CDF7AF74EC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4406" y="2418534"/>
                <a:ext cx="6692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01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086A25C-038F-2043-8309-37F98DF0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758824"/>
            <a:ext cx="10746169" cy="53730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0FF074-D028-7F4F-B69E-2DD69950600F}"/>
                  </a:ext>
                </a:extLst>
              </p14:cNvPr>
              <p14:cNvContentPartPr/>
              <p14:nvPr/>
            </p14:nvContentPartPr>
            <p14:xfrm>
              <a:off x="8463670" y="1052388"/>
              <a:ext cx="2056680" cy="35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0FF074-D028-7F4F-B69E-2DD6995060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9670" y="944388"/>
                <a:ext cx="21643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4AF3EF-3676-DD46-A6F3-8DBC3349317E}"/>
                  </a:ext>
                </a:extLst>
              </p14:cNvPr>
              <p14:cNvContentPartPr/>
              <p14:nvPr/>
            </p14:nvContentPartPr>
            <p14:xfrm>
              <a:off x="4633630" y="3867948"/>
              <a:ext cx="664560" cy="68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4AF3EF-3676-DD46-A6F3-8DBC334931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9990" y="3760308"/>
                <a:ext cx="7722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0B43BC-5654-1246-BDCA-0864BF28CED2}"/>
                  </a:ext>
                </a:extLst>
              </p14:cNvPr>
              <p14:cNvContentPartPr/>
              <p14:nvPr/>
            </p14:nvContentPartPr>
            <p14:xfrm>
              <a:off x="3343046" y="1040094"/>
              <a:ext cx="1222560" cy="4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0B43BC-5654-1246-BDCA-0864BF28C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89046" y="932454"/>
                <a:ext cx="13302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6AF410-F08A-DD4C-9F28-E804A220293B}"/>
                  </a:ext>
                </a:extLst>
              </p14:cNvPr>
              <p14:cNvContentPartPr/>
              <p14:nvPr/>
            </p14:nvContentPartPr>
            <p14:xfrm>
              <a:off x="6524366" y="1076094"/>
              <a:ext cx="9622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6AF410-F08A-DD4C-9F28-E804A22029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0366" y="968094"/>
                <a:ext cx="1069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06C917-6B97-BF4B-8CD7-345463DEABAA}"/>
                  </a:ext>
                </a:extLst>
              </p14:cNvPr>
              <p14:cNvContentPartPr/>
              <p14:nvPr/>
            </p14:nvContentPartPr>
            <p14:xfrm>
              <a:off x="3354206" y="3880134"/>
              <a:ext cx="1255680" cy="5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06C917-6B97-BF4B-8CD7-345463DEABA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0206" y="3772134"/>
                <a:ext cx="1363320" cy="2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4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1460</TotalTime>
  <Words>4238</Words>
  <Application>Microsoft Office PowerPoint</Application>
  <PresentationFormat>Widescreen</PresentationFormat>
  <Paragraphs>532</Paragraphs>
  <Slides>48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Corbel</vt:lpstr>
      <vt:lpstr>Wingdings 2</vt:lpstr>
      <vt:lpstr>Frame</vt:lpstr>
      <vt:lpstr>HESI A2  Overview</vt:lpstr>
      <vt:lpstr>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IDEA</vt:lpstr>
      <vt:lpstr>MAIN IDEA</vt:lpstr>
      <vt:lpstr>PowerPoint Presentation</vt:lpstr>
      <vt:lpstr>SUPPORTING DETAILS</vt:lpstr>
      <vt:lpstr>SUPPORTING DETAILS</vt:lpstr>
      <vt:lpstr>PowerPoint Presentation</vt:lpstr>
      <vt:lpstr>PowerPoint Presentation</vt:lpstr>
      <vt:lpstr>INFERENCE</vt:lpstr>
      <vt:lpstr>INFERENCE</vt:lpstr>
      <vt:lpstr>PowerPoint Presentation</vt:lpstr>
      <vt:lpstr>WORDS IN CONTEXT</vt:lpstr>
      <vt:lpstr>WORDS IN CONTEXT</vt:lpstr>
      <vt:lpstr>PowerPoint Presentation</vt:lpstr>
      <vt:lpstr>PowerPoint Presentation</vt:lpstr>
      <vt:lpstr>AUTHOR’S TONE</vt:lpstr>
      <vt:lpstr>AUTHOR’S TONE</vt:lpstr>
      <vt:lpstr>AUTHOR’S PURPOSE</vt:lpstr>
      <vt:lpstr>AUTHOR’S PURPOSE</vt:lpstr>
      <vt:lpstr>PowerPoint Presentation</vt:lpstr>
      <vt:lpstr>PowerPoint Presentation</vt:lpstr>
      <vt:lpstr>FACT &amp; OPINION</vt:lpstr>
      <vt:lpstr>FACT &amp; OPINION</vt:lpstr>
      <vt:lpstr>PowerPoint Presentation</vt:lpstr>
      <vt:lpstr>SUMMARIZING</vt:lpstr>
      <vt:lpstr>SUMMARIZING</vt:lpstr>
      <vt:lpstr>PowerPoint Presentation</vt:lpstr>
      <vt:lpstr>PowerPoint Presentation</vt:lpstr>
      <vt:lpstr>PowerPoint Presentation</vt:lpstr>
      <vt:lpstr>CLICHES</vt:lpstr>
      <vt:lpstr>EUPHEMISMS</vt:lpstr>
      <vt:lpstr>SEXIST LANGUAGE</vt:lpstr>
      <vt:lpstr>PROFANITY &amp; INSENSATIVE LANGUAGE</vt:lpstr>
      <vt:lpstr>TEXT SPEAK</vt:lpstr>
      <vt:lpstr>WORKS CITED: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HESI A2  Overview</dc:title>
  <dc:creator>Microsoft Office User</dc:creator>
  <cp:lastModifiedBy>Guillermo</cp:lastModifiedBy>
  <cp:revision>216</cp:revision>
  <cp:lastPrinted>2021-03-09T21:00:58Z</cp:lastPrinted>
  <dcterms:created xsi:type="dcterms:W3CDTF">2021-03-08T16:17:22Z</dcterms:created>
  <dcterms:modified xsi:type="dcterms:W3CDTF">2022-05-09T15:19:08Z</dcterms:modified>
</cp:coreProperties>
</file>