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lls, Shanna" userId="S::swells1@ccri.edu::9e6ada7c-4d23-4335-9d12-6bcd271d1095" providerId="AD" clId="Web-{15BAABD9-673B-ABCF-61CF-EED5088F49C2}"/>
    <pc:docChg chg="addSld delSld modSld">
      <pc:chgData name="Wells, Shanna" userId="S::swells1@ccri.edu::9e6ada7c-4d23-4335-9d12-6bcd271d1095" providerId="AD" clId="Web-{15BAABD9-673B-ABCF-61CF-EED5088F49C2}" dt="2018-12-12T00:47:21.673" v="16" actId="20577"/>
      <pc:docMkLst>
        <pc:docMk/>
      </pc:docMkLst>
      <pc:sldChg chg="del">
        <pc:chgData name="Wells, Shanna" userId="S::swells1@ccri.edu::9e6ada7c-4d23-4335-9d12-6bcd271d1095" providerId="AD" clId="Web-{15BAABD9-673B-ABCF-61CF-EED5088F49C2}" dt="2018-12-12T00:46:52.548" v="3"/>
        <pc:sldMkLst>
          <pc:docMk/>
          <pc:sldMk cId="2029002549" sldId="256"/>
        </pc:sldMkLst>
      </pc:sldChg>
      <pc:sldChg chg="add">
        <pc:chgData name="Wells, Shanna" userId="S::swells1@ccri.edu::9e6ada7c-4d23-4335-9d12-6bcd271d1095" providerId="AD" clId="Web-{15BAABD9-673B-ABCF-61CF-EED5088F49C2}" dt="2018-12-12T00:46:19.719" v="0"/>
        <pc:sldMkLst>
          <pc:docMk/>
          <pc:sldMk cId="2132058996" sldId="257"/>
        </pc:sldMkLst>
      </pc:sldChg>
      <pc:sldChg chg="new">
        <pc:chgData name="Wells, Shanna" userId="S::swells1@ccri.edu::9e6ada7c-4d23-4335-9d12-6bcd271d1095" providerId="AD" clId="Web-{15BAABD9-673B-ABCF-61CF-EED5088F49C2}" dt="2018-12-12T00:46:35.438" v="1"/>
        <pc:sldMkLst>
          <pc:docMk/>
          <pc:sldMk cId="2921051239" sldId="258"/>
        </pc:sldMkLst>
      </pc:sldChg>
      <pc:sldChg chg="modSp new">
        <pc:chgData name="Wells, Shanna" userId="S::swells1@ccri.edu::9e6ada7c-4d23-4335-9d12-6bcd271d1095" providerId="AD" clId="Web-{15BAABD9-673B-ABCF-61CF-EED5088F49C2}" dt="2018-12-12T00:47:21.673" v="16" actId="20577"/>
        <pc:sldMkLst>
          <pc:docMk/>
          <pc:sldMk cId="3643378665" sldId="259"/>
        </pc:sldMkLst>
        <pc:spChg chg="mod">
          <ac:chgData name="Wells, Shanna" userId="S::swells1@ccri.edu::9e6ada7c-4d23-4335-9d12-6bcd271d1095" providerId="AD" clId="Web-{15BAABD9-673B-ABCF-61CF-EED5088F49C2}" dt="2018-12-12T00:47:01.673" v="6" actId="20577"/>
          <ac:spMkLst>
            <pc:docMk/>
            <pc:sldMk cId="3643378665" sldId="259"/>
            <ac:spMk id="2" creationId="{D9924565-1CE1-4819-B1CA-C40ED5AE271E}"/>
          </ac:spMkLst>
        </pc:spChg>
        <pc:spChg chg="mod">
          <ac:chgData name="Wells, Shanna" userId="S::swells1@ccri.edu::9e6ada7c-4d23-4335-9d12-6bcd271d1095" providerId="AD" clId="Web-{15BAABD9-673B-ABCF-61CF-EED5088F49C2}" dt="2018-12-12T00:47:21.673" v="16" actId="20577"/>
          <ac:spMkLst>
            <pc:docMk/>
            <pc:sldMk cId="3643378665" sldId="259"/>
            <ac:spMk id="3" creationId="{8CFC62C7-1C50-430C-ADCD-22284A0030B9}"/>
          </ac:spMkLst>
        </pc:spChg>
      </pc:sldChg>
    </pc:docChg>
  </pc:docChgLst>
  <pc:docChgLst>
    <pc:chgData name="Wells, Shanna" userId="S::swells1@ccri.edu::9e6ada7c-4d23-4335-9d12-6bcd271d1095" providerId="AD" clId="Web-{BD9D302A-73E0-ABD2-506C-3670A30B5872}"/>
    <pc:docChg chg="modSld">
      <pc:chgData name="Wells, Shanna" userId="S::swells1@ccri.edu::9e6ada7c-4d23-4335-9d12-6bcd271d1095" providerId="AD" clId="Web-{BD9D302A-73E0-ABD2-506C-3670A30B5872}" dt="2018-12-15T04:52:29.948" v="19" actId="20577"/>
      <pc:docMkLst>
        <pc:docMk/>
      </pc:docMkLst>
      <pc:sldChg chg="modSp">
        <pc:chgData name="Wells, Shanna" userId="S::swells1@ccri.edu::9e6ada7c-4d23-4335-9d12-6bcd271d1095" providerId="AD" clId="Web-{BD9D302A-73E0-ABD2-506C-3670A30B5872}" dt="2018-12-15T04:52:29.948" v="18" actId="20577"/>
        <pc:sldMkLst>
          <pc:docMk/>
          <pc:sldMk cId="4013137897" sldId="262"/>
        </pc:sldMkLst>
        <pc:spChg chg="mod">
          <ac:chgData name="Wells, Shanna" userId="S::swells1@ccri.edu::9e6ada7c-4d23-4335-9d12-6bcd271d1095" providerId="AD" clId="Web-{BD9D302A-73E0-ABD2-506C-3670A30B5872}" dt="2018-12-15T04:52:29.948" v="18" actId="20577"/>
          <ac:spMkLst>
            <pc:docMk/>
            <pc:sldMk cId="4013137897" sldId="262"/>
            <ac:spMk id="4" creationId="{FFCB899F-EF6F-423C-9AF9-F31163D4B417}"/>
          </ac:spMkLst>
        </pc:spChg>
      </pc:sldChg>
    </pc:docChg>
  </pc:docChgLst>
  <pc:docChgLst>
    <pc:chgData name="Wells, Shanna" userId="S::swells1@ccri.edu::9e6ada7c-4d23-4335-9d12-6bcd271d1095" providerId="AD" clId="Web-{F77C31D0-5C02-F068-1581-7092FA89503D}"/>
    <pc:docChg chg="modSld">
      <pc:chgData name="Wells, Shanna" userId="S::swells1@ccri.edu::9e6ada7c-4d23-4335-9d12-6bcd271d1095" providerId="AD" clId="Web-{F77C31D0-5C02-F068-1581-7092FA89503D}" dt="2018-12-14T04:45:42.115" v="24" actId="20577"/>
      <pc:docMkLst>
        <pc:docMk/>
      </pc:docMkLst>
      <pc:sldChg chg="modSp">
        <pc:chgData name="Wells, Shanna" userId="S::swells1@ccri.edu::9e6ada7c-4d23-4335-9d12-6bcd271d1095" providerId="AD" clId="Web-{F77C31D0-5C02-F068-1581-7092FA89503D}" dt="2018-12-14T04:40:45.532" v="2" actId="20577"/>
        <pc:sldMkLst>
          <pc:docMk/>
          <pc:sldMk cId="3643378665" sldId="259"/>
        </pc:sldMkLst>
        <pc:spChg chg="mod">
          <ac:chgData name="Wells, Shanna" userId="S::swells1@ccri.edu::9e6ada7c-4d23-4335-9d12-6bcd271d1095" providerId="AD" clId="Web-{F77C31D0-5C02-F068-1581-7092FA89503D}" dt="2018-12-14T04:40:45.532" v="2" actId="20577"/>
          <ac:spMkLst>
            <pc:docMk/>
            <pc:sldMk cId="3643378665" sldId="259"/>
            <ac:spMk id="3" creationId="{8CFC62C7-1C50-430C-ADCD-22284A0030B9}"/>
          </ac:spMkLst>
        </pc:spChg>
      </pc:sldChg>
      <pc:sldChg chg="modSp">
        <pc:chgData name="Wells, Shanna" userId="S::swells1@ccri.edu::9e6ada7c-4d23-4335-9d12-6bcd271d1095" providerId="AD" clId="Web-{F77C31D0-5C02-F068-1581-7092FA89503D}" dt="2018-12-14T04:45:42.115" v="23" actId="20577"/>
        <pc:sldMkLst>
          <pc:docMk/>
          <pc:sldMk cId="4013137897" sldId="262"/>
        </pc:sldMkLst>
        <pc:spChg chg="mod">
          <ac:chgData name="Wells, Shanna" userId="S::swells1@ccri.edu::9e6ada7c-4d23-4335-9d12-6bcd271d1095" providerId="AD" clId="Web-{F77C31D0-5C02-F068-1581-7092FA89503D}" dt="2018-12-14T04:45:42.115" v="23" actId="20577"/>
          <ac:spMkLst>
            <pc:docMk/>
            <pc:sldMk cId="4013137897" sldId="262"/>
            <ac:spMk id="4" creationId="{FFCB899F-EF6F-423C-9AF9-F31163D4B417}"/>
          </ac:spMkLst>
        </pc:spChg>
      </pc:sldChg>
    </pc:docChg>
  </pc:docChgLst>
  <pc:docChgLst>
    <pc:chgData name="Wells, Shanna" userId="S::swells1@ccri.edu::9e6ada7c-4d23-4335-9d12-6bcd271d1095" providerId="AD" clId="Web-{A1B471B0-D120-EEDC-D78A-3834A402E70C}"/>
    <pc:docChg chg="addSld modSld">
      <pc:chgData name="Wells, Shanna" userId="S::swells1@ccri.edu::9e6ada7c-4d23-4335-9d12-6bcd271d1095" providerId="AD" clId="Web-{A1B471B0-D120-EEDC-D78A-3834A402E70C}" dt="2018-12-12T05:06:56.372" v="1435" actId="20577"/>
      <pc:docMkLst>
        <pc:docMk/>
      </pc:docMkLst>
      <pc:sldChg chg="addSp delSp modSp">
        <pc:chgData name="Wells, Shanna" userId="S::swells1@ccri.edu::9e6ada7c-4d23-4335-9d12-6bcd271d1095" providerId="AD" clId="Web-{A1B471B0-D120-EEDC-D78A-3834A402E70C}" dt="2018-12-12T03:59:23.870" v="566" actId="20577"/>
        <pc:sldMkLst>
          <pc:docMk/>
          <pc:sldMk cId="2921051239" sldId="258"/>
        </pc:sldMkLst>
        <pc:spChg chg="mod">
          <ac:chgData name="Wells, Shanna" userId="S::swells1@ccri.edu::9e6ada7c-4d23-4335-9d12-6bcd271d1095" providerId="AD" clId="Web-{A1B471B0-D120-EEDC-D78A-3834A402E70C}" dt="2018-12-12T03:45:34.659" v="36" actId="20577"/>
          <ac:spMkLst>
            <pc:docMk/>
            <pc:sldMk cId="2921051239" sldId="258"/>
            <ac:spMk id="2" creationId="{2A20676F-C207-45E6-98D0-CE5125BE3EAB}"/>
          </ac:spMkLst>
        </pc:spChg>
        <pc:spChg chg="del">
          <ac:chgData name="Wells, Shanna" userId="S::swells1@ccri.edu::9e6ada7c-4d23-4335-9d12-6bcd271d1095" providerId="AD" clId="Web-{A1B471B0-D120-EEDC-D78A-3834A402E70C}" dt="2018-12-12T03:41:57.150" v="0"/>
          <ac:spMkLst>
            <pc:docMk/>
            <pc:sldMk cId="2921051239" sldId="258"/>
            <ac:spMk id="3" creationId="{24148291-A47A-43F3-8BCB-76C8194EF4B7}"/>
          </ac:spMkLst>
        </pc:spChg>
        <pc:spChg chg="del">
          <ac:chgData name="Wells, Shanna" userId="S::swells1@ccri.edu::9e6ada7c-4d23-4335-9d12-6bcd271d1095" providerId="AD" clId="Web-{A1B471B0-D120-EEDC-D78A-3834A402E70C}" dt="2018-12-12T03:43:41.295" v="5"/>
          <ac:spMkLst>
            <pc:docMk/>
            <pc:sldMk cId="2921051239" sldId="258"/>
            <ac:spMk id="4" creationId="{CEDE39A5-FEF0-416D-9F72-72992923F4BA}"/>
          </ac:spMkLst>
        </pc:spChg>
        <pc:spChg chg="add mod">
          <ac:chgData name="Wells, Shanna" userId="S::swells1@ccri.edu::9e6ada7c-4d23-4335-9d12-6bcd271d1095" providerId="AD" clId="Web-{A1B471B0-D120-EEDC-D78A-3834A402E70C}" dt="2018-12-12T03:59:23.870" v="566" actId="20577"/>
          <ac:spMkLst>
            <pc:docMk/>
            <pc:sldMk cId="2921051239" sldId="258"/>
            <ac:spMk id="8" creationId="{6C1DF2E3-92F1-498F-9DA9-A14F643AF140}"/>
          </ac:spMkLst>
        </pc:spChg>
        <pc:picChg chg="add del mod ord">
          <ac:chgData name="Wells, Shanna" userId="S::swells1@ccri.edu::9e6ada7c-4d23-4335-9d12-6bcd271d1095" providerId="AD" clId="Web-{A1B471B0-D120-EEDC-D78A-3834A402E70C}" dt="2018-12-12T03:42:44.448" v="4"/>
          <ac:picMkLst>
            <pc:docMk/>
            <pc:sldMk cId="2921051239" sldId="258"/>
            <ac:picMk id="5" creationId="{0682898B-9F34-49E6-B86D-0184323B1E12}"/>
          </ac:picMkLst>
        </pc:picChg>
        <pc:picChg chg="add mod ord">
          <ac:chgData name="Wells, Shanna" userId="S::swells1@ccri.edu::9e6ada7c-4d23-4335-9d12-6bcd271d1095" providerId="AD" clId="Web-{A1B471B0-D120-EEDC-D78A-3834A402E70C}" dt="2018-12-12T03:44:13.093" v="11" actId="1076"/>
          <ac:picMkLst>
            <pc:docMk/>
            <pc:sldMk cId="2921051239" sldId="258"/>
            <ac:picMk id="9" creationId="{8605F9BD-01F8-43A4-B7C1-E85008A83E04}"/>
          </ac:picMkLst>
        </pc:picChg>
      </pc:sldChg>
      <pc:sldChg chg="addSp delSp modSp new">
        <pc:chgData name="Wells, Shanna" userId="S::swells1@ccri.edu::9e6ada7c-4d23-4335-9d12-6bcd271d1095" providerId="AD" clId="Web-{A1B471B0-D120-EEDC-D78A-3834A402E70C}" dt="2018-12-12T04:24:07.044" v="721" actId="20577"/>
        <pc:sldMkLst>
          <pc:docMk/>
          <pc:sldMk cId="588389132" sldId="260"/>
        </pc:sldMkLst>
        <pc:spChg chg="mod">
          <ac:chgData name="Wells, Shanna" userId="S::swells1@ccri.edu::9e6ada7c-4d23-4335-9d12-6bcd271d1095" providerId="AD" clId="Web-{A1B471B0-D120-EEDC-D78A-3834A402E70C}" dt="2018-12-12T03:53:38.449" v="378" actId="20577"/>
          <ac:spMkLst>
            <pc:docMk/>
            <pc:sldMk cId="588389132" sldId="260"/>
            <ac:spMk id="2" creationId="{1F9579E4-B5AC-44F7-905B-15ED8E2382B4}"/>
          </ac:spMkLst>
        </pc:spChg>
        <pc:spChg chg="del">
          <ac:chgData name="Wells, Shanna" userId="S::swells1@ccri.edu::9e6ada7c-4d23-4335-9d12-6bcd271d1095" providerId="AD" clId="Web-{A1B471B0-D120-EEDC-D78A-3834A402E70C}" dt="2018-12-12T04:10:35.197" v="568"/>
          <ac:spMkLst>
            <pc:docMk/>
            <pc:sldMk cId="588389132" sldId="260"/>
            <ac:spMk id="3" creationId="{8A4431AD-F700-460E-A771-E554C434781A}"/>
          </ac:spMkLst>
        </pc:spChg>
        <pc:spChg chg="mod">
          <ac:chgData name="Wells, Shanna" userId="S::swells1@ccri.edu::9e6ada7c-4d23-4335-9d12-6bcd271d1095" providerId="AD" clId="Web-{A1B471B0-D120-EEDC-D78A-3834A402E70C}" dt="2018-12-12T04:24:07.044" v="721" actId="20577"/>
          <ac:spMkLst>
            <pc:docMk/>
            <pc:sldMk cId="588389132" sldId="260"/>
            <ac:spMk id="4" creationId="{772CF099-DDB7-460C-B0E4-6B906614F9DD}"/>
          </ac:spMkLst>
        </pc:spChg>
        <pc:picChg chg="add mod ord">
          <ac:chgData name="Wells, Shanna" userId="S::swells1@ccri.edu::9e6ada7c-4d23-4335-9d12-6bcd271d1095" providerId="AD" clId="Web-{A1B471B0-D120-EEDC-D78A-3834A402E70C}" dt="2018-12-12T04:12:15.826" v="573"/>
          <ac:picMkLst>
            <pc:docMk/>
            <pc:sldMk cId="588389132" sldId="260"/>
            <ac:picMk id="5" creationId="{4913ED49-9CAE-40F6-BDFE-BED929D0FD96}"/>
          </ac:picMkLst>
        </pc:picChg>
      </pc:sldChg>
      <pc:sldChg chg="addSp delSp modSp new">
        <pc:chgData name="Wells, Shanna" userId="S::swells1@ccri.edu::9e6ada7c-4d23-4335-9d12-6bcd271d1095" providerId="AD" clId="Web-{A1B471B0-D120-EEDC-D78A-3834A402E70C}" dt="2018-12-12T04:38:34.754" v="896" actId="20577"/>
        <pc:sldMkLst>
          <pc:docMk/>
          <pc:sldMk cId="2382118840" sldId="261"/>
        </pc:sldMkLst>
        <pc:spChg chg="mod">
          <ac:chgData name="Wells, Shanna" userId="S::swells1@ccri.edu::9e6ada7c-4d23-4335-9d12-6bcd271d1095" providerId="AD" clId="Web-{A1B471B0-D120-EEDC-D78A-3834A402E70C}" dt="2018-12-12T04:31:40.829" v="742" actId="20577"/>
          <ac:spMkLst>
            <pc:docMk/>
            <pc:sldMk cId="2382118840" sldId="261"/>
            <ac:spMk id="2" creationId="{006046A3-14BD-4969-AA44-2581C80AD04A}"/>
          </ac:spMkLst>
        </pc:spChg>
        <pc:spChg chg="del">
          <ac:chgData name="Wells, Shanna" userId="S::swells1@ccri.edu::9e6ada7c-4d23-4335-9d12-6bcd271d1095" providerId="AD" clId="Web-{A1B471B0-D120-EEDC-D78A-3834A402E70C}" dt="2018-12-12T04:29:21.870" v="725"/>
          <ac:spMkLst>
            <pc:docMk/>
            <pc:sldMk cId="2382118840" sldId="261"/>
            <ac:spMk id="3" creationId="{8F1220AC-1CE0-4B07-BCC3-87C830EF87FE}"/>
          </ac:spMkLst>
        </pc:spChg>
        <pc:spChg chg="mod">
          <ac:chgData name="Wells, Shanna" userId="S::swells1@ccri.edu::9e6ada7c-4d23-4335-9d12-6bcd271d1095" providerId="AD" clId="Web-{A1B471B0-D120-EEDC-D78A-3834A402E70C}" dt="2018-12-12T04:38:34.754" v="896" actId="20577"/>
          <ac:spMkLst>
            <pc:docMk/>
            <pc:sldMk cId="2382118840" sldId="261"/>
            <ac:spMk id="4" creationId="{0B6A0644-AAF2-4C1E-B74D-4A0B91F1C7FB}"/>
          </ac:spMkLst>
        </pc:spChg>
        <pc:picChg chg="add mod ord">
          <ac:chgData name="Wells, Shanna" userId="S::swells1@ccri.edu::9e6ada7c-4d23-4335-9d12-6bcd271d1095" providerId="AD" clId="Web-{A1B471B0-D120-EEDC-D78A-3834A402E70C}" dt="2018-12-12T04:30:57.015" v="734"/>
          <ac:picMkLst>
            <pc:docMk/>
            <pc:sldMk cId="2382118840" sldId="261"/>
            <ac:picMk id="5" creationId="{43D60B41-701B-4D31-99F0-DF299DDEE01E}"/>
          </ac:picMkLst>
        </pc:picChg>
      </pc:sldChg>
      <pc:sldChg chg="addSp delSp modSp new">
        <pc:chgData name="Wells, Shanna" userId="S::swells1@ccri.edu::9e6ada7c-4d23-4335-9d12-6bcd271d1095" providerId="AD" clId="Web-{A1B471B0-D120-EEDC-D78A-3834A402E70C}" dt="2018-12-12T04:49:14.351" v="1137" actId="20577"/>
        <pc:sldMkLst>
          <pc:docMk/>
          <pc:sldMk cId="4013137897" sldId="262"/>
        </pc:sldMkLst>
        <pc:spChg chg="mod">
          <ac:chgData name="Wells, Shanna" userId="S::swells1@ccri.edu::9e6ada7c-4d23-4335-9d12-6bcd271d1095" providerId="AD" clId="Web-{A1B471B0-D120-EEDC-D78A-3834A402E70C}" dt="2018-12-12T04:40:49.822" v="907" actId="20577"/>
          <ac:spMkLst>
            <pc:docMk/>
            <pc:sldMk cId="4013137897" sldId="262"/>
            <ac:spMk id="2" creationId="{3DC6B3D4-710D-4C13-90DE-FA369967AF2D}"/>
          </ac:spMkLst>
        </pc:spChg>
        <pc:spChg chg="del">
          <ac:chgData name="Wells, Shanna" userId="S::swells1@ccri.edu::9e6ada7c-4d23-4335-9d12-6bcd271d1095" providerId="AD" clId="Web-{A1B471B0-D120-EEDC-D78A-3834A402E70C}" dt="2018-12-12T04:40:50.557" v="908"/>
          <ac:spMkLst>
            <pc:docMk/>
            <pc:sldMk cId="4013137897" sldId="262"/>
            <ac:spMk id="3" creationId="{086CD66B-3153-4B73-B2FA-76123EFF5325}"/>
          </ac:spMkLst>
        </pc:spChg>
        <pc:spChg chg="mod">
          <ac:chgData name="Wells, Shanna" userId="S::swells1@ccri.edu::9e6ada7c-4d23-4335-9d12-6bcd271d1095" providerId="AD" clId="Web-{A1B471B0-D120-EEDC-D78A-3834A402E70C}" dt="2018-12-12T04:49:14.351" v="1137" actId="20577"/>
          <ac:spMkLst>
            <pc:docMk/>
            <pc:sldMk cId="4013137897" sldId="262"/>
            <ac:spMk id="4" creationId="{FFCB899F-EF6F-423C-9AF9-F31163D4B417}"/>
          </ac:spMkLst>
        </pc:spChg>
        <pc:picChg chg="add mod ord">
          <ac:chgData name="Wells, Shanna" userId="S::swells1@ccri.edu::9e6ada7c-4d23-4335-9d12-6bcd271d1095" providerId="AD" clId="Web-{A1B471B0-D120-EEDC-D78A-3834A402E70C}" dt="2018-12-12T04:44:22.003" v="916"/>
          <ac:picMkLst>
            <pc:docMk/>
            <pc:sldMk cId="4013137897" sldId="262"/>
            <ac:picMk id="5" creationId="{ADA33261-5B1D-4755-BBDD-1B87CAFF2436}"/>
          </ac:picMkLst>
        </pc:picChg>
      </pc:sldChg>
      <pc:sldChg chg="addSp delSp modSp new">
        <pc:chgData name="Wells, Shanna" userId="S::swells1@ccri.edu::9e6ada7c-4d23-4335-9d12-6bcd271d1095" providerId="AD" clId="Web-{A1B471B0-D120-EEDC-D78A-3834A402E70C}" dt="2018-12-12T05:06:56.372" v="1434" actId="20577"/>
        <pc:sldMkLst>
          <pc:docMk/>
          <pc:sldMk cId="4142103440" sldId="263"/>
        </pc:sldMkLst>
        <pc:spChg chg="mod">
          <ac:chgData name="Wells, Shanna" userId="S::swells1@ccri.edu::9e6ada7c-4d23-4335-9d12-6bcd271d1095" providerId="AD" clId="Web-{A1B471B0-D120-EEDC-D78A-3834A402E70C}" dt="2018-12-12T05:01:17.607" v="1158" actId="20577"/>
          <ac:spMkLst>
            <pc:docMk/>
            <pc:sldMk cId="4142103440" sldId="263"/>
            <ac:spMk id="2" creationId="{695E375B-3823-43CD-A39C-0AD3A8FE9F6A}"/>
          </ac:spMkLst>
        </pc:spChg>
        <pc:spChg chg="del">
          <ac:chgData name="Wells, Shanna" userId="S::swells1@ccri.edu::9e6ada7c-4d23-4335-9d12-6bcd271d1095" providerId="AD" clId="Web-{A1B471B0-D120-EEDC-D78A-3834A402E70C}" dt="2018-12-12T04:58:39.563" v="1140"/>
          <ac:spMkLst>
            <pc:docMk/>
            <pc:sldMk cId="4142103440" sldId="263"/>
            <ac:spMk id="3" creationId="{3190AC65-768E-401B-8E2F-D04635B1C536}"/>
          </ac:spMkLst>
        </pc:spChg>
        <pc:spChg chg="mod">
          <ac:chgData name="Wells, Shanna" userId="S::swells1@ccri.edu::9e6ada7c-4d23-4335-9d12-6bcd271d1095" providerId="AD" clId="Web-{A1B471B0-D120-EEDC-D78A-3834A402E70C}" dt="2018-12-12T05:06:56.372" v="1434" actId="20577"/>
          <ac:spMkLst>
            <pc:docMk/>
            <pc:sldMk cId="4142103440" sldId="263"/>
            <ac:spMk id="4" creationId="{067C3C57-6073-4D73-A9EF-CA054EB25D68}"/>
          </ac:spMkLst>
        </pc:spChg>
        <pc:picChg chg="add mod ord">
          <ac:chgData name="Wells, Shanna" userId="S::swells1@ccri.edu::9e6ada7c-4d23-4335-9d12-6bcd271d1095" providerId="AD" clId="Web-{A1B471B0-D120-EEDC-D78A-3834A402E70C}" dt="2018-12-12T05:00:23.980" v="1145"/>
          <ac:picMkLst>
            <pc:docMk/>
            <pc:sldMk cId="4142103440" sldId="263"/>
            <ac:picMk id="5" creationId="{404300A3-AD06-4E14-AE56-2C49F26F6A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1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4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2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2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69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53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6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4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2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4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9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0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4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80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first-aid/first-aid-kits/basics/art-20056673" TargetMode="External"/><Relationship Id="rId2" Type="http://schemas.openxmlformats.org/officeDocument/2006/relationships/hyperlink" Target="https://www.wisebread.com/11-essential-documents-you-should-keep-in-your-safe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g"/><Relationship Id="rId5" Type="http://schemas.openxmlformats.org/officeDocument/2006/relationships/hyperlink" Target="https://www.aarp.org/health/healthy-living/info-2017/packing-your-emergency-preparedness-kit-fd.html" TargetMode="External"/><Relationship Id="rId4" Type="http://schemas.openxmlformats.org/officeDocument/2006/relationships/hyperlink" Target="https://hurricanesafety.org/prepare/hurricane-safety-checklist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Adulting 101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56FE874-0573-48B7-91E3-B246CC17F9FD}"/>
              </a:ext>
            </a:extLst>
          </p:cNvPr>
          <p:cNvSpPr>
            <a:spLocks noGrp="1"/>
          </p:cNvSpPr>
          <p:nvPr/>
        </p:nvSpPr>
        <p:spPr>
          <a:xfrm>
            <a:off x="810001" y="5467751"/>
            <a:ext cx="10572000" cy="8871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Art of Being a Grown Up					Shanna Wells, M.Ed.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Community College of Rhode Island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Coordinator, Community and Social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4565-1CE1-4819-B1CA-C40ED5AE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62C7-1C50-430C-ADCD-22284A0030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Crisis Management and Resilience</a:t>
            </a:r>
          </a:p>
        </p:txBody>
      </p:sp>
    </p:spTree>
    <p:extLst>
      <p:ext uri="{BB962C8B-B14F-4D97-AF65-F5344CB8AC3E}">
        <p14:creationId xmlns:p14="http://schemas.microsoft.com/office/powerpoint/2010/main" val="364337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0676F-C207-45E6-98D0-CE5125BE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Life's Lemons</a:t>
            </a:r>
          </a:p>
        </p:txBody>
      </p:sp>
      <p:pic>
        <p:nvPicPr>
          <p:cNvPr id="9" name="Picture 9" descr="Chicken 1: When life hands you lemons...&#10;Chicken 2: Squeeze them into the eyes of the nearest Pollyanna?" title="Cartoon">
            <a:extLst>
              <a:ext uri="{FF2B5EF4-FFF2-40B4-BE49-F238E27FC236}">
                <a16:creationId xmlns:a16="http://schemas.microsoft.com/office/drawing/2014/main" id="{8605F9BD-01F8-43A4-B7C1-E85008A83E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823" y="2236637"/>
            <a:ext cx="4020937" cy="41148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1DF2E3-92F1-498F-9DA9-A14F643AF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81756" y="2236637"/>
            <a:ext cx="6851940" cy="3793746"/>
          </a:xfrm>
        </p:spPr>
        <p:txBody>
          <a:bodyPr/>
          <a:lstStyle/>
          <a:p>
            <a:r>
              <a:rPr lang="en-US" dirty="0"/>
              <a:t>Crises and catastrophes by their nature are unpredictable, and therefore hard to plan for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Still, preparations can be made that may make things easier should a crisis occur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may be costly to obtain some of your emergency preparedness materials.  Prioritize greatest needs and buy those first, get the rest over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79E4-B5AC-44F7-905B-15ED8E238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Ahead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CF099-DDB7-460C-B0E4-6B906614F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61449" y="2222287"/>
            <a:ext cx="7556740" cy="43103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Eleven Essential Documents You Should Keep In Your Safe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dirty="0">
                <a:hlinkClick r:id="rId2"/>
              </a:rPr>
              <a:t>https://www.wisebread.com/11-essential-documents-you-should-keep-in-your-safe</a:t>
            </a:r>
          </a:p>
          <a:p>
            <a:pPr marL="347345" indent="-285750">
              <a:spcAft>
                <a:spcPts val="0"/>
              </a:spcAft>
            </a:pPr>
            <a:r>
              <a:rPr lang="en-US" dirty="0"/>
              <a:t>First Aid Kits: Stock Supplies that can Save Lives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dirty="0">
                <a:hlinkClick r:id="rId3"/>
              </a:rPr>
              <a:t>https://www.mayoclinic.org/first-aid/first-aid-kits/basics/art-20056673</a:t>
            </a:r>
          </a:p>
          <a:p>
            <a:pPr marL="347345" indent="-285750">
              <a:spcAft>
                <a:spcPts val="0"/>
              </a:spcAft>
            </a:pPr>
            <a:r>
              <a:rPr lang="en-US" dirty="0"/>
              <a:t>Hurricane Safety Checklists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dirty="0">
                <a:hlinkClick r:id="rId4"/>
              </a:rPr>
              <a:t>https://hurricanesafety.org/prepare/hurricane-safety-checklists/</a:t>
            </a:r>
          </a:p>
          <a:p>
            <a:pPr marL="347345" indent="-285750">
              <a:spcAft>
                <a:spcPts val="0"/>
              </a:spcAft>
            </a:pPr>
            <a:r>
              <a:rPr lang="en-US" dirty="0"/>
              <a:t>A Go Bag Can Make All the Difference in an Emergency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dirty="0">
                <a:hlinkClick r:id="rId5"/>
              </a:rPr>
              <a:t>https://www.aarp.org/health/healthy-living/info-2017/packing-your-emergency-preparedness-kit-fd.html</a:t>
            </a:r>
          </a:p>
        </p:txBody>
      </p:sp>
      <p:pic>
        <p:nvPicPr>
          <p:cNvPr id="3" name="Picture 2" descr="Chicken 1: Do you think that, essentially, life is suffering?&#10;Chicken 2: No that's just you.  The rest of us are having a great time!" title="Cartoo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55" y="2222287"/>
            <a:ext cx="382772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3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046A3-14BD-4969-AA44-2581C80AD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Attitude Is Everything</a:t>
            </a:r>
          </a:p>
        </p:txBody>
      </p:sp>
      <p:pic>
        <p:nvPicPr>
          <p:cNvPr id="5" name="Picture 5" descr="Life Makes No Sense!  What can you do about it??? A:  Become enraged.  B:  Freak out!  C:  Roll with it." title="Cartoon">
            <a:extLst>
              <a:ext uri="{FF2B5EF4-FFF2-40B4-BE49-F238E27FC236}">
                <a16:creationId xmlns:a16="http://schemas.microsoft.com/office/drawing/2014/main" id="{43D60B41-701B-4D31-99F0-DF299DDEE0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0140" y="2263707"/>
            <a:ext cx="4032819" cy="4114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A0644-AAF2-4C1E-B74D-4A0B91F1C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1382" y="2261033"/>
            <a:ext cx="7648480" cy="3806662"/>
          </a:xfrm>
        </p:spPr>
        <p:txBody>
          <a:bodyPr/>
          <a:lstStyle/>
          <a:p>
            <a:r>
              <a:rPr lang="en-US" dirty="0"/>
              <a:t>The ability to adapt to changing circumstances while continuing to move forward is called </a:t>
            </a:r>
            <a:r>
              <a:rPr lang="en-US" u="sng" dirty="0"/>
              <a:t>resilience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Even if you are taking only little, baby steps toward your goal, you are indeed moving forward. 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Everything does not have to be accomplished at once.  Steady movement forward toward the goal is all that matters.</a:t>
            </a:r>
          </a:p>
        </p:txBody>
      </p:sp>
    </p:spTree>
    <p:extLst>
      <p:ext uri="{BB962C8B-B14F-4D97-AF65-F5344CB8AC3E}">
        <p14:creationId xmlns:p14="http://schemas.microsoft.com/office/powerpoint/2010/main" val="23821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B3D4-710D-4C13-90DE-FA369967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Underpinning Resilience</a:t>
            </a:r>
          </a:p>
        </p:txBody>
      </p:sp>
      <p:pic>
        <p:nvPicPr>
          <p:cNvPr id="5" name="Picture 5" descr="How to acquire wisdom.  1. Live. 2. Make mistakes. 3. Learn from your mistakes. 4. Repeat steps 1-3 until wisdom is acquired. 5. Realize the wisdom acquired in step 4 wasn't really wisdom at all. This realization brings new wisdom. 6. Repeat steps 1-5 for the rest of your life." title="Cartoon">
            <a:extLst>
              <a:ext uri="{FF2B5EF4-FFF2-40B4-BE49-F238E27FC236}">
                <a16:creationId xmlns:a16="http://schemas.microsoft.com/office/drawing/2014/main" id="{ADA33261-5B1D-4755-BBDD-1B87CAFF24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3563" y="2291859"/>
            <a:ext cx="2543758" cy="4456994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B899F-EF6F-423C-9AF9-F31163D4B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33298" y="2170528"/>
            <a:ext cx="8552549" cy="4400763"/>
          </a:xfrm>
        </p:spPr>
        <p:txBody>
          <a:bodyPr/>
          <a:lstStyle/>
          <a:p>
            <a:r>
              <a:rPr lang="en-US" dirty="0"/>
              <a:t>High frustration tolerance – The ability to endure challenging times without constantly complaining or lapsing into self-pity.</a:t>
            </a:r>
          </a:p>
          <a:p>
            <a:r>
              <a:rPr lang="en-US" dirty="0"/>
              <a:t>Self-acceptance and self-belief.</a:t>
            </a:r>
          </a:p>
          <a:p>
            <a:r>
              <a:rPr lang="en-US" dirty="0"/>
              <a:t>Humor.</a:t>
            </a:r>
          </a:p>
          <a:p>
            <a:r>
              <a:rPr lang="en-US" dirty="0"/>
              <a:t>Keeping things in perspective.</a:t>
            </a:r>
          </a:p>
          <a:p>
            <a:r>
              <a:rPr lang="en-US" dirty="0"/>
              <a:t>Emotional control.</a:t>
            </a:r>
          </a:p>
          <a:p>
            <a:r>
              <a:rPr lang="en-US" dirty="0"/>
              <a:t>Ability to ask for and receive help.</a:t>
            </a:r>
          </a:p>
          <a:p>
            <a:r>
              <a:rPr lang="en-US" dirty="0"/>
              <a:t>Curiosity.</a:t>
            </a:r>
          </a:p>
          <a:p>
            <a:r>
              <a:rPr lang="en-US" dirty="0"/>
              <a:t>Problem-solving skills.</a:t>
            </a:r>
          </a:p>
          <a:p>
            <a:r>
              <a:rPr lang="en-US" dirty="0"/>
              <a:t>Finding meaning in varied circumstances.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E375B-3823-43CD-A39C-0AD3A8FE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the Rest of Your Life</a:t>
            </a:r>
          </a:p>
        </p:txBody>
      </p:sp>
      <p:pic>
        <p:nvPicPr>
          <p:cNvPr id="5" name="Picture 5" descr="Choose your own adventure! Risk, adventure potential for change, or stability, potential for boredom, comfort." title="Cartoon">
            <a:extLst>
              <a:ext uri="{FF2B5EF4-FFF2-40B4-BE49-F238E27FC236}">
                <a16:creationId xmlns:a16="http://schemas.microsoft.com/office/drawing/2014/main" id="{404300A3-AD06-4E14-AE56-2C49F26F6A8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391" y="2222287"/>
            <a:ext cx="4059457" cy="4114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C3C57-6073-4D73-A9EF-CA054EB25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5924" y="2222287"/>
            <a:ext cx="7364345" cy="3638764"/>
          </a:xfrm>
        </p:spPr>
        <p:txBody>
          <a:bodyPr/>
          <a:lstStyle/>
          <a:p>
            <a:r>
              <a:rPr lang="en-US" dirty="0"/>
              <a:t>Mastering basic life skills allows you to create a stable base from which to pursue your dreams and aspirations.</a:t>
            </a:r>
          </a:p>
          <a:p>
            <a:r>
              <a:rPr lang="en-US" dirty="0"/>
              <a:t>Only you can decide the correct balance of stability and risk that is right for you and your life circumstances.</a:t>
            </a:r>
          </a:p>
          <a:p>
            <a:r>
              <a:rPr lang="en-US" dirty="0"/>
              <a:t>Being an adult means we are responsible for our choices. </a:t>
            </a:r>
          </a:p>
        </p:txBody>
      </p:sp>
    </p:spTree>
    <p:extLst>
      <p:ext uri="{BB962C8B-B14F-4D97-AF65-F5344CB8AC3E}">
        <p14:creationId xmlns:p14="http://schemas.microsoft.com/office/powerpoint/2010/main" val="41421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309</TotalTime>
  <Words>262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Adulting 101</vt:lpstr>
      <vt:lpstr>Session 5</vt:lpstr>
      <vt:lpstr>Life's Lemons</vt:lpstr>
      <vt:lpstr>Plan Ahead</vt:lpstr>
      <vt:lpstr>Attitude Is Everything</vt:lpstr>
      <vt:lpstr>Strengths Underpinning Resilience</vt:lpstr>
      <vt:lpstr>Welcome to the Rest of Your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Wells, Shanna</dc:creator>
  <cp:lastModifiedBy>Shanna Wells</cp:lastModifiedBy>
  <cp:revision>393</cp:revision>
  <dcterms:created xsi:type="dcterms:W3CDTF">2014-08-26T23:49:58Z</dcterms:created>
  <dcterms:modified xsi:type="dcterms:W3CDTF">2018-12-19T20:02:14Z</dcterms:modified>
</cp:coreProperties>
</file>