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1"/>
  </p:sldMasterIdLst>
  <p:sldIdLst>
    <p:sldId id="257" r:id="rId2"/>
    <p:sldId id="259" r:id="rId3"/>
    <p:sldId id="258" r:id="rId4"/>
    <p:sldId id="260" r:id="rId5"/>
    <p:sldId id="264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1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" y="10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nna Wells" userId="9e6ada7c-4d23-4335-9d12-6bcd271d1095" providerId="ADAL" clId="{A8C73120-6B5A-4D03-A582-57853369C85A}"/>
    <pc:docChg chg="modShowInfo">
      <pc:chgData name="Shanna Wells" userId="9e6ada7c-4d23-4335-9d12-6bcd271d1095" providerId="ADAL" clId="{A8C73120-6B5A-4D03-A582-57853369C85A}" dt="2020-04-17T02:12:57.417" v="0" actId="2744"/>
      <pc:docMkLst>
        <pc:docMk/>
      </pc:docMkLst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817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648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223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028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569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534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600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342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69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123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641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093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907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848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6809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sebread.com/11-essential-documents-you-should-keep-in-your-safe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mayoclinic.org/first-aid/first-aid-kits/basics/art-2005667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hurricanesafety.org/prepare/hurricane-safety-checklists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aarp.org/health/healthy-living/info-2017/packing-your-emergency-preparedness-kit-fd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Adulting 101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56FE874-0573-48B7-91E3-B246CC17F9FD}"/>
              </a:ext>
            </a:extLst>
          </p:cNvPr>
          <p:cNvSpPr>
            <a:spLocks noGrp="1"/>
          </p:cNvSpPr>
          <p:nvPr/>
        </p:nvSpPr>
        <p:spPr>
          <a:xfrm>
            <a:off x="810001" y="5467751"/>
            <a:ext cx="10572000" cy="8871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The Art of Being a Grown-up					Shanna Wells, M.Ed.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											Community College of Rhode Island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											Coordinator, Community and Social Resources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058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24565-1CE1-4819-B1CA-C40ED5AE2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FC62C7-1C50-430C-ADCD-22284A0030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Crisis Management and Resilience</a:t>
            </a:r>
          </a:p>
        </p:txBody>
      </p:sp>
    </p:spTree>
    <p:extLst>
      <p:ext uri="{BB962C8B-B14F-4D97-AF65-F5344CB8AC3E}">
        <p14:creationId xmlns:p14="http://schemas.microsoft.com/office/powerpoint/2010/main" val="3643378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0676F-C207-45E6-98D0-CE5125BE3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Life's Lemons</a:t>
            </a:r>
          </a:p>
        </p:txBody>
      </p:sp>
      <p:pic>
        <p:nvPicPr>
          <p:cNvPr id="9" name="Picture 9" descr="Cartoon of two chickens talking.  Chicken 1 says, &quot;When life hands you lemons...&quot;&#10;Chicken 2 interrupts, &quot;Squeeze them into the eyes of the nearest Pollyanna?&quot;">
            <a:extLst>
              <a:ext uri="{FF2B5EF4-FFF2-40B4-BE49-F238E27FC236}">
                <a16:creationId xmlns:a16="http://schemas.microsoft.com/office/drawing/2014/main" id="{8605F9BD-01F8-43A4-B7C1-E85008A83E0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42823" y="2236637"/>
            <a:ext cx="4020937" cy="4114800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C1DF2E3-92F1-498F-9DA9-A14F643AF1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81756" y="2236637"/>
            <a:ext cx="6851940" cy="379374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Crises and catastrophes by their nature are unpredictable, and therefore hard to plan for.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However, preparations can be made that may make things easier should a crisis occur.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may be costly to obtain some of your emergency preparedness materials.  Prioritize greatest needs and buy those first, get the rest over time.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051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579E4-B5AC-44F7-905B-15ED8E238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Plan Ahead</a:t>
            </a:r>
          </a:p>
        </p:txBody>
      </p:sp>
      <p:pic>
        <p:nvPicPr>
          <p:cNvPr id="3" name="Picture 2" descr="Cartoon of two chickens talking.  Chicken 1 says, &quot;Do you think that, essentially, life is suffering?&quot;  Chicken 2: &quot;No that's just you.  The rest of us are having a great time!&quot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52" y="2296012"/>
            <a:ext cx="3827721" cy="4114800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CF099-DDB7-460C-B0E4-6B906614F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15161" y="2222287"/>
            <a:ext cx="7603028" cy="4310357"/>
          </a:xfrm>
        </p:spPr>
        <p:txBody>
          <a:bodyPr anchor="t">
            <a:noAutofit/>
          </a:bodyPr>
          <a:lstStyle/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Buy a fire-proof box to store important documents</a:t>
            </a:r>
          </a:p>
          <a:p>
            <a:pPr marL="347345" indent="0">
              <a:spcAft>
                <a:spcPts val="0"/>
              </a:spcAft>
              <a:buNone/>
            </a:pPr>
            <a:r>
              <a:rPr lang="en-US" sz="2000" dirty="0">
                <a:hlinkClick r:id="rId3"/>
              </a:rPr>
              <a:t>https://www.wisebread.com/11-essential-documents-you-should-keep-in-your-safe</a:t>
            </a:r>
          </a:p>
          <a:p>
            <a:pPr marL="347345" indent="0">
              <a:spcAft>
                <a:spcPts val="0"/>
              </a:spcAft>
              <a:buNone/>
            </a:pPr>
            <a:endParaRPr lang="en-US" sz="2000" dirty="0">
              <a:hlinkClick r:id="rId3"/>
            </a:endParaRPr>
          </a:p>
          <a:p>
            <a:pPr marL="404495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First Aid Kits: Stock Supplies that can Save Lives</a:t>
            </a:r>
          </a:p>
          <a:p>
            <a:pPr marL="347345" indent="0">
              <a:spcAft>
                <a:spcPts val="0"/>
              </a:spcAft>
              <a:buNone/>
            </a:pPr>
            <a:r>
              <a:rPr lang="en-US" sz="2000" dirty="0">
                <a:hlinkClick r:id="rId4"/>
              </a:rPr>
              <a:t>https://www.mayoclinic.org/first-aid/first-aid-kits/basics/art-20056673</a:t>
            </a:r>
          </a:p>
        </p:txBody>
      </p:sp>
    </p:spTree>
    <p:extLst>
      <p:ext uri="{BB962C8B-B14F-4D97-AF65-F5344CB8AC3E}">
        <p14:creationId xmlns:p14="http://schemas.microsoft.com/office/powerpoint/2010/main" val="588389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93954-40CB-4218-AB42-A03E75F5E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Emergencies Coming and Going</a:t>
            </a:r>
          </a:p>
        </p:txBody>
      </p:sp>
      <p:pic>
        <p:nvPicPr>
          <p:cNvPr id="10" name="Content Placeholder 9" descr="A cartoon of aliens blowing up the Eiffel Tower while a crowd of chickens flees in terror.">
            <a:extLst>
              <a:ext uri="{FF2B5EF4-FFF2-40B4-BE49-F238E27FC236}">
                <a16:creationId xmlns:a16="http://schemas.microsoft.com/office/drawing/2014/main" id="{B75E0ACD-3952-4521-9A71-7D01B9B7D68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91636" y="2331682"/>
            <a:ext cx="3065963" cy="4221244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4B384B-CF6F-42DB-99D8-45CB058F31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53385" y="2331682"/>
            <a:ext cx="7751928" cy="3638764"/>
          </a:xfrm>
        </p:spPr>
        <p:txBody>
          <a:bodyPr anchor="t"/>
          <a:lstStyle/>
          <a:p>
            <a:pPr marL="404495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Hurricane Safety Checklists</a:t>
            </a:r>
          </a:p>
          <a:p>
            <a:pPr marL="347345" indent="0">
              <a:spcAft>
                <a:spcPts val="0"/>
              </a:spcAft>
              <a:buNone/>
            </a:pPr>
            <a:r>
              <a:rPr lang="en-US" sz="2000" dirty="0">
                <a:hlinkClick r:id="rId3"/>
              </a:rPr>
              <a:t>https://hurricanesafety.org/prepare/hurricane-safety-checklists/</a:t>
            </a:r>
          </a:p>
          <a:p>
            <a:pPr marL="347345" indent="0">
              <a:spcAft>
                <a:spcPts val="0"/>
              </a:spcAft>
              <a:buNone/>
            </a:pPr>
            <a:endParaRPr lang="en-US" sz="2000" dirty="0">
              <a:hlinkClick r:id="rId3"/>
            </a:endParaRPr>
          </a:p>
          <a:p>
            <a:pPr marL="404495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 Go Bag Can Make All the Difference in an Emergency</a:t>
            </a:r>
          </a:p>
          <a:p>
            <a:pPr marL="347345" indent="0">
              <a:spcAft>
                <a:spcPts val="0"/>
              </a:spcAft>
              <a:buNone/>
            </a:pPr>
            <a:r>
              <a:rPr lang="en-US" sz="2000" dirty="0">
                <a:hlinkClick r:id="rId4"/>
              </a:rPr>
              <a:t>https://www.aarp.org/health/healthy-living/info-2017/packing-your-emergency-preparedness-kit-fd.html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380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046A3-14BD-4969-AA44-2581C80AD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Attitude Is Everything</a:t>
            </a:r>
          </a:p>
        </p:txBody>
      </p:sp>
      <p:pic>
        <p:nvPicPr>
          <p:cNvPr id="5" name="Picture 5" descr="Life Makes No Sense!  What can you do about it??? A:  Become enraged.  B:  Freak out!  C:  Roll with it." title="Cartoon">
            <a:extLst>
              <a:ext uri="{FF2B5EF4-FFF2-40B4-BE49-F238E27FC236}">
                <a16:creationId xmlns:a16="http://schemas.microsoft.com/office/drawing/2014/main" id="{43D60B41-701B-4D31-99F0-DF299DDEE01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34731" y="2296012"/>
            <a:ext cx="4032819" cy="4114800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6A0644-AAF2-4C1E-B74D-4A0B91F1C7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12942" y="2261033"/>
            <a:ext cx="7246919" cy="3806662"/>
          </a:xfrm>
        </p:spPr>
        <p:txBody>
          <a:bodyPr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ability to adapt to changing circumstances while continuing to move forward is called </a:t>
            </a:r>
            <a:r>
              <a:rPr lang="en-US" sz="2000" u="sng" dirty="0"/>
              <a:t>resilience</a:t>
            </a:r>
            <a:r>
              <a:rPr lang="en-US" sz="20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Even if you are taking only little, baby steps toward your goal, you are indeed moving forward.  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Everything does not have to be accomplished at once.  Steady movement forward toward the goal is all that matters.</a:t>
            </a:r>
          </a:p>
        </p:txBody>
      </p:sp>
    </p:spTree>
    <p:extLst>
      <p:ext uri="{BB962C8B-B14F-4D97-AF65-F5344CB8AC3E}">
        <p14:creationId xmlns:p14="http://schemas.microsoft.com/office/powerpoint/2010/main" val="2382118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B3D4-710D-4C13-90DE-FA369967A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Strengths Underpinning Resilience</a:t>
            </a:r>
          </a:p>
        </p:txBody>
      </p:sp>
      <p:pic>
        <p:nvPicPr>
          <p:cNvPr id="5" name="Picture 5" descr="How to acquire wisdom.  1. Live. 2. Make mistakes. 3. Learn from your mistakes. 4. Repeat steps 1-3 until wisdom is acquired. 5. Realize the wisdom acquired in step 4 wasn't really wisdom at all. This realization brings new wisdom. 6. Repeat steps 1-5 for the rest of your life." title="Cartoon">
            <a:extLst>
              <a:ext uri="{FF2B5EF4-FFF2-40B4-BE49-F238E27FC236}">
                <a16:creationId xmlns:a16="http://schemas.microsoft.com/office/drawing/2014/main" id="{ADA33261-5B1D-4755-BBDD-1B87CAFF243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92178" y="2278212"/>
            <a:ext cx="2543758" cy="4456994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CB899F-EF6F-423C-9AF9-F31163D4B4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03260" y="2170528"/>
            <a:ext cx="8082587" cy="4400763"/>
          </a:xfrm>
        </p:spPr>
        <p:txBody>
          <a:bodyPr anchor="t"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High frustration tolerance – The ability to endure challenging times without constantly complaining or lapsing into self-pity.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Self-acceptance and self-belief.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Humor.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Keeping things in perspective.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Emotional control.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Ability to ask for and receive help.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Curiosity.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Problem-solving skills.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Finding meaning in varied circumstances.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137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E375B-3823-43CD-A39C-0AD3A8FE9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Welcome to the Rest of Your Life</a:t>
            </a:r>
          </a:p>
        </p:txBody>
      </p:sp>
      <p:pic>
        <p:nvPicPr>
          <p:cNvPr id="5" name="Picture 5" descr="Choose your own adventure! Risk, adventure potential for change, or stability, potential for boredom, comfort." title="Cartoon">
            <a:extLst>
              <a:ext uri="{FF2B5EF4-FFF2-40B4-BE49-F238E27FC236}">
                <a16:creationId xmlns:a16="http://schemas.microsoft.com/office/drawing/2014/main" id="{404300A3-AD06-4E14-AE56-2C49F26F6A8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01764" y="2374709"/>
            <a:ext cx="3909084" cy="3962377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7C3C57-6073-4D73-A9EF-CA054EB25D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25892" y="2374709"/>
            <a:ext cx="6733512" cy="3638764"/>
          </a:xfrm>
        </p:spPr>
        <p:txBody>
          <a:bodyPr anchor="t"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Mastering basic life skills allows you to create a stable base from which to pursue your dreams and aspirations.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Only you can decide the correct balance of stability and risk that is right for you and your life circumstances.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Being an adult means we take responsibility for our choices. </a:t>
            </a:r>
          </a:p>
        </p:txBody>
      </p:sp>
    </p:spTree>
    <p:extLst>
      <p:ext uri="{BB962C8B-B14F-4D97-AF65-F5344CB8AC3E}">
        <p14:creationId xmlns:p14="http://schemas.microsoft.com/office/powerpoint/2010/main" val="41421034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536</TotalTime>
  <Words>382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2</vt:lpstr>
      <vt:lpstr>Quotable</vt:lpstr>
      <vt:lpstr>Adulting 101</vt:lpstr>
      <vt:lpstr>Session 5</vt:lpstr>
      <vt:lpstr>Life's Lemons</vt:lpstr>
      <vt:lpstr>Plan Ahead</vt:lpstr>
      <vt:lpstr>Emergencies Coming and Going</vt:lpstr>
      <vt:lpstr>Attitude Is Everything</vt:lpstr>
      <vt:lpstr>Strengths Underpinning Resilience</vt:lpstr>
      <vt:lpstr>Welcome to the Rest of Your Life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Wells, Shanna</dc:creator>
  <cp:lastModifiedBy>shanna wells</cp:lastModifiedBy>
  <cp:revision>394</cp:revision>
  <dcterms:created xsi:type="dcterms:W3CDTF">2014-08-26T23:49:58Z</dcterms:created>
  <dcterms:modified xsi:type="dcterms:W3CDTF">2020-04-17T02:12:59Z</dcterms:modified>
</cp:coreProperties>
</file>