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lls, Shanna" userId="S::swells1@ccri.edu::9e6ada7c-4d23-4335-9d12-6bcd271d1095" providerId="AD" clId="Web-{189DBB07-EBD2-4C87-80A0-476C04BF14DD}"/>
    <pc:docChg chg="modSld">
      <pc:chgData name="Wells, Shanna" userId="S::swells1@ccri.edu::9e6ada7c-4d23-4335-9d12-6bcd271d1095" providerId="AD" clId="Web-{189DBB07-EBD2-4C87-80A0-476C04BF14DD}" dt="2018-12-11T19:12:24.873" v="96"/>
      <pc:docMkLst>
        <pc:docMk/>
      </pc:docMkLst>
      <pc:sldChg chg="modSp">
        <pc:chgData name="Wells, Shanna" userId="S::swells1@ccri.edu::9e6ada7c-4d23-4335-9d12-6bcd271d1095" providerId="AD" clId="Web-{189DBB07-EBD2-4C87-80A0-476C04BF14DD}" dt="2018-12-11T19:08:05.887" v="66" actId="20577"/>
        <pc:sldMkLst>
          <pc:docMk/>
          <pc:sldMk cId="2301719749" sldId="258"/>
        </pc:sldMkLst>
        <pc:spChg chg="mod">
          <ac:chgData name="Wells, Shanna" userId="S::swells1@ccri.edu::9e6ada7c-4d23-4335-9d12-6bcd271d1095" providerId="AD" clId="Web-{189DBB07-EBD2-4C87-80A0-476C04BF14DD}" dt="2018-12-11T19:08:05.887" v="66" actId="20577"/>
          <ac:spMkLst>
            <pc:docMk/>
            <pc:sldMk cId="2301719749" sldId="258"/>
            <ac:spMk id="4" creationId="{00000000-0000-0000-0000-000000000000}"/>
          </ac:spMkLst>
        </pc:spChg>
      </pc:sldChg>
      <pc:sldChg chg="modSp">
        <pc:chgData name="Wells, Shanna" userId="S::swells1@ccri.edu::9e6ada7c-4d23-4335-9d12-6bcd271d1095" providerId="AD" clId="Web-{189DBB07-EBD2-4C87-80A0-476C04BF14DD}" dt="2018-12-11T19:10:02.747" v="81" actId="20577"/>
        <pc:sldMkLst>
          <pc:docMk/>
          <pc:sldMk cId="1058623555" sldId="259"/>
        </pc:sldMkLst>
        <pc:spChg chg="mod">
          <ac:chgData name="Wells, Shanna" userId="S::swells1@ccri.edu::9e6ada7c-4d23-4335-9d12-6bcd271d1095" providerId="AD" clId="Web-{189DBB07-EBD2-4C87-80A0-476C04BF14DD}" dt="2018-12-11T19:09:13.168" v="70" actId="20577"/>
          <ac:spMkLst>
            <pc:docMk/>
            <pc:sldMk cId="1058623555" sldId="259"/>
            <ac:spMk id="2" creationId="{00000000-0000-0000-0000-000000000000}"/>
          </ac:spMkLst>
        </pc:spChg>
        <pc:spChg chg="mod">
          <ac:chgData name="Wells, Shanna" userId="S::swells1@ccri.edu::9e6ada7c-4d23-4335-9d12-6bcd271d1095" providerId="AD" clId="Web-{189DBB07-EBD2-4C87-80A0-476C04BF14DD}" dt="2018-12-11T19:10:02.747" v="81" actId="20577"/>
          <ac:spMkLst>
            <pc:docMk/>
            <pc:sldMk cId="1058623555" sldId="259"/>
            <ac:spMk id="4" creationId="{00000000-0000-0000-0000-000000000000}"/>
          </ac:spMkLst>
        </pc:spChg>
      </pc:sldChg>
      <pc:sldChg chg="modSp">
        <pc:chgData name="Wells, Shanna" userId="S::swells1@ccri.edu::9e6ada7c-4d23-4335-9d12-6bcd271d1095" providerId="AD" clId="Web-{189DBB07-EBD2-4C87-80A0-476C04BF14DD}" dt="2018-12-11T19:12:00.764" v="92" actId="20577"/>
        <pc:sldMkLst>
          <pc:docMk/>
          <pc:sldMk cId="3148196612" sldId="261"/>
        </pc:sldMkLst>
        <pc:spChg chg="mod">
          <ac:chgData name="Wells, Shanna" userId="S::swells1@ccri.edu::9e6ada7c-4d23-4335-9d12-6bcd271d1095" providerId="AD" clId="Web-{189DBB07-EBD2-4C87-80A0-476C04BF14DD}" dt="2018-12-11T19:12:00.764" v="92" actId="20577"/>
          <ac:spMkLst>
            <pc:docMk/>
            <pc:sldMk cId="3148196612" sldId="261"/>
            <ac:spMk id="4" creationId="{00000000-0000-0000-0000-000000000000}"/>
          </ac:spMkLst>
        </pc:spChg>
      </pc:sldChg>
      <pc:sldChg chg="modSp">
        <pc:chgData name="Wells, Shanna" userId="S::swells1@ccri.edu::9e6ada7c-4d23-4335-9d12-6bcd271d1095" providerId="AD" clId="Web-{189DBB07-EBD2-4C87-80A0-476C04BF14DD}" dt="2018-12-11T19:12:24.873" v="96"/>
        <pc:sldMkLst>
          <pc:docMk/>
          <pc:sldMk cId="2137716062" sldId="262"/>
        </pc:sldMkLst>
        <pc:graphicFrameChg chg="mod modGraphic">
          <ac:chgData name="Wells, Shanna" userId="S::swells1@ccri.edu::9e6ada7c-4d23-4335-9d12-6bcd271d1095" providerId="AD" clId="Web-{189DBB07-EBD2-4C87-80A0-476C04BF14DD}" dt="2018-12-11T19:12:24.873" v="96"/>
          <ac:graphicFrameMkLst>
            <pc:docMk/>
            <pc:sldMk cId="2137716062" sldId="262"/>
            <ac:graphicFrameMk id="5" creationId="{00000000-0000-0000-0000-000000000000}"/>
          </ac:graphicFrameMkLst>
        </pc:graphicFrameChg>
      </pc:sldChg>
    </pc:docChg>
  </pc:docChgLst>
  <pc:docChgLst>
    <pc:chgData name="Wells, Shanna" userId="S::swells1@ccri.edu::9e6ada7c-4d23-4335-9d12-6bcd271d1095" providerId="AD" clId="Web-{E65C3C85-8946-2F7B-32FF-29082710D456}"/>
    <pc:docChg chg="modSld">
      <pc:chgData name="Wells, Shanna" userId="S::swells1@ccri.edu::9e6ada7c-4d23-4335-9d12-6bcd271d1095" providerId="AD" clId="Web-{E65C3C85-8946-2F7B-32FF-29082710D456}" dt="2018-12-12T00:38:17.488" v="348"/>
      <pc:docMkLst>
        <pc:docMk/>
      </pc:docMkLst>
      <pc:sldChg chg="modSp">
        <pc:chgData name="Wells, Shanna" userId="S::swells1@ccri.edu::9e6ada7c-4d23-4335-9d12-6bcd271d1095" providerId="AD" clId="Web-{E65C3C85-8946-2F7B-32FF-29082710D456}" dt="2018-12-12T00:04:09.469" v="9" actId="20577"/>
        <pc:sldMkLst>
          <pc:docMk/>
          <pc:sldMk cId="2301719749" sldId="258"/>
        </pc:sldMkLst>
        <pc:spChg chg="mod">
          <ac:chgData name="Wells, Shanna" userId="S::swells1@ccri.edu::9e6ada7c-4d23-4335-9d12-6bcd271d1095" providerId="AD" clId="Web-{E65C3C85-8946-2F7B-32FF-29082710D456}" dt="2018-12-12T00:04:09.469" v="9" actId="20577"/>
          <ac:spMkLst>
            <pc:docMk/>
            <pc:sldMk cId="2301719749" sldId="258"/>
            <ac:spMk id="4" creationId="{00000000-0000-0000-0000-000000000000}"/>
          </ac:spMkLst>
        </pc:spChg>
        <pc:picChg chg="mod">
          <ac:chgData name="Wells, Shanna" userId="S::swells1@ccri.edu::9e6ada7c-4d23-4335-9d12-6bcd271d1095" providerId="AD" clId="Web-{E65C3C85-8946-2F7B-32FF-29082710D456}" dt="2018-12-12T00:03:38.235" v="0"/>
          <ac:picMkLst>
            <pc:docMk/>
            <pc:sldMk cId="2301719749" sldId="258"/>
            <ac:picMk id="5" creationId="{00000000-0000-0000-0000-000000000000}"/>
          </ac:picMkLst>
        </pc:picChg>
      </pc:sldChg>
      <pc:sldChg chg="modSp">
        <pc:chgData name="Wells, Shanna" userId="S::swells1@ccri.edu::9e6ada7c-4d23-4335-9d12-6bcd271d1095" providerId="AD" clId="Web-{E65C3C85-8946-2F7B-32FF-29082710D456}" dt="2018-12-12T00:22:07.596" v="121" actId="20577"/>
        <pc:sldMkLst>
          <pc:docMk/>
          <pc:sldMk cId="1058623555" sldId="259"/>
        </pc:sldMkLst>
        <pc:spChg chg="mod">
          <ac:chgData name="Wells, Shanna" userId="S::swells1@ccri.edu::9e6ada7c-4d23-4335-9d12-6bcd271d1095" providerId="AD" clId="Web-{E65C3C85-8946-2F7B-32FF-29082710D456}" dt="2018-12-12T00:19:20.065" v="22" actId="20577"/>
          <ac:spMkLst>
            <pc:docMk/>
            <pc:sldMk cId="1058623555" sldId="259"/>
            <ac:spMk id="2" creationId="{00000000-0000-0000-0000-000000000000}"/>
          </ac:spMkLst>
        </pc:spChg>
        <pc:spChg chg="mod">
          <ac:chgData name="Wells, Shanna" userId="S::swells1@ccri.edu::9e6ada7c-4d23-4335-9d12-6bcd271d1095" providerId="AD" clId="Web-{E65C3C85-8946-2F7B-32FF-29082710D456}" dt="2018-12-12T00:22:07.596" v="121" actId="20577"/>
          <ac:spMkLst>
            <pc:docMk/>
            <pc:sldMk cId="1058623555" sldId="259"/>
            <ac:spMk id="4" creationId="{00000000-0000-0000-0000-000000000000}"/>
          </ac:spMkLst>
        </pc:spChg>
        <pc:picChg chg="mod">
          <ac:chgData name="Wells, Shanna" userId="S::swells1@ccri.edu::9e6ada7c-4d23-4335-9d12-6bcd271d1095" providerId="AD" clId="Web-{E65C3C85-8946-2F7B-32FF-29082710D456}" dt="2018-12-12T00:18:20.596" v="19"/>
          <ac:picMkLst>
            <pc:docMk/>
            <pc:sldMk cId="1058623555" sldId="259"/>
            <ac:picMk id="5" creationId="{00000000-0000-0000-0000-000000000000}"/>
          </ac:picMkLst>
        </pc:picChg>
      </pc:sldChg>
      <pc:sldChg chg="addSp delSp modSp">
        <pc:chgData name="Wells, Shanna" userId="S::swells1@ccri.edu::9e6ada7c-4d23-4335-9d12-6bcd271d1095" providerId="AD" clId="Web-{E65C3C85-8946-2F7B-32FF-29082710D456}" dt="2018-12-12T00:07:49.220" v="18" actId="1076"/>
        <pc:sldMkLst>
          <pc:docMk/>
          <pc:sldMk cId="2234685477" sldId="260"/>
        </pc:sldMkLst>
        <pc:spChg chg="add del mod">
          <ac:chgData name="Wells, Shanna" userId="S::swells1@ccri.edu::9e6ada7c-4d23-4335-9d12-6bcd271d1095" providerId="AD" clId="Web-{E65C3C85-8946-2F7B-32FF-29082710D456}" dt="2018-12-12T00:05:40.532" v="12"/>
          <ac:spMkLst>
            <pc:docMk/>
            <pc:sldMk cId="2234685477" sldId="260"/>
            <ac:spMk id="6" creationId="{F20B2D5F-AFFA-4342-AA65-6B2759817AA9}"/>
          </ac:spMkLst>
        </pc:spChg>
        <pc:picChg chg="del">
          <ac:chgData name="Wells, Shanna" userId="S::swells1@ccri.edu::9e6ada7c-4d23-4335-9d12-6bcd271d1095" providerId="AD" clId="Web-{E65C3C85-8946-2F7B-32FF-29082710D456}" dt="2018-12-12T00:05:10.829" v="11"/>
          <ac:picMkLst>
            <pc:docMk/>
            <pc:sldMk cId="2234685477" sldId="260"/>
            <ac:picMk id="5" creationId="{00000000-0000-0000-0000-000000000000}"/>
          </ac:picMkLst>
        </pc:picChg>
        <pc:picChg chg="add mod ord">
          <ac:chgData name="Wells, Shanna" userId="S::swells1@ccri.edu::9e6ada7c-4d23-4335-9d12-6bcd271d1095" providerId="AD" clId="Web-{E65C3C85-8946-2F7B-32FF-29082710D456}" dt="2018-12-12T00:07:49.220" v="18" actId="1076"/>
          <ac:picMkLst>
            <pc:docMk/>
            <pc:sldMk cId="2234685477" sldId="260"/>
            <ac:picMk id="7" creationId="{43B99880-2DEA-4A6B-B843-13CB235DC18A}"/>
          </ac:picMkLst>
        </pc:picChg>
      </pc:sldChg>
      <pc:sldChg chg="modSp">
        <pc:chgData name="Wells, Shanna" userId="S::swells1@ccri.edu::9e6ada7c-4d23-4335-9d12-6bcd271d1095" providerId="AD" clId="Web-{E65C3C85-8946-2F7B-32FF-29082710D456}" dt="2018-12-12T00:35:03.676" v="312" actId="20577"/>
        <pc:sldMkLst>
          <pc:docMk/>
          <pc:sldMk cId="3148196612" sldId="261"/>
        </pc:sldMkLst>
        <pc:spChg chg="mod">
          <ac:chgData name="Wells, Shanna" userId="S::swells1@ccri.edu::9e6ada7c-4d23-4335-9d12-6bcd271d1095" providerId="AD" clId="Web-{E65C3C85-8946-2F7B-32FF-29082710D456}" dt="2018-12-12T00:25:27.081" v="127" actId="20577"/>
          <ac:spMkLst>
            <pc:docMk/>
            <pc:sldMk cId="3148196612" sldId="261"/>
            <ac:spMk id="2" creationId="{00000000-0000-0000-0000-000000000000}"/>
          </ac:spMkLst>
        </pc:spChg>
        <pc:spChg chg="mod">
          <ac:chgData name="Wells, Shanna" userId="S::swells1@ccri.edu::9e6ada7c-4d23-4335-9d12-6bcd271d1095" providerId="AD" clId="Web-{E65C3C85-8946-2F7B-32FF-29082710D456}" dt="2018-12-12T00:35:03.676" v="312" actId="20577"/>
          <ac:spMkLst>
            <pc:docMk/>
            <pc:sldMk cId="3148196612" sldId="261"/>
            <ac:spMk id="4" creationId="{00000000-0000-0000-0000-000000000000}"/>
          </ac:spMkLst>
        </pc:spChg>
        <pc:picChg chg="mod">
          <ac:chgData name="Wells, Shanna" userId="S::swells1@ccri.edu::9e6ada7c-4d23-4335-9d12-6bcd271d1095" providerId="AD" clId="Web-{E65C3C85-8946-2F7B-32FF-29082710D456}" dt="2018-12-12T00:24:58.800" v="123"/>
          <ac:picMkLst>
            <pc:docMk/>
            <pc:sldMk cId="3148196612" sldId="261"/>
            <ac:picMk id="5" creationId="{00000000-0000-0000-0000-000000000000}"/>
          </ac:picMkLst>
        </pc:picChg>
      </pc:sldChg>
      <pc:sldChg chg="modSp">
        <pc:chgData name="Wells, Shanna" userId="S::swells1@ccri.edu::9e6ada7c-4d23-4335-9d12-6bcd271d1095" providerId="AD" clId="Web-{E65C3C85-8946-2F7B-32FF-29082710D456}" dt="2018-12-12T00:38:17.488" v="348"/>
        <pc:sldMkLst>
          <pc:docMk/>
          <pc:sldMk cId="2137716062" sldId="262"/>
        </pc:sldMkLst>
        <pc:graphicFrameChg chg="mod modGraphic">
          <ac:chgData name="Wells, Shanna" userId="S::swells1@ccri.edu::9e6ada7c-4d23-4335-9d12-6bcd271d1095" providerId="AD" clId="Web-{E65C3C85-8946-2F7B-32FF-29082710D456}" dt="2018-12-12T00:38:17.488" v="348"/>
          <ac:graphicFrameMkLst>
            <pc:docMk/>
            <pc:sldMk cId="2137716062" sldId="262"/>
            <ac:graphicFrameMk id="5" creationId="{00000000-0000-0000-0000-000000000000}"/>
          </ac:graphicFrameMkLst>
        </pc:graphicFrameChg>
        <pc:picChg chg="mod">
          <ac:chgData name="Wells, Shanna" userId="S::swells1@ccri.edu::9e6ada7c-4d23-4335-9d12-6bcd271d1095" providerId="AD" clId="Web-{E65C3C85-8946-2F7B-32FF-29082710D456}" dt="2018-12-12T00:37:10.785" v="314"/>
          <ac:picMkLst>
            <pc:docMk/>
            <pc:sldMk cId="2137716062" sldId="262"/>
            <ac:picMk id="6" creationId="{00000000-0000-0000-0000-000000000000}"/>
          </ac:picMkLst>
        </pc:picChg>
      </pc:sldChg>
    </pc:docChg>
  </pc:docChgLst>
  <pc:docChgLst>
    <pc:chgData name="Wells, Shanna" userId="S::swells1@ccri.edu::9e6ada7c-4d23-4335-9d12-6bcd271d1095" providerId="AD" clId="Web-{31E46EFE-0EA2-C108-05DE-0D2D7D7C4E82}"/>
    <pc:docChg chg="modSld">
      <pc:chgData name="Wells, Shanna" userId="S::swells1@ccri.edu::9e6ada7c-4d23-4335-9d12-6bcd271d1095" providerId="AD" clId="Web-{31E46EFE-0EA2-C108-05DE-0D2D7D7C4E82}" dt="2018-12-15T04:46:07.606" v="23" actId="20577"/>
      <pc:docMkLst>
        <pc:docMk/>
      </pc:docMkLst>
      <pc:sldChg chg="modSp">
        <pc:chgData name="Wells, Shanna" userId="S::swells1@ccri.edu::9e6ada7c-4d23-4335-9d12-6bcd271d1095" providerId="AD" clId="Web-{31E46EFE-0EA2-C108-05DE-0D2D7D7C4E82}" dt="2018-12-15T04:46:07.606" v="22" actId="20577"/>
        <pc:sldMkLst>
          <pc:docMk/>
          <pc:sldMk cId="2301719749" sldId="258"/>
        </pc:sldMkLst>
        <pc:spChg chg="mod">
          <ac:chgData name="Wells, Shanna" userId="S::swells1@ccri.edu::9e6ada7c-4d23-4335-9d12-6bcd271d1095" providerId="AD" clId="Web-{31E46EFE-0EA2-C108-05DE-0D2D7D7C4E82}" dt="2018-12-15T04:46:07.606" v="22" actId="20577"/>
          <ac:spMkLst>
            <pc:docMk/>
            <pc:sldMk cId="2301719749" sldId="258"/>
            <ac:spMk id="4" creationId="{00000000-0000-0000-0000-000000000000}"/>
          </ac:spMkLst>
        </pc:spChg>
      </pc:sldChg>
      <pc:sldChg chg="modSp">
        <pc:chgData name="Wells, Shanna" userId="S::swells1@ccri.edu::9e6ada7c-4d23-4335-9d12-6bcd271d1095" providerId="AD" clId="Web-{31E46EFE-0EA2-C108-05DE-0D2D7D7C4E82}" dt="2018-12-15T04:44:22.949" v="18" actId="20577"/>
        <pc:sldMkLst>
          <pc:docMk/>
          <pc:sldMk cId="1058623555" sldId="259"/>
        </pc:sldMkLst>
        <pc:spChg chg="mod">
          <ac:chgData name="Wells, Shanna" userId="S::swells1@ccri.edu::9e6ada7c-4d23-4335-9d12-6bcd271d1095" providerId="AD" clId="Web-{31E46EFE-0EA2-C108-05DE-0D2D7D7C4E82}" dt="2018-12-15T04:44:22.949" v="18" actId="20577"/>
          <ac:spMkLst>
            <pc:docMk/>
            <pc:sldMk cId="1058623555" sldId="259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rdwallet.com/blog/loans/total-cost-owning-car/" TargetMode="External"/><Relationship Id="rId2" Type="http://schemas.openxmlformats.org/officeDocument/2006/relationships/hyperlink" Target="https://www.youtube.com/watch?time_continue=60&amp;v=1bSycPa1Z2k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bb.com/new-cars/best-resale-value-awards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experian.com/blogs/ask-experian/will-i-qualify-for-that-car-loan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sourceri.com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Adulting 101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6FE874-0573-48B7-91E3-B246CC17F9FD}"/>
              </a:ext>
            </a:extLst>
          </p:cNvPr>
          <p:cNvSpPr>
            <a:spLocks noGrp="1"/>
          </p:cNvSpPr>
          <p:nvPr/>
        </p:nvSpPr>
        <p:spPr>
          <a:xfrm>
            <a:off x="810001" y="5467751"/>
            <a:ext cx="10572000" cy="8871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The Art of Being a Grown Up					Shanna Wells, M.Ed.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Community College of Rhode Island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Coordinator, Community and Social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Transportation and Insurance</a:t>
            </a:r>
          </a:p>
        </p:txBody>
      </p:sp>
    </p:spTree>
    <p:extLst>
      <p:ext uri="{BB962C8B-B14F-4D97-AF65-F5344CB8AC3E}">
        <p14:creationId xmlns:p14="http://schemas.microsoft.com/office/powerpoint/2010/main" val="311875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to Buying a Car</a:t>
            </a:r>
          </a:p>
        </p:txBody>
      </p:sp>
      <p:pic>
        <p:nvPicPr>
          <p:cNvPr id="5" name="Content Placeholder 4" descr="Four pirate chickens are in a car.  Each makes the pirate sound, Har! &#10;Caption: Har Pooling" title="Cartoon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58" y="2295756"/>
            <a:ext cx="4024254" cy="4114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2219" y="2295756"/>
            <a:ext cx="7246189" cy="4110794"/>
          </a:xfrm>
        </p:spPr>
        <p:txBody>
          <a:bodyPr anchor="t">
            <a:normAutofit/>
          </a:bodyPr>
          <a:lstStyle/>
          <a:p>
            <a:r>
              <a:rPr lang="en-US" dirty="0"/>
              <a:t>Alternative methods of transportation are:</a:t>
            </a:r>
          </a:p>
          <a:p>
            <a:pPr lvl="1"/>
            <a:r>
              <a:rPr lang="en-US" dirty="0"/>
              <a:t>Walk.</a:t>
            </a:r>
          </a:p>
          <a:p>
            <a:pPr lvl="1"/>
            <a:r>
              <a:rPr lang="en-US" dirty="0"/>
              <a:t>Bus (monthly pass </a:t>
            </a:r>
            <a:r>
              <a:rPr lang="en-US" u="sng" dirty="0" smtClean="0"/>
              <a:t>half-price</a:t>
            </a:r>
            <a:r>
              <a:rPr lang="en-US" dirty="0" smtClean="0"/>
              <a:t> </a:t>
            </a:r>
            <a:r>
              <a:rPr lang="en-US" dirty="0"/>
              <a:t>at CCRI </a:t>
            </a:r>
            <a:r>
              <a:rPr lang="en-US" dirty="0" smtClean="0"/>
              <a:t>bookstore with student ID!)</a:t>
            </a:r>
            <a:endParaRPr lang="en-US" dirty="0"/>
          </a:p>
          <a:p>
            <a:pPr lvl="1"/>
            <a:r>
              <a:rPr lang="en-US" dirty="0"/>
              <a:t>Ride Share (Car Pool/Uber/Lyft).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In addition to the price of a car, costs include registration, inspection, insurance, gas, regular and emergency maintenance, so consider your budget when deciding to buy a car.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7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It Cost to Buy and Own a Car?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5737" y="2332566"/>
            <a:ext cx="7582618" cy="363876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How to Read an Auto Finance Contract</a:t>
            </a:r>
            <a:endParaRPr lang="en-US" dirty="0">
              <a:hlinkClick r:id="rId2"/>
            </a:endParaRPr>
          </a:p>
          <a:p>
            <a:pPr marL="34747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2"/>
              </a:rPr>
              <a:t>https://www.youtube.com/watch?time_continue=60&amp;v=1bSycPa1Z2k</a:t>
            </a:r>
            <a:endParaRPr lang="en-US" dirty="0"/>
          </a:p>
          <a:p>
            <a:pPr marL="347472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Total Cost of Owning a Car</a:t>
            </a:r>
          </a:p>
          <a:p>
            <a:pPr marL="34747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https://www.nerdwallet.com/blog/loans/total-cost-owning-car/</a:t>
            </a:r>
            <a:endParaRPr lang="en-US" dirty="0"/>
          </a:p>
        </p:txBody>
      </p:sp>
      <p:pic>
        <p:nvPicPr>
          <p:cNvPr id="7" name="Picture 7" descr="Chicken 1: This is your high-efficiency car?&#10;The car has a flat tire.  &#10;Driver chicken: It saves the environment by forcing me to walk everywhere!" title="Cartoon">
            <a:extLst>
              <a:ext uri="{FF2B5EF4-FFF2-40B4-BE49-F238E27FC236}">
                <a16:creationId xmlns:a16="http://schemas.microsoft.com/office/drawing/2014/main" id="{43B99880-2DEA-4A6B-B843-13CB235DC18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54310" y="2332854"/>
            <a:ext cx="411165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8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Buying a Car</a:t>
            </a:r>
          </a:p>
        </p:txBody>
      </p:sp>
      <p:pic>
        <p:nvPicPr>
          <p:cNvPr id="5" name="Content Placeholder 4" descr=" Chickens in cars demonstrate the caption: Texting while driving is not as dangerous, or as creatively satisfying, as landscape painting while driving." title="Cartoon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48" y="2290613"/>
            <a:ext cx="4114800" cy="4114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5132" y="2290613"/>
            <a:ext cx="6766866" cy="4114800"/>
          </a:xfrm>
        </p:spPr>
        <p:txBody>
          <a:bodyPr>
            <a:normAutofit fontScale="92500"/>
          </a:bodyPr>
          <a:lstStyle/>
          <a:p>
            <a:r>
              <a:rPr lang="en-US" dirty="0"/>
              <a:t>Buy, don’t lease.</a:t>
            </a:r>
          </a:p>
          <a:p>
            <a:r>
              <a:rPr lang="en-US" dirty="0"/>
              <a:t>Buy used rather than new.  For best re-sale value vehicles </a:t>
            </a:r>
            <a:r>
              <a:rPr lang="en-US" dirty="0">
                <a:hlinkClick r:id="rId3"/>
              </a:rPr>
              <a:t>https://www.kbb.com/new-cars/best-resale-value-awards/</a:t>
            </a:r>
            <a:endParaRPr lang="en-US" dirty="0"/>
          </a:p>
          <a:p>
            <a:r>
              <a:rPr lang="en-US" dirty="0"/>
              <a:t>Pay cash if you can.</a:t>
            </a:r>
          </a:p>
          <a:p>
            <a:r>
              <a:rPr lang="en-US" dirty="0"/>
              <a:t>Don’t finance through the dealership.  Find your own loan and know how much you can afford BEFORE making a deal for a car.  To see if you qualify for a loan </a:t>
            </a:r>
            <a:r>
              <a:rPr lang="en-US" dirty="0">
                <a:hlinkClick r:id="rId4"/>
              </a:rPr>
              <a:t>https://www.experian.com/blogs/ask-experian/will-i-qualify-for-that-car-loan/</a:t>
            </a:r>
            <a:endParaRPr lang="en-US" dirty="0"/>
          </a:p>
          <a:p>
            <a:r>
              <a:rPr lang="en-US" dirty="0"/>
              <a:t>Read the contract carefully.</a:t>
            </a:r>
          </a:p>
          <a:p>
            <a:r>
              <a:rPr lang="en-US" dirty="0"/>
              <a:t>Let a trusted mechanic inspect a used car BEFORE you buy.</a:t>
            </a:r>
          </a:p>
          <a:p>
            <a:r>
              <a:rPr lang="en-US" dirty="0"/>
              <a:t>Negotiate the price.</a:t>
            </a:r>
          </a:p>
        </p:txBody>
      </p:sp>
    </p:spTree>
    <p:extLst>
      <p:ext uri="{BB962C8B-B14F-4D97-AF65-F5344CB8AC3E}">
        <p14:creationId xmlns:p14="http://schemas.microsoft.com/office/powerpoint/2010/main" val="105862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De-Mystified</a:t>
            </a:r>
          </a:p>
        </p:txBody>
      </p:sp>
      <p:pic>
        <p:nvPicPr>
          <p:cNvPr id="5" name="Content Placeholder 4" descr="Chicken yells angrily from her car window:  Who you calling reckless? Jerk!  The front end of chicken's car is sheared off in a jagged line." title="Cartoon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97" y="2293489"/>
            <a:ext cx="4114800" cy="4114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6506" y="2293489"/>
            <a:ext cx="7453222" cy="4038300"/>
          </a:xfrm>
        </p:spPr>
        <p:txBody>
          <a:bodyPr/>
          <a:lstStyle/>
          <a:p>
            <a:r>
              <a:rPr lang="en-US" dirty="0"/>
              <a:t>Insurance helps protect you from financial loss when things go wrong. </a:t>
            </a:r>
            <a:r>
              <a:rPr lang="en-US"/>
              <a:t>For example, </a:t>
            </a:r>
            <a:r>
              <a:rPr lang="en-US" dirty="0"/>
              <a:t>you might be injured in a car accident and must pay for treatment and the cost of car repairs.</a:t>
            </a:r>
          </a:p>
          <a:p>
            <a:r>
              <a:rPr lang="en-US" dirty="0"/>
              <a:t>The insurer agrees to pay you money to help cover costs if something bad happens.  </a:t>
            </a:r>
          </a:p>
          <a:p>
            <a:r>
              <a:rPr lang="en-US" dirty="0"/>
              <a:t>An insurance policy outlines what specific protection the insured receives.  In exchange, you agree to pay a fee (monthly, quarterly or yearly) known as a premium.</a:t>
            </a:r>
          </a:p>
        </p:txBody>
      </p:sp>
    </p:spTree>
    <p:extLst>
      <p:ext uri="{BB962C8B-B14F-4D97-AF65-F5344CB8AC3E}">
        <p14:creationId xmlns:p14="http://schemas.microsoft.com/office/powerpoint/2010/main" val="314819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Insurance</a:t>
            </a:r>
          </a:p>
        </p:txBody>
      </p:sp>
      <p:pic>
        <p:nvPicPr>
          <p:cNvPr id="6" name="Content Placeholder 5" descr="Chicken 1:  You should try skydiving some time. It's death-defying!&#10;Chicken 2: Thanks but I think I'll stay down here and defy stupidity instead." title="Cartoon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01" y="2243772"/>
            <a:ext cx="4188092" cy="4114800"/>
          </a:xfr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39435087"/>
              </p:ext>
            </p:extLst>
          </p:nvPr>
        </p:nvGraphicFramePr>
        <p:xfrm>
          <a:off x="4531744" y="2139870"/>
          <a:ext cx="7435969" cy="431848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1623974925"/>
                    </a:ext>
                  </a:extLst>
                </a:gridCol>
                <a:gridCol w="5149969">
                  <a:extLst>
                    <a:ext uri="{9D8B030D-6E8A-4147-A177-3AD203B41FA5}">
                      <a16:colId xmlns:a16="http://schemas.microsoft.com/office/drawing/2014/main" val="2648255347"/>
                    </a:ext>
                  </a:extLst>
                </a:gridCol>
              </a:tblGrid>
              <a:tr h="43190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WHAT YOU INSURE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TYPES</a:t>
                      </a:r>
                      <a:r>
                        <a:rPr lang="en-US" sz="1800" b="1" baseline="0" dirty="0"/>
                        <a:t> OF POLICIES</a:t>
                      </a:r>
                      <a:endParaRPr lang="en-US" sz="18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817545"/>
                  </a:ext>
                </a:extLst>
              </a:tr>
              <a:tr h="4129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Your holiday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Travel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617705"/>
                  </a:ext>
                </a:extLst>
              </a:tr>
              <a:tr h="87136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Your property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Car insurance, home </a:t>
                      </a:r>
                      <a:r>
                        <a:rPr lang="en-US" sz="1800" dirty="0" smtClean="0"/>
                        <a:t>insurance,</a:t>
                      </a:r>
                    </a:p>
                    <a:p>
                      <a:pPr algn="ctr"/>
                      <a:r>
                        <a:rPr lang="en-US" sz="1800" dirty="0" smtClean="0"/>
                        <a:t>renter's </a:t>
                      </a:r>
                      <a:r>
                        <a:rPr lang="en-US" sz="1800" dirty="0"/>
                        <a:t>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952433"/>
                  </a:ext>
                </a:extLst>
              </a:tr>
              <a:tr h="15420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Your person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dirty="0"/>
                        <a:t>Health insurance </a:t>
                      </a:r>
                      <a:r>
                        <a:rPr lang="en-US" sz="1800" b="0" i="0" u="sng" strike="noStrike" noProof="0" dirty="0">
                          <a:solidFill>
                            <a:srgbClr val="FFFFFF"/>
                          </a:solidFill>
                          <a:latin typeface="Century Gothic"/>
                          <a:hlinkClick r:id="rId3"/>
                        </a:rPr>
                        <a:t>https://healthsourceri.com/</a:t>
                      </a:r>
                      <a:r>
                        <a:rPr lang="en-US" sz="1800" dirty="0"/>
                        <a:t> Life insurance, income protection insurance, total and permanent disability insurance, term life insurance, sickness or accident insurance</a:t>
                      </a:r>
                      <a:endParaRPr lang="en-US" sz="1800" b="0" i="0" u="none" strike="noStrike" noProof="0" dirty="0">
                        <a:latin typeface="Century Gothic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20934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Your business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Business insurance, professional indemnity and public liability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710150"/>
                  </a:ext>
                </a:extLst>
              </a:tr>
              <a:tr h="32871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Your loans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Consumer credit insurance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546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71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417</TotalTime>
  <Words>269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Adulting 101</vt:lpstr>
      <vt:lpstr>Session 4</vt:lpstr>
      <vt:lpstr>Alternatives to Buying a Car</vt:lpstr>
      <vt:lpstr>What Will It Cost to Buy and Own a Car?</vt:lpstr>
      <vt:lpstr>Tips for Buying a Car</vt:lpstr>
      <vt:lpstr>Insurance De-Mystified</vt:lpstr>
      <vt:lpstr>Types of Insurance</vt:lpstr>
    </vt:vector>
  </TitlesOfParts>
  <Company>Community College of Rhode Island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Adulting 101</dc:title>
  <dc:creator>Wells, Shanna</dc:creator>
  <cp:lastModifiedBy>Shanna Wells</cp:lastModifiedBy>
  <cp:revision>146</cp:revision>
  <dcterms:created xsi:type="dcterms:W3CDTF">2018-12-10T18:33:37Z</dcterms:created>
  <dcterms:modified xsi:type="dcterms:W3CDTF">2018-12-19T19:46:09Z</dcterms:modified>
</cp:coreProperties>
</file>