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E47A83-5E8F-4B49-A3E1-5DA729AF2E12}" v="2" dt="2020-04-16T22:13:49.1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57" autoAdjust="0"/>
  </p:normalViewPr>
  <p:slideViewPr>
    <p:cSldViewPr snapToGrid="0">
      <p:cViewPr varScale="1">
        <p:scale>
          <a:sx n="109" d="100"/>
          <a:sy n="109" d="100"/>
        </p:scale>
        <p:origin x="6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nna Wells" userId="9e6ada7c-4d23-4335-9d12-6bcd271d1095" providerId="ADAL" clId="{D72E60EB-7A54-4E75-B350-878B2CA91F33}"/>
    <pc:docChg chg="modShowInfo">
      <pc:chgData name="Shanna Wells" userId="9e6ada7c-4d23-4335-9d12-6bcd271d1095" providerId="ADAL" clId="{D72E60EB-7A54-4E75-B350-878B2CA91F33}" dt="2020-04-16T22:25:55.189" v="0" actId="2744"/>
      <pc:docMkLst>
        <pc:docMk/>
      </pc:docMkLst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time_continue=60&amp;v=1bSycPa1Z2k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nerdwallet.com/blog/loans/total-cost-owning-car/?trk=nw_gn1_4.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bb.com/new-cars/best-resale-value-awards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experian.com/blogs/ask-experian/will-i-qualify-for-that-car-loan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healthsourceri.com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Adulting 101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56FE874-0573-48B7-91E3-B246CC17F9FD}"/>
              </a:ext>
            </a:extLst>
          </p:cNvPr>
          <p:cNvSpPr>
            <a:spLocks noGrp="1"/>
          </p:cNvSpPr>
          <p:nvPr/>
        </p:nvSpPr>
        <p:spPr>
          <a:xfrm>
            <a:off x="810001" y="5467751"/>
            <a:ext cx="10572000" cy="8871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The Art of Being a Grown-up					Shanna Wells, M.Ed.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											Community College of Rhode Island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											Coordinator, Community and Social Resources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058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Transportation and Insurance</a:t>
            </a:r>
          </a:p>
        </p:txBody>
      </p:sp>
    </p:spTree>
    <p:extLst>
      <p:ext uri="{BB962C8B-B14F-4D97-AF65-F5344CB8AC3E}">
        <p14:creationId xmlns:p14="http://schemas.microsoft.com/office/powerpoint/2010/main" val="3118758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Alternatives to Buying a Car</a:t>
            </a:r>
          </a:p>
        </p:txBody>
      </p:sp>
      <p:pic>
        <p:nvPicPr>
          <p:cNvPr id="5" name="Content Placeholder 4" descr="A Cartoon of four pirate chickens in a car.  Each makes the pirate sound, &quot;Har!&quot; The cartoon is captioned, &quot;Har Pooling.&quot;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58" y="2295756"/>
            <a:ext cx="4024254" cy="41148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82219" y="2295756"/>
            <a:ext cx="7246189" cy="4110794"/>
          </a:xfrm>
        </p:spPr>
        <p:txBody>
          <a:bodyPr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Alternative methods of transportation are: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Walking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Taking the bus </a:t>
            </a:r>
            <a:r>
              <a:rPr lang="en-US" dirty="0"/>
              <a:t>(monthly passes are </a:t>
            </a:r>
            <a:r>
              <a:rPr lang="en-US" u="sng" dirty="0"/>
              <a:t>half-price</a:t>
            </a:r>
            <a:r>
              <a:rPr lang="en-US" dirty="0"/>
              <a:t> at all CCRI bookstores with student ID!)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Ride sharing, such as  carpooling or Uber/Lyft.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addition to the price of a car, costs include registration, inspection, insurance, gas, regular and emergency maintenance, so factor that into your budget when deciding to buy a car.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719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What Will It Cost to Buy and Own a Car?</a:t>
            </a:r>
          </a:p>
        </p:txBody>
      </p:sp>
      <p:pic>
        <p:nvPicPr>
          <p:cNvPr id="7" name="Picture 7" descr="Cartoon of a chicken in the driver's seat of a car with a seriously flat tire.  Another chicken, outside the car, observes, &quot;This is your high-efficiency car?&quot; The driver chicken replies, &quot;It saves the environment by forcing me to walk everywhere!&quot;">
            <a:extLst>
              <a:ext uri="{FF2B5EF4-FFF2-40B4-BE49-F238E27FC236}">
                <a16:creationId xmlns:a16="http://schemas.microsoft.com/office/drawing/2014/main" id="{43B99880-2DEA-4A6B-B843-13CB235DC18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4310" y="2332854"/>
            <a:ext cx="4111654" cy="4114800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5737" y="2332566"/>
            <a:ext cx="5975434" cy="3638764"/>
          </a:xfrm>
        </p:spPr>
        <p:txBody>
          <a:bodyPr anchor="t"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How to Read an Auto Finance Contract</a:t>
            </a:r>
            <a:endParaRPr lang="en-US" sz="2000" dirty="0">
              <a:hlinkClick r:id="rId3"/>
            </a:endParaRPr>
          </a:p>
          <a:p>
            <a:pPr marL="34747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hlinkClick r:id="rId3"/>
              </a:rPr>
              <a:t>https://www.youtube.com/watch?time_continue=60&amp;v=1bSycPa1Z2k</a:t>
            </a:r>
            <a:endParaRPr lang="en-US" sz="2000" dirty="0"/>
          </a:p>
          <a:p>
            <a:pPr marL="347472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69037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Total Cost of Owning a Car</a:t>
            </a:r>
          </a:p>
          <a:p>
            <a:pPr marL="34747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hlinkClick r:id="rId4"/>
              </a:rPr>
              <a:t>https://www.nerdwallet.com/blog/loans/total-cost-owning-car/?trk=nw_gn1_4.0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34685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Tips for Buying a Car</a:t>
            </a:r>
          </a:p>
        </p:txBody>
      </p:sp>
      <p:pic>
        <p:nvPicPr>
          <p:cNvPr id="5" name="Content Placeholder 4" descr="Cartoon chickens driving cars demonstrate the caption, &quot;Texting while driving is not as dangerous, or as creatively satisfying, as landscape painting while driving.&quot;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48" y="2290613"/>
            <a:ext cx="4114800" cy="41148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5132" y="2290613"/>
            <a:ext cx="7184982" cy="4114800"/>
          </a:xfrm>
        </p:spPr>
        <p:txBody>
          <a:bodyPr anchor="t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Buy used rather than new.  For best re-sale value vehicles </a:t>
            </a:r>
            <a:r>
              <a:rPr lang="en-US" sz="2000" dirty="0">
                <a:hlinkClick r:id="rId3"/>
              </a:rPr>
              <a:t>https://www.kbb.com/new-cars/best-resale-value-awards/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Borrow as little as you can to finance it.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Don’t finance through the dealership.  Find your own loan and know how much you can afford BEFORE making a deal for a car.  To see if you qualify for a loan </a:t>
            </a:r>
            <a:r>
              <a:rPr lang="en-US" sz="2000" dirty="0">
                <a:hlinkClick r:id="rId4"/>
              </a:rPr>
              <a:t>https://www.experian.com/blogs/ask-experian/will-i-qualify-for-that-car-loan/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58623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Insurance De-Mystified</a:t>
            </a:r>
          </a:p>
        </p:txBody>
      </p:sp>
      <p:pic>
        <p:nvPicPr>
          <p:cNvPr id="5" name="Content Placeholder 4" descr="Cartoon of a chicken yelling angrily from her car window, &quot;Who you calling reckless? Jerk!&quot;  The front end of the chicken's car is sheared off in a jagged line.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97" y="2293489"/>
            <a:ext cx="4114800" cy="41148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6506" y="2293489"/>
            <a:ext cx="7311097" cy="4038300"/>
          </a:xfrm>
        </p:spPr>
        <p:txBody>
          <a:bodyPr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Insurance helps protect you from financial loss when things go wrong. 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example, if injured in a car accident, one might have to pay for medical care and car repairs.  The insurance company pays the insured to help cover costs if something bad happens.  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An insurance policy outlines what specific protection the insured receives  in exchange for paying a fee known as a premium.</a:t>
            </a:r>
          </a:p>
        </p:txBody>
      </p:sp>
    </p:spTree>
    <p:extLst>
      <p:ext uri="{BB962C8B-B14F-4D97-AF65-F5344CB8AC3E}">
        <p14:creationId xmlns:p14="http://schemas.microsoft.com/office/powerpoint/2010/main" val="3148196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Types of Insurance</a:t>
            </a:r>
          </a:p>
        </p:txBody>
      </p:sp>
      <p:pic>
        <p:nvPicPr>
          <p:cNvPr id="6" name="Content Placeholder 5" descr="Cartoon of two chickens talking. Chicken 1 says, &quot;You should try skydiving some time. It's death-defying!&quot; Chicken 2 replies, &quot;Thanks but I think I'll stay down here and defy stupidity instead.&quot;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001" y="2243772"/>
            <a:ext cx="4188092" cy="4114800"/>
          </a:xfrm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22166253"/>
              </p:ext>
            </p:extLst>
          </p:nvPr>
        </p:nvGraphicFramePr>
        <p:xfrm>
          <a:off x="4572000" y="2139870"/>
          <a:ext cx="7395713" cy="4496182"/>
        </p:xfrm>
        <a:graphic>
          <a:graphicData uri="http://schemas.openxmlformats.org/drawingml/2006/table">
            <a:tbl>
              <a:tblPr firstRow="1"/>
              <a:tblGrid>
                <a:gridCol w="1932112">
                  <a:extLst>
                    <a:ext uri="{9D8B030D-6E8A-4147-A177-3AD203B41FA5}">
                      <a16:colId xmlns:a16="http://schemas.microsoft.com/office/drawing/2014/main" val="1623974925"/>
                    </a:ext>
                  </a:extLst>
                </a:gridCol>
                <a:gridCol w="5463601">
                  <a:extLst>
                    <a:ext uri="{9D8B030D-6E8A-4147-A177-3AD203B41FA5}">
                      <a16:colId xmlns:a16="http://schemas.microsoft.com/office/drawing/2014/main" val="2648255347"/>
                    </a:ext>
                  </a:extLst>
                </a:gridCol>
              </a:tblGrid>
              <a:tr h="43190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WHAT YOU INSURE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TYPES</a:t>
                      </a:r>
                      <a:r>
                        <a:rPr lang="en-US" sz="2000" b="1" baseline="0" dirty="0"/>
                        <a:t> OF POLICIES</a:t>
                      </a:r>
                      <a:endParaRPr lang="en-US" sz="2000" b="1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4817545"/>
                  </a:ext>
                </a:extLst>
              </a:tr>
              <a:tr h="41296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Your holiday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Travel insurance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617705"/>
                  </a:ext>
                </a:extLst>
              </a:tr>
              <a:tr h="8713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Your property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Car insurance, home insurance,</a:t>
                      </a:r>
                    </a:p>
                    <a:p>
                      <a:pPr algn="ctr"/>
                      <a:r>
                        <a:rPr lang="en-US" sz="2000" dirty="0"/>
                        <a:t>renter's insurance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7952433"/>
                  </a:ext>
                </a:extLst>
              </a:tr>
              <a:tr h="154202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Your person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000" dirty="0"/>
                        <a:t>Health insurance </a:t>
                      </a:r>
                      <a:r>
                        <a:rPr lang="en-US" sz="2000" b="0" i="0" u="sng" strike="noStrike" noProof="0" dirty="0">
                          <a:solidFill>
                            <a:srgbClr val="FFFFFF"/>
                          </a:solidFill>
                          <a:latin typeface="Century Gothic"/>
                          <a:hlinkClick r:id="rId3"/>
                        </a:rPr>
                        <a:t>https://healthsourceri.com/</a:t>
                      </a:r>
                      <a:r>
                        <a:rPr lang="en-US" sz="2000" dirty="0"/>
                        <a:t> Life insurance, income protection insurance, total and permanent disability insurance, term life insurance, sickness or accident insurance</a:t>
                      </a:r>
                      <a:endParaRPr lang="en-US" sz="2000" b="0" i="0" u="none" strike="noStrike" noProof="0" dirty="0">
                        <a:latin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1209345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Your business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Business insurance, professional indemnity and public liability insurance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4710150"/>
                  </a:ext>
                </a:extLst>
              </a:tr>
              <a:tr h="32871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Your loans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Consumer credit insurance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8546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77160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444</TotalTime>
  <Words>423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2</vt:lpstr>
      <vt:lpstr>Quotable</vt:lpstr>
      <vt:lpstr>Adulting 101</vt:lpstr>
      <vt:lpstr>Session 4</vt:lpstr>
      <vt:lpstr>Alternatives to Buying a Car</vt:lpstr>
      <vt:lpstr>What Will It Cost to Buy and Own a Car?</vt:lpstr>
      <vt:lpstr>Tips for Buying a Car</vt:lpstr>
      <vt:lpstr>Insurance De-Mystified</vt:lpstr>
      <vt:lpstr>Types of Insurance</vt:lpstr>
    </vt:vector>
  </TitlesOfParts>
  <Company>Community College of Rhode Island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Adulting 101</dc:title>
  <dc:creator>Wells, Shanna</dc:creator>
  <cp:lastModifiedBy>shanna wells</cp:lastModifiedBy>
  <cp:revision>148</cp:revision>
  <dcterms:created xsi:type="dcterms:W3CDTF">2018-12-10T18:33:37Z</dcterms:created>
  <dcterms:modified xsi:type="dcterms:W3CDTF">2020-04-16T22:26:06Z</dcterms:modified>
</cp:coreProperties>
</file>