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57" r:id="rId3"/>
    <p:sldId id="263" r:id="rId4"/>
    <p:sldId id="261" r:id="rId5"/>
    <p:sldId id="258" r:id="rId6"/>
    <p:sldId id="260" r:id="rId7"/>
    <p:sldId id="259"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4660"/>
  </p:normalViewPr>
  <p:slideViewPr>
    <p:cSldViewPr snapToGrid="0">
      <p:cViewPr varScale="1">
        <p:scale>
          <a:sx n="99" d="100"/>
          <a:sy n="99" d="100"/>
        </p:scale>
        <p:origin x="90"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lls, Shanna" userId="S::swells1@ccri.edu::9e6ada7c-4d23-4335-9d12-6bcd271d1095" providerId="AD" clId="Web-{95212BA1-10D2-DFC5-99DE-CDA9F32CCDC3}"/>
    <pc:docChg chg="addSld modSld sldOrd">
      <pc:chgData name="Wells, Shanna" userId="S::swells1@ccri.edu::9e6ada7c-4d23-4335-9d12-6bcd271d1095" providerId="AD" clId="Web-{95212BA1-10D2-DFC5-99DE-CDA9F32CCDC3}" dt="2018-12-08T15:53:02.425" v="16" actId="1076"/>
      <pc:docMkLst>
        <pc:docMk/>
      </pc:docMkLst>
      <pc:sldChg chg="addSp delSp modSp new ord">
        <pc:chgData name="Wells, Shanna" userId="S::swells1@ccri.edu::9e6ada7c-4d23-4335-9d12-6bcd271d1095" providerId="AD" clId="Web-{95212BA1-10D2-DFC5-99DE-CDA9F32CCDC3}" dt="2018-12-08T15:53:02.425" v="16" actId="1076"/>
        <pc:sldMkLst>
          <pc:docMk/>
          <pc:sldMk cId="2657277616" sldId="263"/>
        </pc:sldMkLst>
        <pc:spChg chg="mod">
          <ac:chgData name="Wells, Shanna" userId="S::swells1@ccri.edu::9e6ada7c-4d23-4335-9d12-6bcd271d1095" providerId="AD" clId="Web-{95212BA1-10D2-DFC5-99DE-CDA9F32CCDC3}" dt="2018-12-08T15:51:17.392" v="6" actId="20577"/>
          <ac:spMkLst>
            <pc:docMk/>
            <pc:sldMk cId="2657277616" sldId="263"/>
            <ac:spMk id="2" creationId="{D1D311DF-55E5-474C-9AFF-029DF5E04E4B}"/>
          </ac:spMkLst>
        </pc:spChg>
        <pc:spChg chg="del">
          <ac:chgData name="Wells, Shanna" userId="S::swells1@ccri.edu::9e6ada7c-4d23-4335-9d12-6bcd271d1095" providerId="AD" clId="Web-{95212BA1-10D2-DFC5-99DE-CDA9F32CCDC3}" dt="2018-12-08T15:51:20.360" v="7"/>
          <ac:spMkLst>
            <pc:docMk/>
            <pc:sldMk cId="2657277616" sldId="263"/>
            <ac:spMk id="3" creationId="{905DAF30-1669-4875-A169-66C67462C478}"/>
          </ac:spMkLst>
        </pc:spChg>
        <pc:spChg chg="mod">
          <ac:chgData name="Wells, Shanna" userId="S::swells1@ccri.edu::9e6ada7c-4d23-4335-9d12-6bcd271d1095" providerId="AD" clId="Web-{95212BA1-10D2-DFC5-99DE-CDA9F32CCDC3}" dt="2018-12-08T15:53:02.425" v="16" actId="1076"/>
          <ac:spMkLst>
            <pc:docMk/>
            <pc:sldMk cId="2657277616" sldId="263"/>
            <ac:spMk id="4" creationId="{1606698B-439F-46F3-8402-2B21B1AC5FBD}"/>
          </ac:spMkLst>
        </pc:spChg>
        <pc:spChg chg="add del mod">
          <ac:chgData name="Wells, Shanna" userId="S::swells1@ccri.edu::9e6ada7c-4d23-4335-9d12-6bcd271d1095" providerId="AD" clId="Web-{95212BA1-10D2-DFC5-99DE-CDA9F32CCDC3}" dt="2018-12-08T15:52:46.065" v="13"/>
          <ac:spMkLst>
            <pc:docMk/>
            <pc:sldMk cId="2657277616" sldId="263"/>
            <ac:spMk id="8" creationId="{93CFD515-5384-4FB2-9F17-55CB695B2A43}"/>
          </ac:spMkLst>
        </pc:spChg>
        <pc:picChg chg="add del mod ord">
          <ac:chgData name="Wells, Shanna" userId="S::swells1@ccri.edu::9e6ada7c-4d23-4335-9d12-6bcd271d1095" providerId="AD" clId="Web-{95212BA1-10D2-DFC5-99DE-CDA9F32CCDC3}" dt="2018-12-08T15:52:20.440" v="12"/>
          <ac:picMkLst>
            <pc:docMk/>
            <pc:sldMk cId="2657277616" sldId="263"/>
            <ac:picMk id="5" creationId="{3CFC3BED-103F-4B09-9099-E88A1501E6C3}"/>
          </ac:picMkLst>
        </pc:picChg>
        <pc:picChg chg="add mod ord">
          <ac:chgData name="Wells, Shanna" userId="S::swells1@ccri.edu::9e6ada7c-4d23-4335-9d12-6bcd271d1095" providerId="AD" clId="Web-{95212BA1-10D2-DFC5-99DE-CDA9F32CCDC3}" dt="2018-12-08T15:52:56.847" v="15" actId="14100"/>
          <ac:picMkLst>
            <pc:docMk/>
            <pc:sldMk cId="2657277616" sldId="263"/>
            <ac:picMk id="9" creationId="{929B226F-7404-461F-8212-67B60A7875F0}"/>
          </ac:picMkLst>
        </pc:picChg>
      </pc:sldChg>
    </pc:docChg>
  </pc:docChgLst>
  <pc:docChgLst>
    <pc:chgData name="Wells, Shanna" userId="S::swells1@ccri.edu::9e6ada7c-4d23-4335-9d12-6bcd271d1095" providerId="AD" clId="Web-{3C327E37-A480-7107-4A9F-4B8BAFCF5939}"/>
    <pc:docChg chg="modSld">
      <pc:chgData name="Wells, Shanna" userId="S::swells1@ccri.edu::9e6ada7c-4d23-4335-9d12-6bcd271d1095" providerId="AD" clId="Web-{3C327E37-A480-7107-4A9F-4B8BAFCF5939}" dt="2018-12-14T04:33:39.878" v="32" actId="20577"/>
      <pc:docMkLst>
        <pc:docMk/>
      </pc:docMkLst>
      <pc:sldChg chg="modSp">
        <pc:chgData name="Wells, Shanna" userId="S::swells1@ccri.edu::9e6ada7c-4d23-4335-9d12-6bcd271d1095" providerId="AD" clId="Web-{3C327E37-A480-7107-4A9F-4B8BAFCF5939}" dt="2018-12-14T04:33:39.878" v="32" actId="20577"/>
        <pc:sldMkLst>
          <pc:docMk/>
          <pc:sldMk cId="2274850582" sldId="260"/>
        </pc:sldMkLst>
        <pc:spChg chg="mod">
          <ac:chgData name="Wells, Shanna" userId="S::swells1@ccri.edu::9e6ada7c-4d23-4335-9d12-6bcd271d1095" providerId="AD" clId="Web-{3C327E37-A480-7107-4A9F-4B8BAFCF5939}" dt="2018-12-14T04:33:39.878" v="32" actId="20577"/>
          <ac:spMkLst>
            <pc:docMk/>
            <pc:sldMk cId="2274850582" sldId="260"/>
            <ac:spMk id="8" creationId="{ECF236C1-AA06-4A26-B130-BB01AF09F075}"/>
          </ac:spMkLst>
        </pc:spChg>
      </pc:sldChg>
      <pc:sldChg chg="modSp">
        <pc:chgData name="Wells, Shanna" userId="S::swells1@ccri.edu::9e6ada7c-4d23-4335-9d12-6bcd271d1095" providerId="AD" clId="Web-{3C327E37-A480-7107-4A9F-4B8BAFCF5939}" dt="2018-12-14T04:29:40.666" v="28" actId="20577"/>
        <pc:sldMkLst>
          <pc:docMk/>
          <pc:sldMk cId="2657277616" sldId="263"/>
        </pc:sldMkLst>
        <pc:spChg chg="mod">
          <ac:chgData name="Wells, Shanna" userId="S::swells1@ccri.edu::9e6ada7c-4d23-4335-9d12-6bcd271d1095" providerId="AD" clId="Web-{3C327E37-A480-7107-4A9F-4B8BAFCF5939}" dt="2018-12-14T04:29:40.666" v="28" actId="20577"/>
          <ac:spMkLst>
            <pc:docMk/>
            <pc:sldMk cId="2657277616" sldId="263"/>
            <ac:spMk id="4" creationId="{1606698B-439F-46F3-8402-2B21B1AC5FBD}"/>
          </ac:spMkLst>
        </pc:spChg>
      </pc:sldChg>
    </pc:docChg>
  </pc:docChgLst>
  <pc:docChgLst>
    <pc:chgData name="Wells, Shanna" userId="S::swells1@ccri.edu::9e6ada7c-4d23-4335-9d12-6bcd271d1095" providerId="AD" clId="Web-{F7B93541-1826-9BD8-EB5A-D0EFB5D8382C}"/>
    <pc:docChg chg="modSld">
      <pc:chgData name="Wells, Shanna" userId="S::swells1@ccri.edu::9e6ada7c-4d23-4335-9d12-6bcd271d1095" providerId="AD" clId="Web-{F7B93541-1826-9BD8-EB5A-D0EFB5D8382C}" dt="2018-12-15T04:36:57.079" v="55" actId="20577"/>
      <pc:docMkLst>
        <pc:docMk/>
      </pc:docMkLst>
      <pc:sldChg chg="modSp">
        <pc:chgData name="Wells, Shanna" userId="S::swells1@ccri.edu::9e6ada7c-4d23-4335-9d12-6bcd271d1095" providerId="AD" clId="Web-{F7B93541-1826-9BD8-EB5A-D0EFB5D8382C}" dt="2018-12-15T04:34:57.954" v="17" actId="20577"/>
        <pc:sldMkLst>
          <pc:docMk/>
          <pc:sldMk cId="2274850582" sldId="260"/>
        </pc:sldMkLst>
        <pc:spChg chg="mod">
          <ac:chgData name="Wells, Shanna" userId="S::swells1@ccri.edu::9e6ada7c-4d23-4335-9d12-6bcd271d1095" providerId="AD" clId="Web-{F7B93541-1826-9BD8-EB5A-D0EFB5D8382C}" dt="2018-12-15T04:34:57.954" v="17" actId="20577"/>
          <ac:spMkLst>
            <pc:docMk/>
            <pc:sldMk cId="2274850582" sldId="260"/>
            <ac:spMk id="8" creationId="{ECF236C1-AA06-4A26-B130-BB01AF09F075}"/>
          </ac:spMkLst>
        </pc:spChg>
      </pc:sldChg>
      <pc:sldChg chg="modSp">
        <pc:chgData name="Wells, Shanna" userId="S::swells1@ccri.edu::9e6ada7c-4d23-4335-9d12-6bcd271d1095" providerId="AD" clId="Web-{F7B93541-1826-9BD8-EB5A-D0EFB5D8382C}" dt="2018-12-15T04:34:36.062" v="12" actId="20577"/>
        <pc:sldMkLst>
          <pc:docMk/>
          <pc:sldMk cId="3711696288" sldId="261"/>
        </pc:sldMkLst>
        <pc:spChg chg="mod">
          <ac:chgData name="Wells, Shanna" userId="S::swells1@ccri.edu::9e6ada7c-4d23-4335-9d12-6bcd271d1095" providerId="AD" clId="Web-{F7B93541-1826-9BD8-EB5A-D0EFB5D8382C}" dt="2018-12-15T04:34:36.062" v="12" actId="20577"/>
          <ac:spMkLst>
            <pc:docMk/>
            <pc:sldMk cId="3711696288" sldId="261"/>
            <ac:spMk id="4" creationId="{F76D6947-9DDD-48CD-A96C-C2AEC44B16AD}"/>
          </ac:spMkLst>
        </pc:spChg>
      </pc:sldChg>
      <pc:sldChg chg="modSp">
        <pc:chgData name="Wells, Shanna" userId="S::swells1@ccri.edu::9e6ada7c-4d23-4335-9d12-6bcd271d1095" providerId="AD" clId="Web-{F7B93541-1826-9BD8-EB5A-D0EFB5D8382C}" dt="2018-12-15T04:36:57.079" v="54" actId="20577"/>
        <pc:sldMkLst>
          <pc:docMk/>
          <pc:sldMk cId="2657277616" sldId="263"/>
        </pc:sldMkLst>
        <pc:spChg chg="mod">
          <ac:chgData name="Wells, Shanna" userId="S::swells1@ccri.edu::9e6ada7c-4d23-4335-9d12-6bcd271d1095" providerId="AD" clId="Web-{F7B93541-1826-9BD8-EB5A-D0EFB5D8382C}" dt="2018-12-15T04:36:57.079" v="54" actId="20577"/>
          <ac:spMkLst>
            <pc:docMk/>
            <pc:sldMk cId="2657277616" sldId="263"/>
            <ac:spMk id="4" creationId="{1606698B-439F-46F3-8402-2B21B1AC5FBD}"/>
          </ac:spMkLst>
        </pc:spChg>
      </pc:sldChg>
    </pc:docChg>
  </pc:docChgLst>
  <pc:docChgLst>
    <pc:chgData name="Wells, Shanna" userId="S::swells1@ccri.edu::9e6ada7c-4d23-4335-9d12-6bcd271d1095" providerId="AD" clId="Web-{C0F15E1E-3B65-0B43-6BF9-1F54589E77F6}"/>
    <pc:docChg chg="modSld">
      <pc:chgData name="Wells, Shanna" userId="S::swells1@ccri.edu::9e6ada7c-4d23-4335-9d12-6bcd271d1095" providerId="AD" clId="Web-{C0F15E1E-3B65-0B43-6BF9-1F54589E77F6}" dt="2018-12-07T15:58:59.259" v="66" actId="20577"/>
      <pc:docMkLst>
        <pc:docMk/>
      </pc:docMkLst>
      <pc:sldChg chg="modSp">
        <pc:chgData name="Wells, Shanna" userId="S::swells1@ccri.edu::9e6ada7c-4d23-4335-9d12-6bcd271d1095" providerId="AD" clId="Web-{C0F15E1E-3B65-0B43-6BF9-1F54589E77F6}" dt="2018-12-07T15:58:59.259" v="65" actId="20577"/>
        <pc:sldMkLst>
          <pc:docMk/>
          <pc:sldMk cId="1821010207" sldId="258"/>
        </pc:sldMkLst>
        <pc:spChg chg="mod">
          <ac:chgData name="Wells, Shanna" userId="S::swells1@ccri.edu::9e6ada7c-4d23-4335-9d12-6bcd271d1095" providerId="AD" clId="Web-{C0F15E1E-3B65-0B43-6BF9-1F54589E77F6}" dt="2018-12-07T15:58:59.259" v="65" actId="20577"/>
          <ac:spMkLst>
            <pc:docMk/>
            <pc:sldMk cId="1821010207" sldId="258"/>
            <ac:spMk id="4" creationId="{ECF236C1-AA06-4A26-B130-BB01AF09F075}"/>
          </ac:spMkLst>
        </pc:spChg>
      </pc:sldChg>
    </pc:docChg>
  </pc:docChgLst>
  <pc:docChgLst>
    <pc:chgData name="Wells, Shanna" userId="S::swells1@ccri.edu::9e6ada7c-4d23-4335-9d12-6bcd271d1095" providerId="AD" clId="Web-{209A5544-4616-5D15-C93C-DDE2CAE464EC}"/>
    <pc:docChg chg="modSld">
      <pc:chgData name="Wells, Shanna" userId="S::swells1@ccri.edu::9e6ada7c-4d23-4335-9d12-6bcd271d1095" providerId="AD" clId="Web-{209A5544-4616-5D15-C93C-DDE2CAE464EC}" dt="2018-12-07T23:27:29.963" v="9"/>
      <pc:docMkLst>
        <pc:docMk/>
      </pc:docMkLst>
      <pc:sldChg chg="delSp modSp">
        <pc:chgData name="Wells, Shanna" userId="S::swells1@ccri.edu::9e6ada7c-4d23-4335-9d12-6bcd271d1095" providerId="AD" clId="Web-{209A5544-4616-5D15-C93C-DDE2CAE464EC}" dt="2018-12-07T23:27:29.963" v="9"/>
        <pc:sldMkLst>
          <pc:docMk/>
          <pc:sldMk cId="3711696288" sldId="261"/>
        </pc:sldMkLst>
        <pc:spChg chg="mod">
          <ac:chgData name="Wells, Shanna" userId="S::swells1@ccri.edu::9e6ada7c-4d23-4335-9d12-6bcd271d1095" providerId="AD" clId="Web-{209A5544-4616-5D15-C93C-DDE2CAE464EC}" dt="2018-12-07T23:27:20.072" v="8" actId="20577"/>
          <ac:spMkLst>
            <pc:docMk/>
            <pc:sldMk cId="3711696288" sldId="261"/>
            <ac:spMk id="2" creationId="{3DC27DD1-BACD-48FD-AFF6-B8BF52493A72}"/>
          </ac:spMkLst>
        </pc:spChg>
        <pc:spChg chg="del">
          <ac:chgData name="Wells, Shanna" userId="S::swells1@ccri.edu::9e6ada7c-4d23-4335-9d12-6bcd271d1095" providerId="AD" clId="Web-{209A5544-4616-5D15-C93C-DDE2CAE464EC}" dt="2018-12-07T23:27:29.963" v="9"/>
          <ac:spMkLst>
            <pc:docMk/>
            <pc:sldMk cId="3711696288" sldId="261"/>
            <ac:spMk id="3" creationId="{7037AAC2-80BB-4151-BD4C-E762CAEB0427}"/>
          </ac:spMkLst>
        </pc:spChg>
      </pc:sldChg>
    </pc:docChg>
  </pc:docChgLst>
  <pc:docChgLst>
    <pc:chgData name="Wells, Shanna" userId="S::swells1@ccri.edu::9e6ada7c-4d23-4335-9d12-6bcd271d1095" providerId="AD" clId="Web-{A872F852-CDDE-1C29-6A43-FCF9E0C54AF1}"/>
    <pc:docChg chg="sldOrd">
      <pc:chgData name="Wells, Shanna" userId="S::swells1@ccri.edu::9e6ada7c-4d23-4335-9d12-6bcd271d1095" providerId="AD" clId="Web-{A872F852-CDDE-1C29-6A43-FCF9E0C54AF1}" dt="2018-12-07T23:23:53.699" v="0"/>
      <pc:docMkLst>
        <pc:docMk/>
      </pc:docMkLst>
      <pc:sldChg chg="ord">
        <pc:chgData name="Wells, Shanna" userId="S::swells1@ccri.edu::9e6ada7c-4d23-4335-9d12-6bcd271d1095" providerId="AD" clId="Web-{A872F852-CDDE-1C29-6A43-FCF9E0C54AF1}" dt="2018-12-07T23:23:53.699" v="0"/>
        <pc:sldMkLst>
          <pc:docMk/>
          <pc:sldMk cId="3711696288" sldId="261"/>
        </pc:sldMkLst>
      </pc:sldChg>
    </pc:docChg>
  </pc:docChgLst>
  <pc:docChgLst>
    <pc:chgData name="Wells, Shanna" userId="S::swells1@ccri.edu::9e6ada7c-4d23-4335-9d12-6bcd271d1095" providerId="AD" clId="Web-{26923E53-525B-FBDC-36A3-26F31B4E9BBA}"/>
    <pc:docChg chg="addSld modSld">
      <pc:chgData name="Wells, Shanna" userId="S::swells1@ccri.edu::9e6ada7c-4d23-4335-9d12-6bcd271d1095" providerId="AD" clId="Web-{26923E53-525B-FBDC-36A3-26F31B4E9BBA}" dt="2018-12-08T00:07:38.080" v="46" actId="20577"/>
      <pc:docMkLst>
        <pc:docMk/>
      </pc:docMkLst>
      <pc:sldChg chg="modSp">
        <pc:chgData name="Wells, Shanna" userId="S::swells1@ccri.edu::9e6ada7c-4d23-4335-9d12-6bcd271d1095" providerId="AD" clId="Web-{26923E53-525B-FBDC-36A3-26F31B4E9BBA}" dt="2018-12-07T23:51:12.857" v="32" actId="20577"/>
        <pc:sldMkLst>
          <pc:docMk/>
          <pc:sldMk cId="3711696288" sldId="261"/>
        </pc:sldMkLst>
        <pc:spChg chg="mod">
          <ac:chgData name="Wells, Shanna" userId="S::swells1@ccri.edu::9e6ada7c-4d23-4335-9d12-6bcd271d1095" providerId="AD" clId="Web-{26923E53-525B-FBDC-36A3-26F31B4E9BBA}" dt="2018-12-07T23:51:12.857" v="32" actId="20577"/>
          <ac:spMkLst>
            <pc:docMk/>
            <pc:sldMk cId="3711696288" sldId="261"/>
            <ac:spMk id="2" creationId="{3DC27DD1-BACD-48FD-AFF6-B8BF52493A72}"/>
          </ac:spMkLst>
        </pc:spChg>
        <pc:spChg chg="mod">
          <ac:chgData name="Wells, Shanna" userId="S::swells1@ccri.edu::9e6ada7c-4d23-4335-9d12-6bcd271d1095" providerId="AD" clId="Web-{26923E53-525B-FBDC-36A3-26F31B4E9BBA}" dt="2018-12-07T23:48:37.883" v="18" actId="20577"/>
          <ac:spMkLst>
            <pc:docMk/>
            <pc:sldMk cId="3711696288" sldId="261"/>
            <ac:spMk id="4" creationId="{F76D6947-9DDD-48CD-A96C-C2AEC44B16AD}"/>
          </ac:spMkLst>
        </pc:spChg>
      </pc:sldChg>
      <pc:sldChg chg="modSp new">
        <pc:chgData name="Wells, Shanna" userId="S::swells1@ccri.edu::9e6ada7c-4d23-4335-9d12-6bcd271d1095" providerId="AD" clId="Web-{26923E53-525B-FBDC-36A3-26F31B4E9BBA}" dt="2018-12-08T00:07:38.080" v="46" actId="20577"/>
        <pc:sldMkLst>
          <pc:docMk/>
          <pc:sldMk cId="2707021746" sldId="262"/>
        </pc:sldMkLst>
        <pc:spChg chg="mod">
          <ac:chgData name="Wells, Shanna" userId="S::swells1@ccri.edu::9e6ada7c-4d23-4335-9d12-6bcd271d1095" providerId="AD" clId="Web-{26923E53-525B-FBDC-36A3-26F31B4E9BBA}" dt="2018-12-08T00:07:38.080" v="46" actId="20577"/>
          <ac:spMkLst>
            <pc:docMk/>
            <pc:sldMk cId="2707021746" sldId="262"/>
            <ac:spMk id="2" creationId="{DF85C10C-9CF1-4AD0-894E-0195EACAED09}"/>
          </ac:spMkLst>
        </pc:spChg>
      </pc:sldChg>
    </pc:docChg>
  </pc:docChgLst>
  <pc:docChgLst>
    <pc:chgData name="Wells, Shanna" userId="S::swells1@ccri.edu::9e6ada7c-4d23-4335-9d12-6bcd271d1095" providerId="AD" clId="Web-{9697D20F-C9D4-A5B3-AF8A-9A8E070D6BC2}"/>
    <pc:docChg chg="modSld">
      <pc:chgData name="Wells, Shanna" userId="S::swells1@ccri.edu::9e6ada7c-4d23-4335-9d12-6bcd271d1095" providerId="AD" clId="Web-{9697D20F-C9D4-A5B3-AF8A-9A8E070D6BC2}" dt="2018-12-11T23:59:17.309" v="474" actId="20577"/>
      <pc:docMkLst>
        <pc:docMk/>
      </pc:docMkLst>
      <pc:sldChg chg="modSp">
        <pc:chgData name="Wells, Shanna" userId="S::swells1@ccri.edu::9e6ada7c-4d23-4335-9d12-6bcd271d1095" providerId="AD" clId="Web-{9697D20F-C9D4-A5B3-AF8A-9A8E070D6BC2}" dt="2018-12-11T23:59:17.309" v="473" actId="20577"/>
        <pc:sldMkLst>
          <pc:docMk/>
          <pc:sldMk cId="1821010207" sldId="258"/>
        </pc:sldMkLst>
        <pc:spChg chg="mod">
          <ac:chgData name="Wells, Shanna" userId="S::swells1@ccri.edu::9e6ada7c-4d23-4335-9d12-6bcd271d1095" providerId="AD" clId="Web-{9697D20F-C9D4-A5B3-AF8A-9A8E070D6BC2}" dt="2018-12-11T23:59:17.309" v="473" actId="20577"/>
          <ac:spMkLst>
            <pc:docMk/>
            <pc:sldMk cId="1821010207" sldId="258"/>
            <ac:spMk id="4" creationId="{ECF236C1-AA06-4A26-B130-BB01AF09F075}"/>
          </ac:spMkLst>
        </pc:spChg>
        <pc:picChg chg="mod">
          <ac:chgData name="Wells, Shanna" userId="S::swells1@ccri.edu::9e6ada7c-4d23-4335-9d12-6bcd271d1095" providerId="AD" clId="Web-{9697D20F-C9D4-A5B3-AF8A-9A8E070D6BC2}" dt="2018-12-11T23:32:26.606" v="302"/>
          <ac:picMkLst>
            <pc:docMk/>
            <pc:sldMk cId="1821010207" sldId="258"/>
            <ac:picMk id="5" creationId="{5C782341-599C-4344-9B78-E5BED35AC071}"/>
          </ac:picMkLst>
        </pc:picChg>
      </pc:sldChg>
      <pc:sldChg chg="modSp">
        <pc:chgData name="Wells, Shanna" userId="S::swells1@ccri.edu::9e6ada7c-4d23-4335-9d12-6bcd271d1095" providerId="AD" clId="Web-{9697D20F-C9D4-A5B3-AF8A-9A8E070D6BC2}" dt="2018-12-11T23:46:22.950" v="347"/>
        <pc:sldMkLst>
          <pc:docMk/>
          <pc:sldMk cId="2617035471" sldId="259"/>
        </pc:sldMkLst>
        <pc:picChg chg="mod">
          <ac:chgData name="Wells, Shanna" userId="S::swells1@ccri.edu::9e6ada7c-4d23-4335-9d12-6bcd271d1095" providerId="AD" clId="Web-{9697D20F-C9D4-A5B3-AF8A-9A8E070D6BC2}" dt="2018-12-11T23:46:22.950" v="347"/>
          <ac:picMkLst>
            <pc:docMk/>
            <pc:sldMk cId="2617035471" sldId="259"/>
            <ac:picMk id="5" creationId="{00000000-0000-0000-0000-000000000000}"/>
          </ac:picMkLst>
        </pc:picChg>
      </pc:sldChg>
      <pc:sldChg chg="modSp">
        <pc:chgData name="Wells, Shanna" userId="S::swells1@ccri.edu::9e6ada7c-4d23-4335-9d12-6bcd271d1095" providerId="AD" clId="Web-{9697D20F-C9D4-A5B3-AF8A-9A8E070D6BC2}" dt="2018-12-11T23:42:24.997" v="335" actId="20577"/>
        <pc:sldMkLst>
          <pc:docMk/>
          <pc:sldMk cId="2274850582" sldId="260"/>
        </pc:sldMkLst>
        <pc:spChg chg="mod">
          <ac:chgData name="Wells, Shanna" userId="S::swells1@ccri.edu::9e6ada7c-4d23-4335-9d12-6bcd271d1095" providerId="AD" clId="Web-{9697D20F-C9D4-A5B3-AF8A-9A8E070D6BC2}" dt="2018-12-11T23:42:24.997" v="335" actId="20577"/>
          <ac:spMkLst>
            <pc:docMk/>
            <pc:sldMk cId="2274850582" sldId="260"/>
            <ac:spMk id="8" creationId="{ECF236C1-AA06-4A26-B130-BB01AF09F075}"/>
          </ac:spMkLst>
        </pc:spChg>
        <pc:picChg chg="mod">
          <ac:chgData name="Wells, Shanna" userId="S::swells1@ccri.edu::9e6ada7c-4d23-4335-9d12-6bcd271d1095" providerId="AD" clId="Web-{9697D20F-C9D4-A5B3-AF8A-9A8E070D6BC2}" dt="2018-12-11T23:38:51.950" v="303"/>
          <ac:picMkLst>
            <pc:docMk/>
            <pc:sldMk cId="2274850582" sldId="260"/>
            <ac:picMk id="3" creationId="{140B06E6-FBF5-4B02-857E-F9B14B7AB8C3}"/>
          </ac:picMkLst>
        </pc:picChg>
      </pc:sldChg>
      <pc:sldChg chg="modSp">
        <pc:chgData name="Wells, Shanna" userId="S::swells1@ccri.edu::9e6ada7c-4d23-4335-9d12-6bcd271d1095" providerId="AD" clId="Web-{9697D20F-C9D4-A5B3-AF8A-9A8E070D6BC2}" dt="2018-12-11T23:28:54.810" v="300" actId="20577"/>
        <pc:sldMkLst>
          <pc:docMk/>
          <pc:sldMk cId="3711696288" sldId="261"/>
        </pc:sldMkLst>
        <pc:spChg chg="mod">
          <ac:chgData name="Wells, Shanna" userId="S::swells1@ccri.edu::9e6ada7c-4d23-4335-9d12-6bcd271d1095" providerId="AD" clId="Web-{9697D20F-C9D4-A5B3-AF8A-9A8E070D6BC2}" dt="2018-12-11T23:28:54.810" v="300" actId="20577"/>
          <ac:spMkLst>
            <pc:docMk/>
            <pc:sldMk cId="3711696288" sldId="261"/>
            <ac:spMk id="4" creationId="{F76D6947-9DDD-48CD-A96C-C2AEC44B16AD}"/>
          </ac:spMkLst>
        </pc:spChg>
        <pc:picChg chg="mod">
          <ac:chgData name="Wells, Shanna" userId="S::swells1@ccri.edu::9e6ada7c-4d23-4335-9d12-6bcd271d1095" providerId="AD" clId="Web-{9697D20F-C9D4-A5B3-AF8A-9A8E070D6BC2}" dt="2018-12-11T23:23:58.341" v="230"/>
          <ac:picMkLst>
            <pc:docMk/>
            <pc:sldMk cId="3711696288" sldId="261"/>
            <ac:picMk id="5" creationId="{00000000-0000-0000-0000-000000000000}"/>
          </ac:picMkLst>
        </pc:picChg>
      </pc:sldChg>
      <pc:sldChg chg="modSp">
        <pc:chgData name="Wells, Shanna" userId="S::swells1@ccri.edu::9e6ada7c-4d23-4335-9d12-6bcd271d1095" providerId="AD" clId="Web-{9697D20F-C9D4-A5B3-AF8A-9A8E070D6BC2}" dt="2018-12-11T23:48:18.184" v="348"/>
        <pc:sldMkLst>
          <pc:docMk/>
          <pc:sldMk cId="2707021746" sldId="262"/>
        </pc:sldMkLst>
        <pc:picChg chg="mod">
          <ac:chgData name="Wells, Shanna" userId="S::swells1@ccri.edu::9e6ada7c-4d23-4335-9d12-6bcd271d1095" providerId="AD" clId="Web-{9697D20F-C9D4-A5B3-AF8A-9A8E070D6BC2}" dt="2018-12-11T23:48:18.184" v="348"/>
          <ac:picMkLst>
            <pc:docMk/>
            <pc:sldMk cId="2707021746" sldId="262"/>
            <ac:picMk id="5" creationId="{F5949DF2-1787-4520-91C1-EE0145BE08F8}"/>
          </ac:picMkLst>
        </pc:picChg>
      </pc:sldChg>
      <pc:sldChg chg="modSp">
        <pc:chgData name="Wells, Shanna" userId="S::swells1@ccri.edu::9e6ada7c-4d23-4335-9d12-6bcd271d1095" providerId="AD" clId="Web-{9697D20F-C9D4-A5B3-AF8A-9A8E070D6BC2}" dt="2018-12-11T23:42:32.747" v="342" actId="20577"/>
        <pc:sldMkLst>
          <pc:docMk/>
          <pc:sldMk cId="2657277616" sldId="263"/>
        </pc:sldMkLst>
        <pc:spChg chg="mod">
          <ac:chgData name="Wells, Shanna" userId="S::swells1@ccri.edu::9e6ada7c-4d23-4335-9d12-6bcd271d1095" providerId="AD" clId="Web-{9697D20F-C9D4-A5B3-AF8A-9A8E070D6BC2}" dt="2018-12-11T23:08:01.607" v="7" actId="20577"/>
          <ac:spMkLst>
            <pc:docMk/>
            <pc:sldMk cId="2657277616" sldId="263"/>
            <ac:spMk id="2" creationId="{D1D311DF-55E5-474C-9AFF-029DF5E04E4B}"/>
          </ac:spMkLst>
        </pc:spChg>
        <pc:spChg chg="mod">
          <ac:chgData name="Wells, Shanna" userId="S::swells1@ccri.edu::9e6ada7c-4d23-4335-9d12-6bcd271d1095" providerId="AD" clId="Web-{9697D20F-C9D4-A5B3-AF8A-9A8E070D6BC2}" dt="2018-12-11T23:42:32.747" v="342" actId="20577"/>
          <ac:spMkLst>
            <pc:docMk/>
            <pc:sldMk cId="2657277616" sldId="263"/>
            <ac:spMk id="4" creationId="{1606698B-439F-46F3-8402-2B21B1AC5FBD}"/>
          </ac:spMkLst>
        </pc:spChg>
        <pc:picChg chg="mod">
          <ac:chgData name="Wells, Shanna" userId="S::swells1@ccri.edu::9e6ada7c-4d23-4335-9d12-6bcd271d1095" providerId="AD" clId="Web-{9697D20F-C9D4-A5B3-AF8A-9A8E070D6BC2}" dt="2018-12-11T23:16:30.732" v="57"/>
          <ac:picMkLst>
            <pc:docMk/>
            <pc:sldMk cId="2657277616" sldId="263"/>
            <ac:picMk id="9" creationId="{929B226F-7404-461F-8212-67B60A7875F0}"/>
          </ac:picMkLst>
        </pc:picChg>
      </pc:sldChg>
    </pc:docChg>
  </pc:docChgLst>
  <pc:docChgLst>
    <pc:chgData name="Wells, Shanna" userId="S::swells1@ccri.edu::9e6ada7c-4d23-4335-9d12-6bcd271d1095" providerId="AD" clId="Web-{1F2CF46B-9C89-DADC-B463-605EE761DEAC}"/>
    <pc:docChg chg="addSld modSld">
      <pc:chgData name="Wells, Shanna" userId="S::swells1@ccri.edu::9e6ada7c-4d23-4335-9d12-6bcd271d1095" providerId="AD" clId="Web-{1F2CF46B-9C89-DADC-B463-605EE761DEAC}" dt="2018-12-07T15:49:00.100" v="105" actId="20577"/>
      <pc:docMkLst>
        <pc:docMk/>
      </pc:docMkLst>
      <pc:sldChg chg="addSp delSp modSp">
        <pc:chgData name="Wells, Shanna" userId="S::swells1@ccri.edu::9e6ada7c-4d23-4335-9d12-6bcd271d1095" providerId="AD" clId="Web-{1F2CF46B-9C89-DADC-B463-605EE761DEAC}" dt="2018-12-07T13:58:56.225" v="55" actId="1076"/>
        <pc:sldMkLst>
          <pc:docMk/>
          <pc:sldMk cId="2029002549" sldId="256"/>
        </pc:sldMkLst>
        <pc:spChg chg="mod">
          <ac:chgData name="Wells, Shanna" userId="S::swells1@ccri.edu::9e6ada7c-4d23-4335-9d12-6bcd271d1095" providerId="AD" clId="Web-{1F2CF46B-9C89-DADC-B463-605EE761DEAC}" dt="2018-12-07T13:55:57.420" v="5" actId="20577"/>
          <ac:spMkLst>
            <pc:docMk/>
            <pc:sldMk cId="2029002549" sldId="256"/>
            <ac:spMk id="2" creationId="{00000000-0000-0000-0000-000000000000}"/>
          </ac:spMkLst>
        </pc:spChg>
        <pc:spChg chg="del mod">
          <ac:chgData name="Wells, Shanna" userId="S::swells1@ccri.edu::9e6ada7c-4d23-4335-9d12-6bcd271d1095" providerId="AD" clId="Web-{1F2CF46B-9C89-DADC-B463-605EE761DEAC}" dt="2018-12-07T13:58:20.676" v="51"/>
          <ac:spMkLst>
            <pc:docMk/>
            <pc:sldMk cId="2029002549" sldId="256"/>
            <ac:spMk id="3" creationId="{00000000-0000-0000-0000-000000000000}"/>
          </ac:spMkLst>
        </pc:spChg>
        <pc:spChg chg="add del mod">
          <ac:chgData name="Wells, Shanna" userId="S::swells1@ccri.edu::9e6ada7c-4d23-4335-9d12-6bcd271d1095" providerId="AD" clId="Web-{1F2CF46B-9C89-DADC-B463-605EE761DEAC}" dt="2018-12-07T13:58:34.177" v="54"/>
          <ac:spMkLst>
            <pc:docMk/>
            <pc:sldMk cId="2029002549" sldId="256"/>
            <ac:spMk id="5" creationId="{F855FD0C-0B46-4ABF-A8F1-8434D03FF3C3}"/>
          </ac:spMkLst>
        </pc:spChg>
        <pc:spChg chg="add mod">
          <ac:chgData name="Wells, Shanna" userId="S::swells1@ccri.edu::9e6ada7c-4d23-4335-9d12-6bcd271d1095" providerId="AD" clId="Web-{1F2CF46B-9C89-DADC-B463-605EE761DEAC}" dt="2018-12-07T13:58:56.225" v="55" actId="1076"/>
          <ac:spMkLst>
            <pc:docMk/>
            <pc:sldMk cId="2029002549" sldId="256"/>
            <ac:spMk id="6" creationId="{E56FE874-0573-48B7-91E3-B246CC17F9FD}"/>
          </ac:spMkLst>
        </pc:spChg>
      </pc:sldChg>
      <pc:sldChg chg="modSp new">
        <pc:chgData name="Wells, Shanna" userId="S::swells1@ccri.edu::9e6ada7c-4d23-4335-9d12-6bcd271d1095" providerId="AD" clId="Web-{1F2CF46B-9C89-DADC-B463-605EE761DEAC}" dt="2018-12-07T14:00:07.806" v="61" actId="20577"/>
        <pc:sldMkLst>
          <pc:docMk/>
          <pc:sldMk cId="493108159" sldId="257"/>
        </pc:sldMkLst>
        <pc:spChg chg="mod">
          <ac:chgData name="Wells, Shanna" userId="S::swells1@ccri.edu::9e6ada7c-4d23-4335-9d12-6bcd271d1095" providerId="AD" clId="Web-{1F2CF46B-9C89-DADC-B463-605EE761DEAC}" dt="2018-12-07T13:59:57.680" v="58" actId="20577"/>
          <ac:spMkLst>
            <pc:docMk/>
            <pc:sldMk cId="493108159" sldId="257"/>
            <ac:spMk id="2" creationId="{53112393-E9B3-4C19-B552-8DB212B61780}"/>
          </ac:spMkLst>
        </pc:spChg>
        <pc:spChg chg="mod">
          <ac:chgData name="Wells, Shanna" userId="S::swells1@ccri.edu::9e6ada7c-4d23-4335-9d12-6bcd271d1095" providerId="AD" clId="Web-{1F2CF46B-9C89-DADC-B463-605EE761DEAC}" dt="2018-12-07T14:00:07.806" v="61" actId="20577"/>
          <ac:spMkLst>
            <pc:docMk/>
            <pc:sldMk cId="493108159" sldId="257"/>
            <ac:spMk id="3" creationId="{BDC277F5-529F-458E-804B-AE2B3E377A3C}"/>
          </ac:spMkLst>
        </pc:spChg>
      </pc:sldChg>
      <pc:sldChg chg="addSp delSp modSp new">
        <pc:chgData name="Wells, Shanna" userId="S::swells1@ccri.edu::9e6ada7c-4d23-4335-9d12-6bcd271d1095" providerId="AD" clId="Web-{1F2CF46B-9C89-DADC-B463-605EE761DEAC}" dt="2018-12-07T15:38:21.357" v="103" actId="20577"/>
        <pc:sldMkLst>
          <pc:docMk/>
          <pc:sldMk cId="1821010207" sldId="258"/>
        </pc:sldMkLst>
        <pc:spChg chg="mod">
          <ac:chgData name="Wells, Shanna" userId="S::swells1@ccri.edu::9e6ada7c-4d23-4335-9d12-6bcd271d1095" providerId="AD" clId="Web-{1F2CF46B-9C89-DADC-B463-605EE761DEAC}" dt="2018-12-07T14:00:59.184" v="64" actId="20577"/>
          <ac:spMkLst>
            <pc:docMk/>
            <pc:sldMk cId="1821010207" sldId="258"/>
            <ac:spMk id="2" creationId="{D55679A2-DA62-45D6-8185-181223D81362}"/>
          </ac:spMkLst>
        </pc:spChg>
        <pc:spChg chg="del">
          <ac:chgData name="Wells, Shanna" userId="S::swells1@ccri.edu::9e6ada7c-4d23-4335-9d12-6bcd271d1095" providerId="AD" clId="Web-{1F2CF46B-9C89-DADC-B463-605EE761DEAC}" dt="2018-12-07T15:30:26.429" v="65"/>
          <ac:spMkLst>
            <pc:docMk/>
            <pc:sldMk cId="1821010207" sldId="258"/>
            <ac:spMk id="3" creationId="{D5EC5866-0B84-497A-8253-24F5F524C13B}"/>
          </ac:spMkLst>
        </pc:spChg>
        <pc:spChg chg="mod">
          <ac:chgData name="Wells, Shanna" userId="S::swells1@ccri.edu::9e6ada7c-4d23-4335-9d12-6bcd271d1095" providerId="AD" clId="Web-{1F2CF46B-9C89-DADC-B463-605EE761DEAC}" dt="2018-12-07T15:38:21.357" v="103" actId="20577"/>
          <ac:spMkLst>
            <pc:docMk/>
            <pc:sldMk cId="1821010207" sldId="258"/>
            <ac:spMk id="4" creationId="{ECF236C1-AA06-4A26-B130-BB01AF09F075}"/>
          </ac:spMkLst>
        </pc:spChg>
        <pc:picChg chg="add mod ord">
          <ac:chgData name="Wells, Shanna" userId="S::swells1@ccri.edu::9e6ada7c-4d23-4335-9d12-6bcd271d1095" providerId="AD" clId="Web-{1F2CF46B-9C89-DADC-B463-605EE761DEAC}" dt="2018-12-07T15:31:13.024" v="67" actId="1076"/>
          <ac:picMkLst>
            <pc:docMk/>
            <pc:sldMk cId="1821010207" sldId="258"/>
            <ac:picMk id="5" creationId="{5C782341-599C-4344-9B78-E5BED35AC071}"/>
          </ac:picMkLst>
        </pc:picChg>
      </pc:sldChg>
    </pc:docChg>
  </pc:docChgLst>
  <pc:docChgLst>
    <pc:chgData name="Wells, Shanna" userId="S::swells1@ccri.edu::9e6ada7c-4d23-4335-9d12-6bcd271d1095" providerId="AD" clId="Web-{94646542-698A-E2B8-9C31-1BA59A4015C1}"/>
    <pc:docChg chg="modSld">
      <pc:chgData name="Wells, Shanna" userId="S::swells1@ccri.edu::9e6ada7c-4d23-4335-9d12-6bcd271d1095" providerId="AD" clId="Web-{94646542-698A-E2B8-9C31-1BA59A4015C1}" dt="2018-12-08T04:39:52.185" v="117" actId="20577"/>
      <pc:docMkLst>
        <pc:docMk/>
      </pc:docMkLst>
      <pc:sldChg chg="modSp">
        <pc:chgData name="Wells, Shanna" userId="S::swells1@ccri.edu::9e6ada7c-4d23-4335-9d12-6bcd271d1095" providerId="AD" clId="Web-{94646542-698A-E2B8-9C31-1BA59A4015C1}" dt="2018-12-08T04:39:52.169" v="116" actId="20577"/>
        <pc:sldMkLst>
          <pc:docMk/>
          <pc:sldMk cId="3711696288" sldId="261"/>
        </pc:sldMkLst>
        <pc:spChg chg="mod">
          <ac:chgData name="Wells, Shanna" userId="S::swells1@ccri.edu::9e6ada7c-4d23-4335-9d12-6bcd271d1095" providerId="AD" clId="Web-{94646542-698A-E2B8-9C31-1BA59A4015C1}" dt="2018-12-08T04:39:52.169" v="116" actId="20577"/>
          <ac:spMkLst>
            <pc:docMk/>
            <pc:sldMk cId="3711696288" sldId="261"/>
            <ac:spMk id="4" creationId="{F76D6947-9DDD-48CD-A96C-C2AEC44B16AD}"/>
          </ac:spMkLst>
        </pc:spChg>
      </pc:sldChg>
    </pc:docChg>
  </pc:docChgLst>
  <pc:docChgLst>
    <pc:chgData name="Wells, Shanna" userId="S::swells1@ccri.edu::9e6ada7c-4d23-4335-9d12-6bcd271d1095" providerId="AD" clId="Web-{950BEB83-F8C7-DA52-CBC5-3586A2E11280}"/>
    <pc:docChg chg="modSld">
      <pc:chgData name="Wells, Shanna" userId="S::swells1@ccri.edu::9e6ada7c-4d23-4335-9d12-6bcd271d1095" providerId="AD" clId="Web-{950BEB83-F8C7-DA52-CBC5-3586A2E11280}" dt="2018-12-09T04:05:29.657" v="136" actId="20577"/>
      <pc:docMkLst>
        <pc:docMk/>
      </pc:docMkLst>
      <pc:sldChg chg="modSp">
        <pc:chgData name="Wells, Shanna" userId="S::swells1@ccri.edu::9e6ada7c-4d23-4335-9d12-6bcd271d1095" providerId="AD" clId="Web-{950BEB83-F8C7-DA52-CBC5-3586A2E11280}" dt="2018-12-09T04:05:29.657" v="135" actId="20577"/>
        <pc:sldMkLst>
          <pc:docMk/>
          <pc:sldMk cId="2657277616" sldId="263"/>
        </pc:sldMkLst>
        <pc:spChg chg="mod">
          <ac:chgData name="Wells, Shanna" userId="S::swells1@ccri.edu::9e6ada7c-4d23-4335-9d12-6bcd271d1095" providerId="AD" clId="Web-{950BEB83-F8C7-DA52-CBC5-3586A2E11280}" dt="2018-12-09T04:05:29.657" v="135" actId="20577"/>
          <ac:spMkLst>
            <pc:docMk/>
            <pc:sldMk cId="2657277616" sldId="263"/>
            <ac:spMk id="4" creationId="{1606698B-439F-46F3-8402-2B21B1AC5FBD}"/>
          </ac:spMkLst>
        </pc:spChg>
      </pc:sldChg>
    </pc:docChg>
  </pc:docChgLst>
  <pc:docChgLst>
    <pc:chgData name="Wells, Shanna" userId="S::swells1@ccri.edu::9e6ada7c-4d23-4335-9d12-6bcd271d1095" providerId="AD" clId="Web-{1DCBEF09-E000-8FF9-0E1E-20838E87CD68}"/>
    <pc:docChg chg="modSld">
      <pc:chgData name="Wells, Shanna" userId="S::swells1@ccri.edu::9e6ada7c-4d23-4335-9d12-6bcd271d1095" providerId="AD" clId="Web-{1DCBEF09-E000-8FF9-0E1E-20838E87CD68}" dt="2018-12-08T03:57:53.297" v="359" actId="20577"/>
      <pc:docMkLst>
        <pc:docMk/>
      </pc:docMkLst>
      <pc:sldChg chg="modSp">
        <pc:chgData name="Wells, Shanna" userId="S::swells1@ccri.edu::9e6ada7c-4d23-4335-9d12-6bcd271d1095" providerId="AD" clId="Web-{1DCBEF09-E000-8FF9-0E1E-20838E87CD68}" dt="2018-12-08T03:51:11.486" v="294" actId="20577"/>
        <pc:sldMkLst>
          <pc:docMk/>
          <pc:sldMk cId="2617035471" sldId="259"/>
        </pc:sldMkLst>
        <pc:spChg chg="mod">
          <ac:chgData name="Wells, Shanna" userId="S::swells1@ccri.edu::9e6ada7c-4d23-4335-9d12-6bcd271d1095" providerId="AD" clId="Web-{1DCBEF09-E000-8FF9-0E1E-20838E87CD68}" dt="2018-12-08T03:51:11.486" v="294" actId="20577"/>
          <ac:spMkLst>
            <pc:docMk/>
            <pc:sldMk cId="2617035471" sldId="259"/>
            <ac:spMk id="4" creationId="{00000000-0000-0000-0000-000000000000}"/>
          </ac:spMkLst>
        </pc:spChg>
      </pc:sldChg>
      <pc:sldChg chg="modSp">
        <pc:chgData name="Wells, Shanna" userId="S::swells1@ccri.edu::9e6ada7c-4d23-4335-9d12-6bcd271d1095" providerId="AD" clId="Web-{1DCBEF09-E000-8FF9-0E1E-20838E87CD68}" dt="2018-12-08T03:39:11.001" v="181" actId="1076"/>
        <pc:sldMkLst>
          <pc:docMk/>
          <pc:sldMk cId="2274850582" sldId="260"/>
        </pc:sldMkLst>
        <pc:spChg chg="mod">
          <ac:chgData name="Wells, Shanna" userId="S::swells1@ccri.edu::9e6ada7c-4d23-4335-9d12-6bcd271d1095" providerId="AD" clId="Web-{1DCBEF09-E000-8FF9-0E1E-20838E87CD68}" dt="2018-12-08T03:03:37.018" v="106" actId="20577"/>
          <ac:spMkLst>
            <pc:docMk/>
            <pc:sldMk cId="2274850582" sldId="260"/>
            <ac:spMk id="2" creationId="{00000000-0000-0000-0000-000000000000}"/>
          </ac:spMkLst>
        </pc:spChg>
        <pc:spChg chg="mod">
          <ac:chgData name="Wells, Shanna" userId="S::swells1@ccri.edu::9e6ada7c-4d23-4335-9d12-6bcd271d1095" providerId="AD" clId="Web-{1DCBEF09-E000-8FF9-0E1E-20838E87CD68}" dt="2018-12-08T03:39:11.001" v="181" actId="1076"/>
          <ac:spMkLst>
            <pc:docMk/>
            <pc:sldMk cId="2274850582" sldId="260"/>
            <ac:spMk id="8" creationId="{ECF236C1-AA06-4A26-B130-BB01AF09F075}"/>
          </ac:spMkLst>
        </pc:spChg>
      </pc:sldChg>
      <pc:sldChg chg="modSp">
        <pc:chgData name="Wells, Shanna" userId="S::swells1@ccri.edu::9e6ada7c-4d23-4335-9d12-6bcd271d1095" providerId="AD" clId="Web-{1DCBEF09-E000-8FF9-0E1E-20838E87CD68}" dt="2018-12-08T03:57:46.938" v="357" actId="20577"/>
        <pc:sldMkLst>
          <pc:docMk/>
          <pc:sldMk cId="3711696288" sldId="261"/>
        </pc:sldMkLst>
        <pc:spChg chg="mod">
          <ac:chgData name="Wells, Shanna" userId="S::swells1@ccri.edu::9e6ada7c-4d23-4335-9d12-6bcd271d1095" providerId="AD" clId="Web-{1DCBEF09-E000-8FF9-0E1E-20838E87CD68}" dt="2018-12-08T03:57:46.938" v="357" actId="20577"/>
          <ac:spMkLst>
            <pc:docMk/>
            <pc:sldMk cId="3711696288" sldId="261"/>
            <ac:spMk id="4" creationId="{F76D6947-9DDD-48CD-A96C-C2AEC44B16AD}"/>
          </ac:spMkLst>
        </pc:spChg>
      </pc:sldChg>
    </pc:docChg>
  </pc:docChgLst>
  <pc:docChgLst>
    <pc:chgData name="Wells, Shanna" userId="S::swells1@ccri.edu::9e6ada7c-4d23-4335-9d12-6bcd271d1095" providerId="AD" clId="Web-{3B529836-35FD-A7EA-AC41-5DD1F73B690C}"/>
    <pc:docChg chg="modSld">
      <pc:chgData name="Wells, Shanna" userId="S::swells1@ccri.edu::9e6ada7c-4d23-4335-9d12-6bcd271d1095" providerId="AD" clId="Web-{3B529836-35FD-A7EA-AC41-5DD1F73B690C}" dt="2018-12-08T02:35:46.135" v="136" actId="20577"/>
      <pc:docMkLst>
        <pc:docMk/>
      </pc:docMkLst>
      <pc:sldChg chg="addSp modSp">
        <pc:chgData name="Wells, Shanna" userId="S::swells1@ccri.edu::9e6ada7c-4d23-4335-9d12-6bcd271d1095" providerId="AD" clId="Web-{3B529836-35FD-A7EA-AC41-5DD1F73B690C}" dt="2018-12-08T02:35:46.135" v="135" actId="20577"/>
        <pc:sldMkLst>
          <pc:docMk/>
          <pc:sldMk cId="3711696288" sldId="261"/>
        </pc:sldMkLst>
        <pc:spChg chg="mod">
          <ac:chgData name="Wells, Shanna" userId="S::swells1@ccri.edu::9e6ada7c-4d23-4335-9d12-6bcd271d1095" providerId="AD" clId="Web-{3B529836-35FD-A7EA-AC41-5DD1F73B690C}" dt="2018-12-08T02:35:46.135" v="135" actId="20577"/>
          <ac:spMkLst>
            <pc:docMk/>
            <pc:sldMk cId="3711696288" sldId="261"/>
            <ac:spMk id="4" creationId="{F76D6947-9DDD-48CD-A96C-C2AEC44B16AD}"/>
          </ac:spMkLst>
        </pc:spChg>
        <pc:picChg chg="add mod">
          <ac:chgData name="Wells, Shanna" userId="S::swells1@ccri.edu::9e6ada7c-4d23-4335-9d12-6bcd271d1095" providerId="AD" clId="Web-{3B529836-35FD-A7EA-AC41-5DD1F73B690C}" dt="2018-12-08T02:16:39.777" v="4" actId="1076"/>
          <ac:picMkLst>
            <pc:docMk/>
            <pc:sldMk cId="3711696288" sldId="261"/>
            <ac:picMk id="3" creationId="{8C241EAF-E551-4F5C-A423-60343F6FB1F2}"/>
          </ac:picMkLst>
        </pc:picChg>
      </pc:sldChg>
    </pc:docChg>
  </pc:docChgLst>
  <pc:docChgLst>
    <pc:chgData name="Wells, Shanna" userId="S::swells1@ccri.edu::9e6ada7c-4d23-4335-9d12-6bcd271d1095" providerId="AD" clId="Web-{1D1D6FE4-CEB1-9FF8-746B-361B850838F9}"/>
    <pc:docChg chg="modSld">
      <pc:chgData name="Wells, Shanna" userId="S::swells1@ccri.edu::9e6ada7c-4d23-4335-9d12-6bcd271d1095" providerId="AD" clId="Web-{1D1D6FE4-CEB1-9FF8-746B-361B850838F9}" dt="2018-12-08T05:41:12.965" v="108" actId="14100"/>
      <pc:docMkLst>
        <pc:docMk/>
      </pc:docMkLst>
      <pc:sldChg chg="addSp delSp modSp">
        <pc:chgData name="Wells, Shanna" userId="S::swells1@ccri.edu::9e6ada7c-4d23-4335-9d12-6bcd271d1095" providerId="AD" clId="Web-{1D1D6FE4-CEB1-9FF8-746B-361B850838F9}" dt="2018-12-08T05:38:54.009" v="104" actId="20577"/>
        <pc:sldMkLst>
          <pc:docMk/>
          <pc:sldMk cId="2274850582" sldId="260"/>
        </pc:sldMkLst>
        <pc:spChg chg="add del mod">
          <ac:chgData name="Wells, Shanna" userId="S::swells1@ccri.edu::9e6ada7c-4d23-4335-9d12-6bcd271d1095" providerId="AD" clId="Web-{1D1D6FE4-CEB1-9FF8-746B-361B850838F9}" dt="2018-12-08T05:38:54.009" v="104" actId="20577"/>
          <ac:spMkLst>
            <pc:docMk/>
            <pc:sldMk cId="2274850582" sldId="260"/>
            <ac:spMk id="8" creationId="{ECF236C1-AA06-4A26-B130-BB01AF09F075}"/>
          </ac:spMkLst>
        </pc:spChg>
        <pc:spChg chg="add del mod ord">
          <ac:chgData name="Wells, Shanna" userId="S::swells1@ccri.edu::9e6ada7c-4d23-4335-9d12-6bcd271d1095" providerId="AD" clId="Web-{1D1D6FE4-CEB1-9FF8-746B-361B850838F9}" dt="2018-12-08T05:02:47.456" v="29"/>
          <ac:spMkLst>
            <pc:docMk/>
            <pc:sldMk cId="2274850582" sldId="260"/>
            <ac:spMk id="9" creationId="{273006B1-1AB1-4168-9786-09E21FCE1A12}"/>
          </ac:spMkLst>
        </pc:spChg>
        <pc:spChg chg="add del mod">
          <ac:chgData name="Wells, Shanna" userId="S::swells1@ccri.edu::9e6ada7c-4d23-4335-9d12-6bcd271d1095" providerId="AD" clId="Web-{1D1D6FE4-CEB1-9FF8-746B-361B850838F9}" dt="2018-12-08T05:03:08.378" v="32"/>
          <ac:spMkLst>
            <pc:docMk/>
            <pc:sldMk cId="2274850582" sldId="260"/>
            <ac:spMk id="11" creationId="{FA1817EF-9C0C-4914-AA78-B138DBF22BA6}"/>
          </ac:spMkLst>
        </pc:spChg>
        <pc:picChg chg="add mod">
          <ac:chgData name="Wells, Shanna" userId="S::swells1@ccri.edu::9e6ada7c-4d23-4335-9d12-6bcd271d1095" providerId="AD" clId="Web-{1D1D6FE4-CEB1-9FF8-746B-361B850838F9}" dt="2018-12-08T05:02:06.378" v="24" actId="1076"/>
          <ac:picMkLst>
            <pc:docMk/>
            <pc:sldMk cId="2274850582" sldId="260"/>
            <ac:picMk id="3" creationId="{140B06E6-FBF5-4B02-857E-F9B14B7AB8C3}"/>
          </ac:picMkLst>
        </pc:picChg>
        <pc:picChg chg="del">
          <ac:chgData name="Wells, Shanna" userId="S::swells1@ccri.edu::9e6ada7c-4d23-4335-9d12-6bcd271d1095" providerId="AD" clId="Web-{1D1D6FE4-CEB1-9FF8-746B-361B850838F9}" dt="2018-12-08T05:00:05.453" v="1"/>
          <ac:picMkLst>
            <pc:docMk/>
            <pc:sldMk cId="2274850582" sldId="260"/>
            <ac:picMk id="6" creationId="{00000000-0000-0000-0000-000000000000}"/>
          </ac:picMkLst>
        </pc:picChg>
      </pc:sldChg>
      <pc:sldChg chg="addSp delSp modSp">
        <pc:chgData name="Wells, Shanna" userId="S::swells1@ccri.edu::9e6ada7c-4d23-4335-9d12-6bcd271d1095" providerId="AD" clId="Web-{1D1D6FE4-CEB1-9FF8-746B-361B850838F9}" dt="2018-12-08T05:41:12.965" v="108" actId="14100"/>
        <pc:sldMkLst>
          <pc:docMk/>
          <pc:sldMk cId="2707021746" sldId="262"/>
        </pc:sldMkLst>
        <pc:spChg chg="del">
          <ac:chgData name="Wells, Shanna" userId="S::swells1@ccri.edu::9e6ada7c-4d23-4335-9d12-6bcd271d1095" providerId="AD" clId="Web-{1D1D6FE4-CEB1-9FF8-746B-361B850838F9}" dt="2018-12-08T05:19:26.046" v="56"/>
          <ac:spMkLst>
            <pc:docMk/>
            <pc:sldMk cId="2707021746" sldId="262"/>
            <ac:spMk id="3" creationId="{0C48D4EF-1E33-4C06-BE7E-D379D71593F1}"/>
          </ac:spMkLst>
        </pc:spChg>
        <pc:spChg chg="mod">
          <ac:chgData name="Wells, Shanna" userId="S::swells1@ccri.edu::9e6ada7c-4d23-4335-9d12-6bcd271d1095" providerId="AD" clId="Web-{1D1D6FE4-CEB1-9FF8-746B-361B850838F9}" dt="2018-12-08T05:41:12.965" v="108" actId="14100"/>
          <ac:spMkLst>
            <pc:docMk/>
            <pc:sldMk cId="2707021746" sldId="262"/>
            <ac:spMk id="4" creationId="{8BD6EFB3-36CD-41B8-BB0C-A1F1BB2B1E8A}"/>
          </ac:spMkLst>
        </pc:spChg>
        <pc:picChg chg="add mod ord">
          <ac:chgData name="Wells, Shanna" userId="S::swells1@ccri.edu::9e6ada7c-4d23-4335-9d12-6bcd271d1095" providerId="AD" clId="Web-{1D1D6FE4-CEB1-9FF8-746B-361B850838F9}" dt="2018-12-08T05:19:45.718" v="59" actId="14100"/>
          <ac:picMkLst>
            <pc:docMk/>
            <pc:sldMk cId="2707021746" sldId="262"/>
            <ac:picMk id="5" creationId="{F5949DF2-1787-4520-91C1-EE0145BE08F8}"/>
          </ac:picMkLst>
        </pc:picChg>
      </pc:sldChg>
    </pc:docChg>
  </pc:docChgLst>
  <pc:docChgLst>
    <pc:chgData name="Wells, Shanna" userId="S::swells1@ccri.edu::9e6ada7c-4d23-4335-9d12-6bcd271d1095" providerId="AD" clId="Web-{14A8B5A6-4958-42AD-B58B-084A6A139AD5}"/>
    <pc:docChg chg="addSld">
      <pc:chgData name="Wells, Shanna" userId="S::swells1@ccri.edu::9e6ada7c-4d23-4335-9d12-6bcd271d1095" providerId="AD" clId="Web-{14A8B5A6-4958-42AD-B58B-084A6A139AD5}" dt="2018-12-07T23:21:01.233" v="0"/>
      <pc:docMkLst>
        <pc:docMk/>
      </pc:docMkLst>
      <pc:sldChg chg="new">
        <pc:chgData name="Wells, Shanna" userId="S::swells1@ccri.edu::9e6ada7c-4d23-4335-9d12-6bcd271d1095" providerId="AD" clId="Web-{14A8B5A6-4958-42AD-B58B-084A6A139AD5}" dt="2018-12-07T23:21:01.233" v="0"/>
        <pc:sldMkLst>
          <pc:docMk/>
          <pc:sldMk cId="3711696288"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dirty="0"/>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8B9EBBA-996F-894A-B54A-D6246ED52CEA}"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2061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dirty="0"/>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618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dirty="0"/>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dirty="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37615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dirty="0"/>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dirty="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292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6C52C72-DE31-F449-A4ED-4C594FD9140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857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D62726E-379B-B349-9EED-81ED093FA806}"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7610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dirty="0"/>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395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dirty="0"/>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565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7302355-E14B-8545-A8F8-0FE83CC9D524}"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421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2640F58-564D-2B4F-AE67-E407BA4FCF45}" type="datetimeFigureOut">
              <a:rPr lang="en-US" dirty="0"/>
              <a:pPr/>
              <a:t>12/19/2018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1561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13A34C8-038E-2045-AF43-DF7DBB8E0E9E}" type="datetimeFigureOut">
              <a:rPr lang="en-US" dirty="0"/>
              <a:pPr/>
              <a:t>12/19/2018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2295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37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2957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dirty="0"/>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12/19/2018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4625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12/19/2018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73136589"/>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moneyunder30.com/how-much-cash-do-you-really-need-to-buy-a-home" TargetMode="External"/><Relationship Id="rId2" Type="http://schemas.openxmlformats.org/officeDocument/2006/relationships/image" Target="../media/image4.jpg"/><Relationship Id="rId1" Type="http://schemas.openxmlformats.org/officeDocument/2006/relationships/slideLayout" Target="../slideLayouts/slideLayout4.xml"/><Relationship Id="rId5" Type="http://schemas.openxmlformats.org/officeDocument/2006/relationships/hyperlink" Target="https://www.hud.gov/states/rhode_island/renting/tenantrights" TargetMode="External"/><Relationship Id="rId4" Type="http://schemas.openxmlformats.org/officeDocument/2006/relationships/hyperlink" Target="https://www.youtube.com/watch?v=Ug9gb37PCR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moving.com/tips/essentials-you-need-to-buy-for-first-apart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yrecipes.com/how-to/cooking-skills-to-learn-in-your-twenties" TargetMode="External"/><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hyperlink" Target="https://www.business-management-degree.net/top-30-recipes-for-starving-student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realsimple.com/home-organizing/cleaning/house-cleaning-schedule"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Adulting 101</a:t>
            </a:r>
          </a:p>
        </p:txBody>
      </p:sp>
      <p:sp>
        <p:nvSpPr>
          <p:cNvPr id="6" name="Subtitle 2">
            <a:extLst>
              <a:ext uri="{FF2B5EF4-FFF2-40B4-BE49-F238E27FC236}">
                <a16:creationId xmlns:a16="http://schemas.microsoft.com/office/drawing/2014/main" id="{E56FE874-0573-48B7-91E3-B246CC17F9FD}"/>
              </a:ext>
            </a:extLst>
          </p:cNvPr>
          <p:cNvSpPr>
            <a:spLocks noGrp="1"/>
          </p:cNvSpPr>
          <p:nvPr/>
        </p:nvSpPr>
        <p:spPr>
          <a:xfrm>
            <a:off x="810001" y="5467751"/>
            <a:ext cx="10572000" cy="887197"/>
          </a:xfrm>
          <a:prstGeom prst="rect">
            <a:avLst/>
          </a:prstGeom>
          <a:effectLst>
            <a:outerShdw blurRad="50800" dir="14400000">
              <a:srgbClr val="000000">
                <a:alpha val="40000"/>
              </a:srgbClr>
            </a:outerShdw>
          </a:effectLst>
        </p:spPr>
        <p:txBody>
          <a:bodyPr vert="horz" lIns="91440" tIns="45720" rIns="91440" bIns="45720" rtlCol="0" anchor="t">
            <a:normAutofit lnSpcReduction="10000"/>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pPr>
              <a:spcBef>
                <a:spcPts val="0"/>
              </a:spcBef>
              <a:spcAft>
                <a:spcPts val="0"/>
              </a:spcAft>
            </a:pPr>
            <a:r>
              <a:rPr lang="en-US" dirty="0"/>
              <a:t>The Art of Being a Grown Up					Shanna Wells, M.Ed.</a:t>
            </a:r>
          </a:p>
          <a:p>
            <a:pPr>
              <a:spcBef>
                <a:spcPts val="0"/>
              </a:spcBef>
              <a:spcAft>
                <a:spcPts val="0"/>
              </a:spcAft>
            </a:pPr>
            <a:r>
              <a:rPr lang="en-US" dirty="0"/>
              <a:t>											Community College of Rhode Island</a:t>
            </a:r>
          </a:p>
          <a:p>
            <a:pPr>
              <a:spcBef>
                <a:spcPts val="0"/>
              </a:spcBef>
              <a:spcAft>
                <a:spcPts val="0"/>
              </a:spcAft>
            </a:pPr>
            <a:r>
              <a:rPr lang="en-US" dirty="0"/>
              <a:t>											Coordinator, Community and Social Resources</a:t>
            </a:r>
          </a:p>
          <a:p>
            <a:endParaRPr lang="en-US" dirty="0"/>
          </a:p>
        </p:txBody>
      </p:sp>
    </p:spTree>
    <p:extLst>
      <p:ext uri="{BB962C8B-B14F-4D97-AF65-F5344CB8AC3E}">
        <p14:creationId xmlns:p14="http://schemas.microsoft.com/office/powerpoint/2010/main" val="202900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12393-E9B3-4C19-B552-8DB212B61780}"/>
              </a:ext>
            </a:extLst>
          </p:cNvPr>
          <p:cNvSpPr>
            <a:spLocks noGrp="1"/>
          </p:cNvSpPr>
          <p:nvPr>
            <p:ph type="title"/>
          </p:nvPr>
        </p:nvSpPr>
        <p:spPr/>
        <p:txBody>
          <a:bodyPr/>
          <a:lstStyle/>
          <a:p>
            <a:r>
              <a:rPr lang="en-US" dirty="0"/>
              <a:t>Session 3</a:t>
            </a:r>
          </a:p>
        </p:txBody>
      </p:sp>
      <p:sp>
        <p:nvSpPr>
          <p:cNvPr id="3" name="Text Placeholder 2">
            <a:extLst>
              <a:ext uri="{FF2B5EF4-FFF2-40B4-BE49-F238E27FC236}">
                <a16:creationId xmlns:a16="http://schemas.microsoft.com/office/drawing/2014/main" id="{BDC277F5-529F-458E-804B-AE2B3E377A3C}"/>
              </a:ext>
            </a:extLst>
          </p:cNvPr>
          <p:cNvSpPr>
            <a:spLocks noGrp="1"/>
          </p:cNvSpPr>
          <p:nvPr>
            <p:ph type="body" idx="1"/>
          </p:nvPr>
        </p:nvSpPr>
        <p:spPr/>
        <p:txBody>
          <a:bodyPr/>
          <a:lstStyle/>
          <a:p>
            <a:r>
              <a:rPr lang="en-US" dirty="0"/>
              <a:t>Household Management</a:t>
            </a:r>
          </a:p>
        </p:txBody>
      </p:sp>
    </p:spTree>
    <p:extLst>
      <p:ext uri="{BB962C8B-B14F-4D97-AF65-F5344CB8AC3E}">
        <p14:creationId xmlns:p14="http://schemas.microsoft.com/office/powerpoint/2010/main" val="493108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11DF-55E5-474C-9AFF-029DF5E04E4B}"/>
              </a:ext>
            </a:extLst>
          </p:cNvPr>
          <p:cNvSpPr>
            <a:spLocks noGrp="1"/>
          </p:cNvSpPr>
          <p:nvPr>
            <p:ph type="title"/>
          </p:nvPr>
        </p:nvSpPr>
        <p:spPr/>
        <p:txBody>
          <a:bodyPr/>
          <a:lstStyle/>
          <a:p>
            <a:r>
              <a:rPr lang="en-US" dirty="0"/>
              <a:t>Prioritizing Needs</a:t>
            </a:r>
          </a:p>
        </p:txBody>
      </p:sp>
      <p:sp>
        <p:nvSpPr>
          <p:cNvPr id="4" name="Content Placeholder 3">
            <a:extLst>
              <a:ext uri="{FF2B5EF4-FFF2-40B4-BE49-F238E27FC236}">
                <a16:creationId xmlns:a16="http://schemas.microsoft.com/office/drawing/2014/main" id="{1606698B-439F-46F3-8402-2B21B1AC5FBD}"/>
              </a:ext>
            </a:extLst>
          </p:cNvPr>
          <p:cNvSpPr>
            <a:spLocks noGrp="1"/>
          </p:cNvSpPr>
          <p:nvPr>
            <p:ph sz="half" idx="2"/>
          </p:nvPr>
        </p:nvSpPr>
        <p:spPr>
          <a:xfrm>
            <a:off x="5874589" y="2292843"/>
            <a:ext cx="6082615" cy="3922899"/>
          </a:xfrm>
        </p:spPr>
        <p:txBody>
          <a:bodyPr>
            <a:normAutofit/>
          </a:bodyPr>
          <a:lstStyle/>
          <a:p>
            <a:r>
              <a:rPr lang="en-US" dirty="0"/>
              <a:t>According to Maslow (1943), human beings are motivated by a hierarchy of needs.</a:t>
            </a:r>
          </a:p>
          <a:p>
            <a:pPr marL="0" indent="0">
              <a:buNone/>
            </a:pPr>
            <a:endParaRPr lang="en-US" dirty="0"/>
          </a:p>
          <a:p>
            <a:r>
              <a:rPr lang="en-US" dirty="0"/>
              <a:t>Basic needs at the bottom of the pyramid must be met before higher needs. For example, it is hard to achieve your full potential academically if you are hungry in class.</a:t>
            </a:r>
          </a:p>
          <a:p>
            <a:pPr marL="0" indent="0">
              <a:buNone/>
            </a:pPr>
            <a:endParaRPr lang="en-US" dirty="0"/>
          </a:p>
          <a:p>
            <a:r>
              <a:rPr lang="en-US" dirty="0"/>
              <a:t>The order of needs is not rigid but instead may be flexible based on external circumstances or individual differences.</a:t>
            </a:r>
          </a:p>
        </p:txBody>
      </p:sp>
      <p:pic>
        <p:nvPicPr>
          <p:cNvPr id="9" name="Picture 9" descr="A pyramid with five stripes. From bottom to top the stripes are:   Physiological needs - food, water, warmth, rest.&#10;Safety needs.&#10;Together with Physiological needs, these are considered Basic needs. &#10;&#10;Psychological needs form the next two stripes which include belongingness, love, friendship, and feelings of accomplishment.  The top of the pyramid is self-fulfillment:  achieving one's full potential." title="Maslow's Hierarchy of Need">
            <a:extLst>
              <a:ext uri="{FF2B5EF4-FFF2-40B4-BE49-F238E27FC236}">
                <a16:creationId xmlns:a16="http://schemas.microsoft.com/office/drawing/2014/main" id="{929B226F-7404-461F-8212-67B60A7875F0}"/>
              </a:ext>
            </a:extLst>
          </p:cNvPr>
          <p:cNvPicPr>
            <a:picLocks noGrp="1" noChangeAspect="1"/>
          </p:cNvPicPr>
          <p:nvPr>
            <p:ph sz="half" idx="1"/>
          </p:nvPr>
        </p:nvPicPr>
        <p:blipFill>
          <a:blip r:embed="rId2"/>
          <a:stretch>
            <a:fillRect/>
          </a:stretch>
        </p:blipFill>
        <p:spPr>
          <a:xfrm>
            <a:off x="191623" y="2293055"/>
            <a:ext cx="5525522" cy="4114800"/>
          </a:xfrm>
          <a:prstGeom prst="rect">
            <a:avLst/>
          </a:prstGeom>
        </p:spPr>
      </p:pic>
    </p:spTree>
    <p:extLst>
      <p:ext uri="{BB962C8B-B14F-4D97-AF65-F5344CB8AC3E}">
        <p14:creationId xmlns:p14="http://schemas.microsoft.com/office/powerpoint/2010/main" val="265727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27DD1-BACD-48FD-AFF6-B8BF52493A72}"/>
              </a:ext>
            </a:extLst>
          </p:cNvPr>
          <p:cNvSpPr>
            <a:spLocks noGrp="1"/>
          </p:cNvSpPr>
          <p:nvPr>
            <p:ph type="title"/>
          </p:nvPr>
        </p:nvSpPr>
        <p:spPr/>
        <p:txBody>
          <a:bodyPr/>
          <a:lstStyle/>
          <a:p>
            <a:r>
              <a:rPr lang="en-US" dirty="0"/>
              <a:t>The Basics</a:t>
            </a:r>
          </a:p>
        </p:txBody>
      </p:sp>
      <p:sp>
        <p:nvSpPr>
          <p:cNvPr id="4" name="Content Placeholder 3">
            <a:extLst>
              <a:ext uri="{FF2B5EF4-FFF2-40B4-BE49-F238E27FC236}">
                <a16:creationId xmlns:a16="http://schemas.microsoft.com/office/drawing/2014/main" id="{F76D6947-9DDD-48CD-A96C-C2AEC44B16AD}"/>
              </a:ext>
            </a:extLst>
          </p:cNvPr>
          <p:cNvSpPr>
            <a:spLocks noGrp="1"/>
          </p:cNvSpPr>
          <p:nvPr>
            <p:ph sz="half" idx="2"/>
          </p:nvPr>
        </p:nvSpPr>
        <p:spPr>
          <a:xfrm>
            <a:off x="3316881" y="2299778"/>
            <a:ext cx="8411240" cy="3638764"/>
          </a:xfrm>
        </p:spPr>
        <p:txBody>
          <a:bodyPr/>
          <a:lstStyle/>
          <a:p>
            <a:r>
              <a:rPr lang="en-US" dirty="0"/>
              <a:t>A  job is an opportunity to earn the money to support your life.</a:t>
            </a:r>
          </a:p>
          <a:p>
            <a:r>
              <a:rPr lang="en-US" dirty="0"/>
              <a:t>An adult is responsible for meeting their own basic needs.</a:t>
            </a:r>
          </a:p>
          <a:p>
            <a:r>
              <a:rPr lang="en-US" dirty="0"/>
              <a:t>If you have kids, you are responsible for meeting their basic needs too.</a:t>
            </a:r>
          </a:p>
          <a:p>
            <a:pPr marL="0" indent="0">
              <a:buNone/>
            </a:pPr>
            <a:endParaRPr lang="en-US" b="1" dirty="0"/>
          </a:p>
        </p:txBody>
      </p:sp>
      <p:pic>
        <p:nvPicPr>
          <p:cNvPr id="5" name="Picture 4" descr="A chicken child watches TV.  The parent chicken watches her child vegged out on the couch and thinks: Oh, to be young again!" title="Carto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528" y="2231569"/>
            <a:ext cx="2855344" cy="4511444"/>
          </a:xfrm>
          <a:prstGeom prst="rect">
            <a:avLst/>
          </a:prstGeom>
        </p:spPr>
      </p:pic>
    </p:spTree>
    <p:extLst>
      <p:ext uri="{BB962C8B-B14F-4D97-AF65-F5344CB8AC3E}">
        <p14:creationId xmlns:p14="http://schemas.microsoft.com/office/powerpoint/2010/main" val="371169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79A2-DA62-45D6-8185-181223D81362}"/>
              </a:ext>
            </a:extLst>
          </p:cNvPr>
          <p:cNvSpPr>
            <a:spLocks noGrp="1"/>
          </p:cNvSpPr>
          <p:nvPr>
            <p:ph type="title"/>
          </p:nvPr>
        </p:nvSpPr>
        <p:spPr/>
        <p:txBody>
          <a:bodyPr/>
          <a:lstStyle/>
          <a:p>
            <a:r>
              <a:rPr lang="en-US"/>
              <a:t>Housing</a:t>
            </a:r>
          </a:p>
        </p:txBody>
      </p:sp>
      <p:pic>
        <p:nvPicPr>
          <p:cNvPr id="5" name="Picture 5" descr=" X Y Graph. The X is Comfort. The Y is Pretension.  The points on the graph are porch, deck, verandah, lanai, terrace, portico" title="Cartoon">
            <a:extLst>
              <a:ext uri="{FF2B5EF4-FFF2-40B4-BE49-F238E27FC236}">
                <a16:creationId xmlns:a16="http://schemas.microsoft.com/office/drawing/2014/main" id="{5C782341-599C-4344-9B78-E5BED35AC07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9651" y="2236301"/>
            <a:ext cx="4177463" cy="4114800"/>
          </a:xfrm>
          <a:prstGeom prst="rect">
            <a:avLst/>
          </a:prstGeom>
        </p:spPr>
      </p:pic>
      <p:sp>
        <p:nvSpPr>
          <p:cNvPr id="4" name="Content Placeholder 3">
            <a:extLst>
              <a:ext uri="{FF2B5EF4-FFF2-40B4-BE49-F238E27FC236}">
                <a16:creationId xmlns:a16="http://schemas.microsoft.com/office/drawing/2014/main" id="{ECF236C1-AA06-4A26-B130-BB01AF09F075}"/>
              </a:ext>
            </a:extLst>
          </p:cNvPr>
          <p:cNvSpPr>
            <a:spLocks noGrp="1"/>
          </p:cNvSpPr>
          <p:nvPr>
            <p:ph sz="half" idx="2"/>
          </p:nvPr>
        </p:nvSpPr>
        <p:spPr>
          <a:xfrm>
            <a:off x="4620125" y="2236301"/>
            <a:ext cx="7218947" cy="3638764"/>
          </a:xfrm>
        </p:spPr>
        <p:txBody>
          <a:bodyPr/>
          <a:lstStyle/>
          <a:p>
            <a:pPr>
              <a:spcAft>
                <a:spcPts val="0"/>
              </a:spcAft>
            </a:pPr>
            <a:endParaRPr lang="en-US" dirty="0"/>
          </a:p>
          <a:p>
            <a:pPr>
              <a:spcAft>
                <a:spcPts val="0"/>
              </a:spcAft>
            </a:pPr>
            <a:r>
              <a:rPr lang="en-US" dirty="0"/>
              <a:t>Buying a house requires a large amount of savings</a:t>
            </a:r>
          </a:p>
          <a:p>
            <a:pPr marL="347345" indent="0">
              <a:spcAft>
                <a:spcPts val="0"/>
              </a:spcAft>
              <a:buNone/>
            </a:pPr>
            <a:r>
              <a:rPr lang="en-US" dirty="0">
                <a:hlinkClick r:id="rId3"/>
              </a:rPr>
              <a:t>https://www.moneyunder30.com/how-much-cash-do-you-really-need-to-buy-a-home</a:t>
            </a:r>
          </a:p>
          <a:p>
            <a:pPr marL="347345" indent="0">
              <a:spcAft>
                <a:spcPts val="0"/>
              </a:spcAft>
              <a:buNone/>
            </a:pPr>
            <a:endParaRPr lang="en-US" dirty="0"/>
          </a:p>
          <a:p>
            <a:pPr>
              <a:spcAft>
                <a:spcPts val="0"/>
              </a:spcAft>
            </a:pPr>
            <a:r>
              <a:rPr lang="en-US" dirty="0"/>
              <a:t>How to Rent an Apartment</a:t>
            </a:r>
          </a:p>
          <a:p>
            <a:pPr marL="347345" indent="0">
              <a:spcAft>
                <a:spcPts val="0"/>
              </a:spcAft>
              <a:buNone/>
            </a:pPr>
            <a:r>
              <a:rPr lang="en-US" dirty="0">
                <a:hlinkClick r:id="rId4"/>
              </a:rPr>
              <a:t>https://www.youtube.com/watch?v=Ug9gb37PCRM</a:t>
            </a:r>
          </a:p>
          <a:p>
            <a:pPr marL="347345" indent="0">
              <a:spcAft>
                <a:spcPts val="0"/>
              </a:spcAft>
              <a:buNone/>
            </a:pPr>
            <a:endParaRPr lang="en-US" dirty="0"/>
          </a:p>
          <a:p>
            <a:pPr marL="347345" indent="-347345">
              <a:spcAft>
                <a:spcPts val="0"/>
              </a:spcAft>
              <a:buFont typeface="Wingdings 2"/>
              <a:buChar char=""/>
            </a:pPr>
            <a:r>
              <a:rPr lang="en-US" dirty="0"/>
              <a:t>Tenants' Rights, Laws and Protections in Rhode Island</a:t>
            </a:r>
          </a:p>
          <a:p>
            <a:pPr marL="320040" indent="0">
              <a:spcAft>
                <a:spcPts val="0"/>
              </a:spcAft>
              <a:buNone/>
            </a:pPr>
            <a:r>
              <a:rPr lang="en-US" dirty="0">
                <a:hlinkClick r:id="rId5"/>
              </a:rPr>
              <a:t>https://www.hud.gov/states/rhode_island/renting/tenantrights</a:t>
            </a:r>
            <a:endParaRPr lang="en-US" dirty="0"/>
          </a:p>
          <a:p>
            <a:pPr marL="347345" indent="0">
              <a:spcAft>
                <a:spcPts val="0"/>
              </a:spcAft>
              <a:buNone/>
            </a:pPr>
            <a:endParaRPr lang="en-US" dirty="0"/>
          </a:p>
        </p:txBody>
      </p:sp>
    </p:spTree>
    <p:extLst>
      <p:ext uri="{BB962C8B-B14F-4D97-AF65-F5344CB8AC3E}">
        <p14:creationId xmlns:p14="http://schemas.microsoft.com/office/powerpoint/2010/main" val="182101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Bare Necessities</a:t>
            </a:r>
          </a:p>
        </p:txBody>
      </p:sp>
      <p:sp>
        <p:nvSpPr>
          <p:cNvPr id="7" name="Content Placeholder 3">
            <a:extLst>
              <a:ext uri="{FF2B5EF4-FFF2-40B4-BE49-F238E27FC236}">
                <a16:creationId xmlns:a16="http://schemas.microsoft.com/office/drawing/2014/main" id="{ECF236C1-AA06-4A26-B130-BB01AF09F075}"/>
              </a:ext>
            </a:extLst>
          </p:cNvPr>
          <p:cNvSpPr txBox="1">
            <a:spLocks/>
          </p:cNvSpPr>
          <p:nvPr/>
        </p:nvSpPr>
        <p:spPr>
          <a:xfrm>
            <a:off x="4610500" y="2298648"/>
            <a:ext cx="7218947" cy="3638764"/>
          </a:xfrm>
          <a:prstGeom prst="rect">
            <a:avLst/>
          </a:prstGeom>
        </p:spPr>
        <p:txBody>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spcAft>
                <a:spcPts val="0"/>
              </a:spcAft>
            </a:pPr>
            <a:endParaRPr lang="en-US" dirty="0"/>
          </a:p>
        </p:txBody>
      </p:sp>
      <p:sp>
        <p:nvSpPr>
          <p:cNvPr id="8" name="Content Placeholder 3">
            <a:extLst>
              <a:ext uri="{FF2B5EF4-FFF2-40B4-BE49-F238E27FC236}">
                <a16:creationId xmlns:a16="http://schemas.microsoft.com/office/drawing/2014/main" id="{ECF236C1-AA06-4A26-B130-BB01AF09F075}"/>
              </a:ext>
            </a:extLst>
          </p:cNvPr>
          <p:cNvSpPr txBox="1">
            <a:spLocks/>
          </p:cNvSpPr>
          <p:nvPr/>
        </p:nvSpPr>
        <p:spPr>
          <a:xfrm>
            <a:off x="4568464" y="2249215"/>
            <a:ext cx="7218947" cy="4052052"/>
          </a:xfrm>
          <a:prstGeom prst="rect">
            <a:avLst/>
          </a:prstGeom>
        </p:spPr>
        <p:txBody>
          <a:bodyPr anchor="t"/>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spcAft>
                <a:spcPts val="0"/>
              </a:spcAft>
            </a:pPr>
            <a:endParaRPr lang="en-US" dirty="0"/>
          </a:p>
          <a:p>
            <a:pPr>
              <a:spcAft>
                <a:spcPts val="0"/>
              </a:spcAft>
            </a:pPr>
            <a:r>
              <a:rPr lang="en-US" dirty="0"/>
              <a:t>Acquiring all the things you need for your first apartment is an expensive undertaking, so go into it with a plan. </a:t>
            </a:r>
          </a:p>
          <a:p>
            <a:pPr marL="0" indent="0">
              <a:spcAft>
                <a:spcPts val="0"/>
              </a:spcAft>
              <a:buNone/>
            </a:pPr>
            <a:endParaRPr lang="en-US" dirty="0"/>
          </a:p>
          <a:p>
            <a:pPr>
              <a:spcAft>
                <a:spcPts val="0"/>
              </a:spcAft>
            </a:pPr>
            <a:r>
              <a:rPr lang="en-US" dirty="0"/>
              <a:t>Prioritize what you need right away versus what can wait.</a:t>
            </a:r>
          </a:p>
          <a:p>
            <a:pPr marL="0" indent="0">
              <a:spcAft>
                <a:spcPts val="0"/>
              </a:spcAft>
              <a:buNone/>
            </a:pPr>
            <a:endParaRPr lang="en-US" dirty="0"/>
          </a:p>
          <a:p>
            <a:pPr>
              <a:spcAft>
                <a:spcPts val="0"/>
              </a:spcAft>
            </a:pPr>
            <a:r>
              <a:rPr lang="en-US" dirty="0"/>
              <a:t>Consider thrift stores when buying kitchen items and non-fabric furniture </a:t>
            </a:r>
            <a:r>
              <a:rPr lang="en-US" i="1" dirty="0"/>
              <a:t>(see list in Resources).</a:t>
            </a:r>
          </a:p>
          <a:p>
            <a:pPr marL="0" indent="0">
              <a:spcAft>
                <a:spcPts val="0"/>
              </a:spcAft>
              <a:buNone/>
            </a:pPr>
            <a:endParaRPr lang="en-US" b="1" dirty="0"/>
          </a:p>
          <a:p>
            <a:pPr>
              <a:spcAft>
                <a:spcPts val="0"/>
              </a:spcAft>
            </a:pPr>
            <a:r>
              <a:rPr lang="en-US" dirty="0"/>
              <a:t>Essentials You Need for Your First Apartment</a:t>
            </a:r>
          </a:p>
          <a:p>
            <a:pPr marL="347345" indent="0">
              <a:spcBef>
                <a:spcPts val="0"/>
              </a:spcBef>
              <a:spcAft>
                <a:spcPts val="0"/>
              </a:spcAft>
              <a:buNone/>
            </a:pPr>
            <a:r>
              <a:rPr lang="en-US" dirty="0">
                <a:hlinkClick r:id="rId2"/>
              </a:rPr>
              <a:t>https://www.moving.com/tips/essentials-you-need-to-buy-for-first-apartment/</a:t>
            </a:r>
            <a:endParaRPr lang="en-US" dirty="0"/>
          </a:p>
        </p:txBody>
      </p:sp>
      <p:pic>
        <p:nvPicPr>
          <p:cNvPr id="3" name="Picture 3" descr="Cartoon of a chicken eating a sandwich.  On the counter is a knife and a jar not of Mayo, not of Miracle Whip, but of Scientifically Explainable Whip." title="Cartoon">
            <a:extLst>
              <a:ext uri="{FF2B5EF4-FFF2-40B4-BE49-F238E27FC236}">
                <a16:creationId xmlns:a16="http://schemas.microsoft.com/office/drawing/2014/main" id="{140B06E6-FBF5-4B02-857E-F9B14B7AB8C3}"/>
              </a:ext>
            </a:extLst>
          </p:cNvPr>
          <p:cNvPicPr>
            <a:picLocks noChangeAspect="1"/>
          </p:cNvPicPr>
          <p:nvPr/>
        </p:nvPicPr>
        <p:blipFill>
          <a:blip r:embed="rId3"/>
          <a:stretch>
            <a:fillRect/>
          </a:stretch>
        </p:blipFill>
        <p:spPr>
          <a:xfrm>
            <a:off x="281554" y="2251129"/>
            <a:ext cx="4100382" cy="4114800"/>
          </a:xfrm>
          <a:prstGeom prst="rect">
            <a:avLst/>
          </a:prstGeom>
        </p:spPr>
      </p:pic>
    </p:spTree>
    <p:extLst>
      <p:ext uri="{BB962C8B-B14F-4D97-AF65-F5344CB8AC3E}">
        <p14:creationId xmlns:p14="http://schemas.microsoft.com/office/powerpoint/2010/main" val="2274850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Cooking</a:t>
            </a:r>
          </a:p>
        </p:txBody>
      </p:sp>
      <p:pic>
        <p:nvPicPr>
          <p:cNvPr id="5" name="Content Placeholder 4" descr="Two chickens assemble a pie and it is a messy job.  &#10;Chicken 1: I think the phrase easy as Pie was coined by somebody who was eating the pie." title="Cartoon"/>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61733" y="2289877"/>
            <a:ext cx="3227293" cy="4114800"/>
          </a:xfrm>
        </p:spPr>
      </p:pic>
      <p:sp>
        <p:nvSpPr>
          <p:cNvPr id="4" name="Content Placeholder 3"/>
          <p:cNvSpPr>
            <a:spLocks noGrp="1"/>
          </p:cNvSpPr>
          <p:nvPr>
            <p:ph sz="half" idx="2"/>
          </p:nvPr>
        </p:nvSpPr>
        <p:spPr>
          <a:xfrm>
            <a:off x="3869356" y="2289877"/>
            <a:ext cx="7512642" cy="3638764"/>
          </a:xfrm>
        </p:spPr>
        <p:txBody>
          <a:bodyPr/>
          <a:lstStyle/>
          <a:p>
            <a:r>
              <a:rPr lang="en-US"/>
              <a:t>Cooking Skills to Learn in Your Twenties</a:t>
            </a:r>
            <a:endParaRPr lang="en-US" dirty="0"/>
          </a:p>
          <a:p>
            <a:pPr indent="0">
              <a:buNone/>
            </a:pPr>
            <a:r>
              <a:rPr lang="en-US" dirty="0">
                <a:hlinkClick r:id="rId3"/>
              </a:rPr>
              <a:t>https://www.myrecipes.com/how-to/cooking-skills-to-learn-in-your-twenties</a:t>
            </a:r>
          </a:p>
          <a:p>
            <a:pPr indent="0">
              <a:buNone/>
            </a:pPr>
            <a:endParaRPr lang="en-US" dirty="0"/>
          </a:p>
          <a:p>
            <a:pPr>
              <a:buFont typeface="Wingdings 2"/>
              <a:buChar char=""/>
            </a:pPr>
            <a:r>
              <a:rPr lang="en-US"/>
              <a:t>Top 30 Recipes for Starving Students</a:t>
            </a:r>
          </a:p>
          <a:p>
            <a:pPr indent="0">
              <a:buNone/>
            </a:pPr>
            <a:r>
              <a:rPr lang="en-US" u="sng" dirty="0">
                <a:hlinkClick r:id="rId4"/>
              </a:rPr>
              <a:t>https://www.business-management-degree.net/top-30-recipes-for-starving-students/</a:t>
            </a:r>
            <a:endParaRPr lang="en-US"/>
          </a:p>
        </p:txBody>
      </p:sp>
    </p:spTree>
    <p:extLst>
      <p:ext uri="{BB962C8B-B14F-4D97-AF65-F5344CB8AC3E}">
        <p14:creationId xmlns:p14="http://schemas.microsoft.com/office/powerpoint/2010/main" val="2617035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C10C-9CF1-4AD0-894E-0195EACAED09}"/>
              </a:ext>
            </a:extLst>
          </p:cNvPr>
          <p:cNvSpPr>
            <a:spLocks noGrp="1"/>
          </p:cNvSpPr>
          <p:nvPr>
            <p:ph type="title"/>
          </p:nvPr>
        </p:nvSpPr>
        <p:spPr/>
        <p:txBody>
          <a:bodyPr/>
          <a:lstStyle/>
          <a:p>
            <a:r>
              <a:rPr lang="en-US" dirty="0"/>
              <a:t>Cleaning</a:t>
            </a:r>
          </a:p>
        </p:txBody>
      </p:sp>
      <p:pic>
        <p:nvPicPr>
          <p:cNvPr id="5" name="Picture 5" descr="Chicken 1: Eww! Your keyboard is filthy!&#10;Chicken 2: I'd clean it, but I don't want to kill off any of the organisms that rely on it as a food source." title="Cartoon">
            <a:extLst>
              <a:ext uri="{FF2B5EF4-FFF2-40B4-BE49-F238E27FC236}">
                <a16:creationId xmlns:a16="http://schemas.microsoft.com/office/drawing/2014/main" id="{F5949DF2-1787-4520-91C1-EE0145BE08F8}"/>
              </a:ext>
            </a:extLst>
          </p:cNvPr>
          <p:cNvPicPr>
            <a:picLocks noGrp="1" noChangeAspect="1"/>
          </p:cNvPicPr>
          <p:nvPr>
            <p:ph sz="half" idx="1"/>
          </p:nvPr>
        </p:nvPicPr>
        <p:blipFill>
          <a:blip r:embed="rId2"/>
          <a:stretch>
            <a:fillRect/>
          </a:stretch>
        </p:blipFill>
        <p:spPr>
          <a:xfrm>
            <a:off x="322208" y="2295633"/>
            <a:ext cx="4114800" cy="4114800"/>
          </a:xfrm>
          <a:prstGeom prst="rect">
            <a:avLst/>
          </a:prstGeom>
        </p:spPr>
      </p:pic>
      <p:sp>
        <p:nvSpPr>
          <p:cNvPr id="4" name="Content Placeholder 3">
            <a:extLst>
              <a:ext uri="{FF2B5EF4-FFF2-40B4-BE49-F238E27FC236}">
                <a16:creationId xmlns:a16="http://schemas.microsoft.com/office/drawing/2014/main" id="{8BD6EFB3-36CD-41B8-BB0C-A1F1BB2B1E8A}"/>
              </a:ext>
            </a:extLst>
          </p:cNvPr>
          <p:cNvSpPr>
            <a:spLocks noGrp="1"/>
          </p:cNvSpPr>
          <p:nvPr>
            <p:ph sz="half" idx="2"/>
          </p:nvPr>
        </p:nvSpPr>
        <p:spPr>
          <a:xfrm>
            <a:off x="4702161" y="2299779"/>
            <a:ext cx="7118955" cy="3522526"/>
          </a:xfrm>
        </p:spPr>
        <p:txBody>
          <a:bodyPr/>
          <a:lstStyle/>
          <a:p>
            <a:r>
              <a:rPr lang="en-US" dirty="0"/>
              <a:t>The Ultimate Cleaning Checklist</a:t>
            </a:r>
          </a:p>
          <a:p>
            <a:pPr indent="0">
              <a:buNone/>
            </a:pPr>
            <a:r>
              <a:rPr lang="en-US" dirty="0">
                <a:hlinkClick r:id="rId3"/>
              </a:rPr>
              <a:t>https://www.realsimple.com/home-organizing/cleaning/house-cleaning-schedule</a:t>
            </a:r>
          </a:p>
        </p:txBody>
      </p:sp>
    </p:spTree>
    <p:extLst>
      <p:ext uri="{BB962C8B-B14F-4D97-AF65-F5344CB8AC3E}">
        <p14:creationId xmlns:p14="http://schemas.microsoft.com/office/powerpoint/2010/main" val="2707021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Quotable</Template>
  <TotalTime>286</TotalTime>
  <Words>177</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2</vt:lpstr>
      <vt:lpstr>Quotable</vt:lpstr>
      <vt:lpstr>Adulting 101</vt:lpstr>
      <vt:lpstr>Session 3</vt:lpstr>
      <vt:lpstr>Prioritizing Needs</vt:lpstr>
      <vt:lpstr>The Basics</vt:lpstr>
      <vt:lpstr>Housing</vt:lpstr>
      <vt:lpstr>The Bare Necessities</vt:lpstr>
      <vt:lpstr>Cooking</vt:lpstr>
      <vt:lpstr>Cleaning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Wells, Shanna</dc:creator>
  <cp:lastModifiedBy>Shanna Wells</cp:lastModifiedBy>
  <cp:revision>574</cp:revision>
  <dcterms:created xsi:type="dcterms:W3CDTF">2014-08-26T23:49:58Z</dcterms:created>
  <dcterms:modified xsi:type="dcterms:W3CDTF">2018-12-19T19:20:57Z</dcterms:modified>
</cp:coreProperties>
</file>