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3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lls, Shanna" userId="S::swells1@ccri.edu::9e6ada7c-4d23-4335-9d12-6bcd271d1095" providerId="AD" clId="Web-{5F6FCB62-B5BE-DCB7-9688-4C95BF682B07}"/>
    <pc:docChg chg="modSld">
      <pc:chgData name="Wells, Shanna" userId="S::swells1@ccri.edu::9e6ada7c-4d23-4335-9d12-6bcd271d1095" providerId="AD" clId="Web-{5F6FCB62-B5BE-DCB7-9688-4C95BF682B07}" dt="2018-12-08T04:32:33.132" v="50" actId="14100"/>
      <pc:docMkLst>
        <pc:docMk/>
      </pc:docMkLst>
      <pc:sldChg chg="modSp">
        <pc:chgData name="Wells, Shanna" userId="S::swells1@ccri.edu::9e6ada7c-4d23-4335-9d12-6bcd271d1095" providerId="AD" clId="Web-{5F6FCB62-B5BE-DCB7-9688-4C95BF682B07}" dt="2018-12-08T04:19:29.750" v="5" actId="20577"/>
        <pc:sldMkLst>
          <pc:docMk/>
          <pc:sldMk cId="3761446534" sldId="258"/>
        </pc:sldMkLst>
        <pc:spChg chg="mod">
          <ac:chgData name="Wells, Shanna" userId="S::swells1@ccri.edu::9e6ada7c-4d23-4335-9d12-6bcd271d1095" providerId="AD" clId="Web-{5F6FCB62-B5BE-DCB7-9688-4C95BF682B07}" dt="2018-12-08T04:19:29.750" v="5" actId="20577"/>
          <ac:spMkLst>
            <pc:docMk/>
            <pc:sldMk cId="3761446534" sldId="258"/>
            <ac:spMk id="3" creationId="{00000000-0000-0000-0000-000000000000}"/>
          </ac:spMkLst>
        </pc:spChg>
      </pc:sldChg>
      <pc:sldChg chg="modSp">
        <pc:chgData name="Wells, Shanna" userId="S::swells1@ccri.edu::9e6ada7c-4d23-4335-9d12-6bcd271d1095" providerId="AD" clId="Web-{5F6FCB62-B5BE-DCB7-9688-4C95BF682B07}" dt="2018-12-08T04:22:00.939" v="8" actId="20577"/>
        <pc:sldMkLst>
          <pc:docMk/>
          <pc:sldMk cId="705259693" sldId="259"/>
        </pc:sldMkLst>
        <pc:spChg chg="mod">
          <ac:chgData name="Wells, Shanna" userId="S::swells1@ccri.edu::9e6ada7c-4d23-4335-9d12-6bcd271d1095" providerId="AD" clId="Web-{5F6FCB62-B5BE-DCB7-9688-4C95BF682B07}" dt="2018-12-08T04:22:00.939" v="8" actId="20577"/>
          <ac:spMkLst>
            <pc:docMk/>
            <pc:sldMk cId="705259693" sldId="259"/>
            <ac:spMk id="4" creationId="{00000000-0000-0000-0000-000000000000}"/>
          </ac:spMkLst>
        </pc:spChg>
      </pc:sldChg>
      <pc:sldChg chg="modSp">
        <pc:chgData name="Wells, Shanna" userId="S::swells1@ccri.edu::9e6ada7c-4d23-4335-9d12-6bcd271d1095" providerId="AD" clId="Web-{5F6FCB62-B5BE-DCB7-9688-4C95BF682B07}" dt="2018-12-08T04:32:33.132" v="50" actId="14100"/>
        <pc:sldMkLst>
          <pc:docMk/>
          <pc:sldMk cId="1426419401" sldId="261"/>
        </pc:sldMkLst>
        <pc:spChg chg="mod">
          <ac:chgData name="Wells, Shanna" userId="S::swells1@ccri.edu::9e6ada7c-4d23-4335-9d12-6bcd271d1095" providerId="AD" clId="Web-{5F6FCB62-B5BE-DCB7-9688-4C95BF682B07}" dt="2018-12-08T04:32:33.132" v="50" actId="14100"/>
          <ac:spMkLst>
            <pc:docMk/>
            <pc:sldMk cId="1426419401" sldId="261"/>
            <ac:spMk id="4" creationId="{00000000-0000-0000-0000-000000000000}"/>
          </ac:spMkLst>
        </pc:spChg>
      </pc:sldChg>
    </pc:docChg>
  </pc:docChgLst>
  <pc:docChgLst>
    <pc:chgData name="Wells, Shanna" userId="S::swells1@ccri.edu::9e6ada7c-4d23-4335-9d12-6bcd271d1095" providerId="AD" clId="Web-{57A7ABD3-9499-CC7A-EBB7-65FB7C1CB68C}"/>
    <pc:docChg chg="modSld">
      <pc:chgData name="Wells, Shanna" userId="S::swells1@ccri.edu::9e6ada7c-4d23-4335-9d12-6bcd271d1095" providerId="AD" clId="Web-{57A7ABD3-9499-CC7A-EBB7-65FB7C1CB68C}" dt="2018-12-06T23:17:10.166" v="212" actId="20577"/>
      <pc:docMkLst>
        <pc:docMk/>
      </pc:docMkLst>
      <pc:sldChg chg="modSp">
        <pc:chgData name="Wells, Shanna" userId="S::swells1@ccri.edu::9e6ada7c-4d23-4335-9d12-6bcd271d1095" providerId="AD" clId="Web-{57A7ABD3-9499-CC7A-EBB7-65FB7C1CB68C}" dt="2018-12-06T23:17:10.150" v="211" actId="20577"/>
        <pc:sldMkLst>
          <pc:docMk/>
          <pc:sldMk cId="705259693" sldId="259"/>
        </pc:sldMkLst>
        <pc:spChg chg="mod">
          <ac:chgData name="Wells, Shanna" userId="S::swells1@ccri.edu::9e6ada7c-4d23-4335-9d12-6bcd271d1095" providerId="AD" clId="Web-{57A7ABD3-9499-CC7A-EBB7-65FB7C1CB68C}" dt="2018-12-06T23:17:10.150" v="211" actId="20577"/>
          <ac:spMkLst>
            <pc:docMk/>
            <pc:sldMk cId="705259693" sldId="259"/>
            <ac:spMk id="4" creationId="{00000000-0000-0000-0000-000000000000}"/>
          </ac:spMkLst>
        </pc:spChg>
      </pc:sldChg>
    </pc:docChg>
  </pc:docChgLst>
  <pc:docChgLst>
    <pc:chgData name="Wells, Shanna" userId="S::swells1@ccri.edu::9e6ada7c-4d23-4335-9d12-6bcd271d1095" providerId="AD" clId="Web-{6B4CC256-EEBF-A677-EA1C-8BFE2C3DA490}"/>
    <pc:docChg chg="modSld">
      <pc:chgData name="Wells, Shanna" userId="S::swells1@ccri.edu::9e6ada7c-4d23-4335-9d12-6bcd271d1095" providerId="AD" clId="Web-{6B4CC256-EEBF-A677-EA1C-8BFE2C3DA490}" dt="2018-12-15T04:26:55.111" v="31" actId="20577"/>
      <pc:docMkLst>
        <pc:docMk/>
      </pc:docMkLst>
      <pc:sldChg chg="modSp">
        <pc:chgData name="Wells, Shanna" userId="S::swells1@ccri.edu::9e6ada7c-4d23-4335-9d12-6bcd271d1095" providerId="AD" clId="Web-{6B4CC256-EEBF-A677-EA1C-8BFE2C3DA490}" dt="2018-12-15T04:26:55.095" v="30" actId="20577"/>
        <pc:sldMkLst>
          <pc:docMk/>
          <pc:sldMk cId="1644877921" sldId="260"/>
        </pc:sldMkLst>
        <pc:spChg chg="mod">
          <ac:chgData name="Wells, Shanna" userId="S::swells1@ccri.edu::9e6ada7c-4d23-4335-9d12-6bcd271d1095" providerId="AD" clId="Web-{6B4CC256-EEBF-A677-EA1C-8BFE2C3DA490}" dt="2018-12-15T04:26:55.095" v="30" actId="20577"/>
          <ac:spMkLst>
            <pc:docMk/>
            <pc:sldMk cId="1644877921" sldId="260"/>
            <ac:spMk id="6" creationId="{00000000-0000-0000-0000-000000000000}"/>
          </ac:spMkLst>
        </pc:spChg>
      </pc:sldChg>
    </pc:docChg>
  </pc:docChgLst>
  <pc:docChgLst>
    <pc:chgData name="Wells, Shanna" userId="S::swells1@ccri.edu::9e6ada7c-4d23-4335-9d12-6bcd271d1095" providerId="AD" clId="Web-{5E159DE2-A61E-B38A-56CE-5CB8BB67D78A}"/>
    <pc:docChg chg="addSld modSld">
      <pc:chgData name="Wells, Shanna" userId="S::swells1@ccri.edu::9e6ada7c-4d23-4335-9d12-6bcd271d1095" providerId="AD" clId="Web-{5E159DE2-A61E-B38A-56CE-5CB8BB67D78A}" dt="2018-12-11T23:00:09.679" v="449" actId="20577"/>
      <pc:docMkLst>
        <pc:docMk/>
      </pc:docMkLst>
      <pc:sldChg chg="modSp">
        <pc:chgData name="Wells, Shanna" userId="S::swells1@ccri.edu::9e6ada7c-4d23-4335-9d12-6bcd271d1095" providerId="AD" clId="Web-{5E159DE2-A61E-B38A-56CE-5CB8BB67D78A}" dt="2018-12-11T21:42:14.301" v="3" actId="20577"/>
        <pc:sldMkLst>
          <pc:docMk/>
          <pc:sldMk cId="705259693" sldId="259"/>
        </pc:sldMkLst>
        <pc:spChg chg="mod">
          <ac:chgData name="Wells, Shanna" userId="S::swells1@ccri.edu::9e6ada7c-4d23-4335-9d12-6bcd271d1095" providerId="AD" clId="Web-{5E159DE2-A61E-B38A-56CE-5CB8BB67D78A}" dt="2018-12-11T21:42:14.301" v="3" actId="20577"/>
          <ac:spMkLst>
            <pc:docMk/>
            <pc:sldMk cId="705259693" sldId="259"/>
            <ac:spMk id="4" creationId="{00000000-0000-0000-0000-000000000000}"/>
          </ac:spMkLst>
        </pc:spChg>
        <pc:picChg chg="mod">
          <ac:chgData name="Wells, Shanna" userId="S::swells1@ccri.edu::9e6ada7c-4d23-4335-9d12-6bcd271d1095" providerId="AD" clId="Web-{5E159DE2-A61E-B38A-56CE-5CB8BB67D78A}" dt="2018-12-11T21:41:05.769" v="0"/>
          <ac:picMkLst>
            <pc:docMk/>
            <pc:sldMk cId="705259693" sldId="259"/>
            <ac:picMk id="5" creationId="{00000000-0000-0000-0000-000000000000}"/>
          </ac:picMkLst>
        </pc:picChg>
      </pc:sldChg>
      <pc:sldChg chg="modSp">
        <pc:chgData name="Wells, Shanna" userId="S::swells1@ccri.edu::9e6ada7c-4d23-4335-9d12-6bcd271d1095" providerId="AD" clId="Web-{5E159DE2-A61E-B38A-56CE-5CB8BB67D78A}" dt="2018-12-11T22:15:37.752" v="16" actId="20577"/>
        <pc:sldMkLst>
          <pc:docMk/>
          <pc:sldMk cId="1644877921" sldId="260"/>
        </pc:sldMkLst>
        <pc:spChg chg="mod">
          <ac:chgData name="Wells, Shanna" userId="S::swells1@ccri.edu::9e6ada7c-4d23-4335-9d12-6bcd271d1095" providerId="AD" clId="Web-{5E159DE2-A61E-B38A-56CE-5CB8BB67D78A}" dt="2018-12-11T22:15:37.752" v="16" actId="20577"/>
          <ac:spMkLst>
            <pc:docMk/>
            <pc:sldMk cId="1644877921" sldId="260"/>
            <ac:spMk id="6" creationId="{00000000-0000-0000-0000-000000000000}"/>
          </ac:spMkLst>
        </pc:spChg>
        <pc:picChg chg="mod">
          <ac:chgData name="Wells, Shanna" userId="S::swells1@ccri.edu::9e6ada7c-4d23-4335-9d12-6bcd271d1095" providerId="AD" clId="Web-{5E159DE2-A61E-B38A-56CE-5CB8BB67D78A}" dt="2018-12-11T22:14:20.140" v="5"/>
          <ac:picMkLst>
            <pc:docMk/>
            <pc:sldMk cId="1644877921" sldId="260"/>
            <ac:picMk id="7" creationId="{00000000-0000-0000-0000-000000000000}"/>
          </ac:picMkLst>
        </pc:picChg>
      </pc:sldChg>
      <pc:sldChg chg="modSp">
        <pc:chgData name="Wells, Shanna" userId="S::swells1@ccri.edu::9e6ada7c-4d23-4335-9d12-6bcd271d1095" providerId="AD" clId="Web-{5E159DE2-A61E-B38A-56CE-5CB8BB67D78A}" dt="2018-12-11T22:20:23.544" v="23" actId="20577"/>
        <pc:sldMkLst>
          <pc:docMk/>
          <pc:sldMk cId="1426419401" sldId="261"/>
        </pc:sldMkLst>
        <pc:spChg chg="mod">
          <ac:chgData name="Wells, Shanna" userId="S::swells1@ccri.edu::9e6ada7c-4d23-4335-9d12-6bcd271d1095" providerId="AD" clId="Web-{5E159DE2-A61E-B38A-56CE-5CB8BB67D78A}" dt="2018-12-11T22:20:23.544" v="23" actId="20577"/>
          <ac:spMkLst>
            <pc:docMk/>
            <pc:sldMk cId="1426419401" sldId="261"/>
            <ac:spMk id="4" creationId="{00000000-0000-0000-0000-000000000000}"/>
          </ac:spMkLst>
        </pc:spChg>
        <pc:picChg chg="mod">
          <ac:chgData name="Wells, Shanna" userId="S::swells1@ccri.edu::9e6ada7c-4d23-4335-9d12-6bcd271d1095" providerId="AD" clId="Web-{5E159DE2-A61E-B38A-56CE-5CB8BB67D78A}" dt="2018-12-11T22:17:38.991" v="18"/>
          <ac:picMkLst>
            <pc:docMk/>
            <pc:sldMk cId="1426419401" sldId="261"/>
            <ac:picMk id="5" creationId="{00000000-0000-0000-0000-000000000000}"/>
          </ac:picMkLst>
        </pc:picChg>
      </pc:sldChg>
      <pc:sldChg chg="modSp">
        <pc:chgData name="Wells, Shanna" userId="S::swells1@ccri.edu::9e6ada7c-4d23-4335-9d12-6bcd271d1095" providerId="AD" clId="Web-{5E159DE2-A61E-B38A-56CE-5CB8BB67D78A}" dt="2018-12-11T22:22:22.049" v="26"/>
        <pc:sldMkLst>
          <pc:docMk/>
          <pc:sldMk cId="29281819" sldId="262"/>
        </pc:sldMkLst>
        <pc:picChg chg="mod">
          <ac:chgData name="Wells, Shanna" userId="S::swells1@ccri.edu::9e6ada7c-4d23-4335-9d12-6bcd271d1095" providerId="AD" clId="Web-{5E159DE2-A61E-B38A-56CE-5CB8BB67D78A}" dt="2018-12-11T22:22:22.049" v="26"/>
          <ac:picMkLst>
            <pc:docMk/>
            <pc:sldMk cId="29281819" sldId="262"/>
            <ac:picMk id="9" creationId="{00000000-0000-0000-0000-000000000000}"/>
          </ac:picMkLst>
        </pc:picChg>
      </pc:sldChg>
      <pc:sldChg chg="addSp delSp modSp new">
        <pc:chgData name="Wells, Shanna" userId="S::swells1@ccri.edu::9e6ada7c-4d23-4335-9d12-6bcd271d1095" providerId="AD" clId="Web-{5E159DE2-A61E-B38A-56CE-5CB8BB67D78A}" dt="2018-12-11T23:00:09.664" v="448" actId="20577"/>
        <pc:sldMkLst>
          <pc:docMk/>
          <pc:sldMk cId="1591088110" sldId="263"/>
        </pc:sldMkLst>
        <pc:spChg chg="mod">
          <ac:chgData name="Wells, Shanna" userId="S::swells1@ccri.edu::9e6ada7c-4d23-4335-9d12-6bcd271d1095" providerId="AD" clId="Web-{5E159DE2-A61E-B38A-56CE-5CB8BB67D78A}" dt="2018-12-11T22:30:22.769" v="29" actId="20577"/>
          <ac:spMkLst>
            <pc:docMk/>
            <pc:sldMk cId="1591088110" sldId="263"/>
            <ac:spMk id="2" creationId="{CF178188-C710-40A7-9A19-FE353CCBE84C}"/>
          </ac:spMkLst>
        </pc:spChg>
        <pc:spChg chg="del">
          <ac:chgData name="Wells, Shanna" userId="S::swells1@ccri.edu::9e6ada7c-4d23-4335-9d12-6bcd271d1095" providerId="AD" clId="Web-{5E159DE2-A61E-B38A-56CE-5CB8BB67D78A}" dt="2018-12-11T22:30:58.646" v="30"/>
          <ac:spMkLst>
            <pc:docMk/>
            <pc:sldMk cId="1591088110" sldId="263"/>
            <ac:spMk id="3" creationId="{253B35DD-660F-4D79-B195-76D488FF44F9}"/>
          </ac:spMkLst>
        </pc:spChg>
        <pc:spChg chg="mod">
          <ac:chgData name="Wells, Shanna" userId="S::swells1@ccri.edu::9e6ada7c-4d23-4335-9d12-6bcd271d1095" providerId="AD" clId="Web-{5E159DE2-A61E-B38A-56CE-5CB8BB67D78A}" dt="2018-12-11T23:00:09.664" v="448" actId="20577"/>
          <ac:spMkLst>
            <pc:docMk/>
            <pc:sldMk cId="1591088110" sldId="263"/>
            <ac:spMk id="4" creationId="{4419F519-BC2A-4117-9318-F4F2BFC47575}"/>
          </ac:spMkLst>
        </pc:spChg>
        <pc:picChg chg="add mod ord">
          <ac:chgData name="Wells, Shanna" userId="S::swells1@ccri.edu::9e6ada7c-4d23-4335-9d12-6bcd271d1095" providerId="AD" clId="Web-{5E159DE2-A61E-B38A-56CE-5CB8BB67D78A}" dt="2018-12-11T22:40:20.010" v="119"/>
          <ac:picMkLst>
            <pc:docMk/>
            <pc:sldMk cId="1591088110" sldId="263"/>
            <ac:picMk id="5" creationId="{C241F669-97A8-4659-825F-6B962C3DCD3B}"/>
          </ac:picMkLst>
        </pc:picChg>
      </pc:sldChg>
    </pc:docChg>
  </pc:docChgLst>
  <pc:docChgLst>
    <pc:chgData name="Wells, Shanna" userId="S::swells1@ccri.edu::9e6ada7c-4d23-4335-9d12-6bcd271d1095" providerId="AD" clId="Web-{8FA3FE5D-26A8-1700-2DCE-1613C44D0C69}"/>
    <pc:docChg chg="modSld">
      <pc:chgData name="Wells, Shanna" userId="S::swells1@ccri.edu::9e6ada7c-4d23-4335-9d12-6bcd271d1095" providerId="AD" clId="Web-{8FA3FE5D-26A8-1700-2DCE-1613C44D0C69}" dt="2018-12-14T04:21:24.248" v="115" actId="20577"/>
      <pc:docMkLst>
        <pc:docMk/>
      </pc:docMkLst>
      <pc:sldChg chg="modSp">
        <pc:chgData name="Wells, Shanna" userId="S::swells1@ccri.edu::9e6ada7c-4d23-4335-9d12-6bcd271d1095" providerId="AD" clId="Web-{8FA3FE5D-26A8-1700-2DCE-1613C44D0C69}" dt="2018-12-14T04:13:47.467" v="2" actId="20577"/>
        <pc:sldMkLst>
          <pc:docMk/>
          <pc:sldMk cId="705259693" sldId="259"/>
        </pc:sldMkLst>
        <pc:spChg chg="mod">
          <ac:chgData name="Wells, Shanna" userId="S::swells1@ccri.edu::9e6ada7c-4d23-4335-9d12-6bcd271d1095" providerId="AD" clId="Web-{8FA3FE5D-26A8-1700-2DCE-1613C44D0C69}" dt="2018-12-14T04:13:47.467" v="2" actId="20577"/>
          <ac:spMkLst>
            <pc:docMk/>
            <pc:sldMk cId="705259693" sldId="259"/>
            <ac:spMk id="4" creationId="{00000000-0000-0000-0000-000000000000}"/>
          </ac:spMkLst>
        </pc:spChg>
      </pc:sldChg>
      <pc:sldChg chg="modSp">
        <pc:chgData name="Wells, Shanna" userId="S::swells1@ccri.edu::9e6ada7c-4d23-4335-9d12-6bcd271d1095" providerId="AD" clId="Web-{8FA3FE5D-26A8-1700-2DCE-1613C44D0C69}" dt="2018-12-14T04:15:50.267" v="32" actId="20577"/>
        <pc:sldMkLst>
          <pc:docMk/>
          <pc:sldMk cId="1644877921" sldId="260"/>
        </pc:sldMkLst>
        <pc:spChg chg="mod">
          <ac:chgData name="Wells, Shanna" userId="S::swells1@ccri.edu::9e6ada7c-4d23-4335-9d12-6bcd271d1095" providerId="AD" clId="Web-{8FA3FE5D-26A8-1700-2DCE-1613C44D0C69}" dt="2018-12-14T04:15:50.267" v="32" actId="20577"/>
          <ac:spMkLst>
            <pc:docMk/>
            <pc:sldMk cId="1644877921" sldId="260"/>
            <ac:spMk id="6" creationId="{00000000-0000-0000-0000-000000000000}"/>
          </ac:spMkLst>
        </pc:spChg>
      </pc:sldChg>
      <pc:sldChg chg="modSp">
        <pc:chgData name="Wells, Shanna" userId="S::swells1@ccri.edu::9e6ada7c-4d23-4335-9d12-6bcd271d1095" providerId="AD" clId="Web-{8FA3FE5D-26A8-1700-2DCE-1613C44D0C69}" dt="2018-12-14T04:21:24.248" v="114" actId="20577"/>
        <pc:sldMkLst>
          <pc:docMk/>
          <pc:sldMk cId="1591088110" sldId="263"/>
        </pc:sldMkLst>
        <pc:spChg chg="mod">
          <ac:chgData name="Wells, Shanna" userId="S::swells1@ccri.edu::9e6ada7c-4d23-4335-9d12-6bcd271d1095" providerId="AD" clId="Web-{8FA3FE5D-26A8-1700-2DCE-1613C44D0C69}" dt="2018-12-14T04:21:24.248" v="114" actId="20577"/>
          <ac:spMkLst>
            <pc:docMk/>
            <pc:sldMk cId="1591088110" sldId="263"/>
            <ac:spMk id="4" creationId="{4419F519-BC2A-4117-9318-F4F2BFC47575}"/>
          </ac:spMkLst>
        </pc:spChg>
      </pc:sldChg>
    </pc:docChg>
  </pc:docChgLst>
  <pc:docChgLst>
    <pc:chgData name="Wells, Shanna" userId="S::swells1@ccri.edu::9e6ada7c-4d23-4335-9d12-6bcd271d1095" providerId="AD" clId="Web-{F09315A1-6AD7-D4E0-826A-02832FFB1FCF}"/>
    <pc:docChg chg="modSld">
      <pc:chgData name="Wells, Shanna" userId="S::swells1@ccri.edu::9e6ada7c-4d23-4335-9d12-6bcd271d1095" providerId="AD" clId="Web-{F09315A1-6AD7-D4E0-826A-02832FFB1FCF}" dt="2018-12-12T04:06:56.276" v="10" actId="1076"/>
      <pc:docMkLst>
        <pc:docMk/>
      </pc:docMkLst>
      <pc:sldChg chg="addSp delSp modSp">
        <pc:chgData name="Wells, Shanna" userId="S::swells1@ccri.edu::9e6ada7c-4d23-4335-9d12-6bcd271d1095" providerId="AD" clId="Web-{F09315A1-6AD7-D4E0-826A-02832FFB1FCF}" dt="2018-12-12T04:06:56.276" v="10" actId="1076"/>
        <pc:sldMkLst>
          <pc:docMk/>
          <pc:sldMk cId="705259693" sldId="259"/>
        </pc:sldMkLst>
        <pc:spChg chg="mod">
          <ac:chgData name="Wells, Shanna" userId="S::swells1@ccri.edu::9e6ada7c-4d23-4335-9d12-6bcd271d1095" providerId="AD" clId="Web-{F09315A1-6AD7-D4E0-826A-02832FFB1FCF}" dt="2018-12-12T04:06:56.276" v="10" actId="1076"/>
          <ac:spMkLst>
            <pc:docMk/>
            <pc:sldMk cId="705259693" sldId="259"/>
            <ac:spMk id="4" creationId="{00000000-0000-0000-0000-000000000000}"/>
          </ac:spMkLst>
        </pc:spChg>
        <pc:spChg chg="add del mod">
          <ac:chgData name="Wells, Shanna" userId="S::swells1@ccri.edu::9e6ada7c-4d23-4335-9d12-6bcd271d1095" providerId="AD" clId="Web-{F09315A1-6AD7-D4E0-826A-02832FFB1FCF}" dt="2018-12-12T04:04:48.509" v="5"/>
          <ac:spMkLst>
            <pc:docMk/>
            <pc:sldMk cId="705259693" sldId="259"/>
            <ac:spMk id="8" creationId="{382A941E-539D-4C4F-859D-35D88586CF34}"/>
          </ac:spMkLst>
        </pc:spChg>
        <pc:picChg chg="add mod">
          <ac:chgData name="Wells, Shanna" userId="S::swells1@ccri.edu::9e6ada7c-4d23-4335-9d12-6bcd271d1095" providerId="AD" clId="Web-{F09315A1-6AD7-D4E0-826A-02832FFB1FCF}" dt="2018-12-12T04:06:47.104" v="9"/>
          <ac:picMkLst>
            <pc:docMk/>
            <pc:sldMk cId="705259693" sldId="259"/>
            <ac:picMk id="3" creationId="{996329F3-15CB-405E-92C2-E57B935CF411}"/>
          </ac:picMkLst>
        </pc:picChg>
        <pc:picChg chg="del">
          <ac:chgData name="Wells, Shanna" userId="S::swells1@ccri.edu::9e6ada7c-4d23-4335-9d12-6bcd271d1095" providerId="AD" clId="Web-{F09315A1-6AD7-D4E0-826A-02832FFB1FCF}" dt="2018-12-12T04:04:31.337" v="1"/>
          <ac:picMkLst>
            <pc:docMk/>
            <pc:sldMk cId="705259693" sldId="259"/>
            <ac:picMk id="5"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479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2662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5785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12/19/2018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119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0921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555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578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3482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888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12/19/2018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1516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80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12/19/2018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4693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0537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12/19/2018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8889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12/19/2018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1194946"/>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BkL98JHAO_w" TargetMode="External"/><Relationship Id="rId2" Type="http://schemas.openxmlformats.org/officeDocument/2006/relationships/hyperlink" Target="https://www.ccri.edu/cp/" TargetMode="Externa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uGs6CSlkc8Q" TargetMode="External"/><Relationship Id="rId2" Type="http://schemas.openxmlformats.org/officeDocument/2006/relationships/image" Target="../media/image4.jpg"/><Relationship Id="rId1" Type="http://schemas.openxmlformats.org/officeDocument/2006/relationships/slideLayout" Target="../slideLayouts/slideLayout4.xml"/><Relationship Id="rId4" Type="http://schemas.openxmlformats.org/officeDocument/2006/relationships/hyperlink" Target="https://www.youtube.com/watch?v=ukcSDS6PGm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youcandealwithit.com/borrowers/calculators-and-resources/calculators/budget-calculator.shtml" TargetMode="External"/><Relationship Id="rId2" Type="http://schemas.openxmlformats.org/officeDocument/2006/relationships/hyperlink" Target="https://www.youtube.com/watch?v=CU4l_rs50Kk" TargetMode="External"/><Relationship Id="rId1" Type="http://schemas.openxmlformats.org/officeDocument/2006/relationships/slideLayout" Target="../slideLayouts/slideLayout4.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ujdN7uK5kDk" TargetMode="External"/><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Adulting 101</a:t>
            </a:r>
          </a:p>
        </p:txBody>
      </p:sp>
      <p:sp>
        <p:nvSpPr>
          <p:cNvPr id="3" name="Subtitle 2"/>
          <p:cNvSpPr>
            <a:spLocks noGrp="1"/>
          </p:cNvSpPr>
          <p:nvPr>
            <p:ph type="subTitle" idx="1"/>
          </p:nvPr>
        </p:nvSpPr>
        <p:spPr>
          <a:xfrm>
            <a:off x="810001" y="5280846"/>
            <a:ext cx="10572000" cy="887197"/>
          </a:xfrm>
        </p:spPr>
        <p:txBody>
          <a:bodyPr>
            <a:normAutofit lnSpcReduction="10000"/>
          </a:bodyPr>
          <a:lstStyle/>
          <a:p>
            <a:pPr>
              <a:spcBef>
                <a:spcPts val="0"/>
              </a:spcBef>
              <a:spcAft>
                <a:spcPts val="0"/>
              </a:spcAft>
            </a:pPr>
            <a:r>
              <a:rPr lang="en-US" dirty="0"/>
              <a:t>The Art of Being a Grown Up					Shanna Wells, M.Ed.</a:t>
            </a:r>
          </a:p>
          <a:p>
            <a:pPr>
              <a:spcBef>
                <a:spcPts val="0"/>
              </a:spcBef>
              <a:spcAft>
                <a:spcPts val="0"/>
              </a:spcAft>
            </a:pPr>
            <a:r>
              <a:rPr lang="en-US" dirty="0"/>
              <a:t>											Community College of Rhode Island</a:t>
            </a:r>
          </a:p>
          <a:p>
            <a:pPr>
              <a:spcBef>
                <a:spcPts val="0"/>
              </a:spcBef>
              <a:spcAft>
                <a:spcPts val="0"/>
              </a:spcAft>
            </a:pPr>
            <a:r>
              <a:rPr lang="en-US" dirty="0"/>
              <a:t>											Coordinator, Community and Social Resources</a:t>
            </a:r>
          </a:p>
          <a:p>
            <a:endParaRPr lang="en-US" dirty="0"/>
          </a:p>
        </p:txBody>
      </p:sp>
    </p:spTree>
    <p:extLst>
      <p:ext uri="{BB962C8B-B14F-4D97-AF65-F5344CB8AC3E}">
        <p14:creationId xmlns:p14="http://schemas.microsoft.com/office/powerpoint/2010/main" val="4202585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2</a:t>
            </a:r>
          </a:p>
        </p:txBody>
      </p:sp>
      <p:sp>
        <p:nvSpPr>
          <p:cNvPr id="3" name="Text Placeholder 2"/>
          <p:cNvSpPr>
            <a:spLocks noGrp="1"/>
          </p:cNvSpPr>
          <p:nvPr>
            <p:ph type="body" idx="1"/>
          </p:nvPr>
        </p:nvSpPr>
        <p:spPr/>
        <p:txBody>
          <a:bodyPr/>
          <a:lstStyle/>
          <a:p>
            <a:r>
              <a:rPr lang="en-US" dirty="0"/>
              <a:t>Work and Money</a:t>
            </a:r>
          </a:p>
        </p:txBody>
      </p:sp>
    </p:spTree>
    <p:extLst>
      <p:ext uri="{BB962C8B-B14F-4D97-AF65-F5344CB8AC3E}">
        <p14:creationId xmlns:p14="http://schemas.microsoft.com/office/powerpoint/2010/main" val="376144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a Job</a:t>
            </a:r>
          </a:p>
        </p:txBody>
      </p:sp>
      <p:sp>
        <p:nvSpPr>
          <p:cNvPr id="4" name="Content Placeholder 3"/>
          <p:cNvSpPr>
            <a:spLocks noGrp="1"/>
          </p:cNvSpPr>
          <p:nvPr>
            <p:ph sz="half" idx="2"/>
          </p:nvPr>
        </p:nvSpPr>
        <p:spPr>
          <a:xfrm>
            <a:off x="4541756" y="2254600"/>
            <a:ext cx="7576456" cy="4243952"/>
          </a:xfrm>
        </p:spPr>
        <p:txBody>
          <a:bodyPr>
            <a:normAutofit fontScale="92500" lnSpcReduction="20000"/>
          </a:bodyPr>
          <a:lstStyle/>
          <a:p>
            <a:r>
              <a:rPr lang="en-US" dirty="0"/>
              <a:t>Create a resume. Contact CCRI Career Services for assistance </a:t>
            </a:r>
            <a:r>
              <a:rPr lang="en-US" dirty="0">
                <a:hlinkClick r:id="rId2"/>
              </a:rPr>
              <a:t>https://www.ccri.edu/cp/</a:t>
            </a:r>
          </a:p>
          <a:p>
            <a:r>
              <a:rPr lang="en-US" dirty="0"/>
              <a:t>Scrub your social media. If a post would offend your grandma, delete it. Get a professional sounding email address.</a:t>
            </a:r>
          </a:p>
          <a:p>
            <a:r>
              <a:rPr lang="en-US" dirty="0"/>
              <a:t>Research a company before applying. Know the answer to the interview question, “Why do you want to work here?”</a:t>
            </a:r>
          </a:p>
          <a:p>
            <a:r>
              <a:rPr lang="en-US" dirty="0"/>
              <a:t>Dress appropriately for the interview. Body and hair should be clean and neat, clothes should be clean, free of holes or frays, unwrinkled, modest or conservative in coverage.</a:t>
            </a:r>
          </a:p>
          <a:p>
            <a:r>
              <a:rPr lang="en-US" dirty="0"/>
              <a:t>Arrive 10 minutes early to your interview.</a:t>
            </a:r>
          </a:p>
          <a:p>
            <a:r>
              <a:rPr lang="en-US" dirty="0"/>
              <a:t>Practice answering the most often asked interview questions </a:t>
            </a:r>
            <a:r>
              <a:rPr lang="en-US" dirty="0">
                <a:hlinkClick r:id="rId3"/>
              </a:rPr>
              <a:t>https://www.youtube.com/watch?v=BkL98JHAO_w</a:t>
            </a:r>
          </a:p>
          <a:p>
            <a:r>
              <a:rPr lang="en-US" dirty="0"/>
              <a:t>Treat everyone with respect, regardless of position.</a:t>
            </a:r>
          </a:p>
          <a:p>
            <a:r>
              <a:rPr lang="en-US" dirty="0"/>
              <a:t>Do not ask about money and benefits at the first interview unless they bring it up.</a:t>
            </a:r>
          </a:p>
        </p:txBody>
      </p:sp>
      <p:pic>
        <p:nvPicPr>
          <p:cNvPr id="3" name="Picture 5" descr="Chicken is being interviewed.&#10;Interviewer:  Where do you see yourself in 5 years?&#10;Interviewee: Um....&#10;Interviewer: Okay, how about a year?  6 months?&#10;Interviewee: Um...Well I actually tend to live in the moment.&#10;Interviewer: Okay, then where do you see yourself right now?&#10;Interviewee: Um.... " title="Cartoon">
            <a:extLst>
              <a:ext uri="{FF2B5EF4-FFF2-40B4-BE49-F238E27FC236}">
                <a16:creationId xmlns:a16="http://schemas.microsoft.com/office/drawing/2014/main" id="{996329F3-15CB-405E-92C2-E57B935CF4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294" y="2319176"/>
            <a:ext cx="4114800" cy="4114800"/>
          </a:xfrm>
          <a:prstGeom prst="rect">
            <a:avLst/>
          </a:prstGeom>
        </p:spPr>
      </p:pic>
    </p:spTree>
    <p:extLst>
      <p:ext uri="{BB962C8B-B14F-4D97-AF65-F5344CB8AC3E}">
        <p14:creationId xmlns:p14="http://schemas.microsoft.com/office/powerpoint/2010/main" val="705259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Keeping a Job</a:t>
            </a:r>
          </a:p>
        </p:txBody>
      </p:sp>
      <p:pic>
        <p:nvPicPr>
          <p:cNvPr id="7" name="Content Placeholder 6" descr="How to Lose Your Job in 5 Days.  Monday: Stop doing your job.  Tuesday: Fall asleep.&#10;Wednesday: Don't show up.&#10;Thursday: Email funny cat pictures to CEO.&#10;Friday: Wear gorilla suit to the office." title="Cartoon"/>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38194" y="2261858"/>
            <a:ext cx="4198776" cy="4114800"/>
          </a:xfrm>
        </p:spPr>
      </p:pic>
      <p:sp>
        <p:nvSpPr>
          <p:cNvPr id="6" name="Content Placeholder 5"/>
          <p:cNvSpPr>
            <a:spLocks noGrp="1"/>
          </p:cNvSpPr>
          <p:nvPr>
            <p:ph sz="quarter" idx="4"/>
          </p:nvPr>
        </p:nvSpPr>
        <p:spPr>
          <a:xfrm>
            <a:off x="4503433" y="2261858"/>
            <a:ext cx="7248668" cy="3957967"/>
          </a:xfrm>
        </p:spPr>
        <p:txBody>
          <a:bodyPr>
            <a:normAutofit fontScale="92500" lnSpcReduction="10000"/>
          </a:bodyPr>
          <a:lstStyle/>
          <a:p>
            <a:r>
              <a:rPr lang="en-US" dirty="0"/>
              <a:t>Be on time.</a:t>
            </a:r>
          </a:p>
          <a:p>
            <a:r>
              <a:rPr lang="en-US" dirty="0"/>
              <a:t>Focus on the work.</a:t>
            </a:r>
          </a:p>
          <a:p>
            <a:r>
              <a:rPr lang="en-US" dirty="0"/>
              <a:t>Be a team player.</a:t>
            </a:r>
          </a:p>
          <a:p>
            <a:r>
              <a:rPr lang="en-US" dirty="0"/>
              <a:t>Be flexible.</a:t>
            </a:r>
          </a:p>
          <a:p>
            <a:r>
              <a:rPr lang="en-US" dirty="0"/>
              <a:t>Don’t complain or gossip.</a:t>
            </a:r>
          </a:p>
          <a:p>
            <a:r>
              <a:rPr lang="en-US" dirty="0"/>
              <a:t>Offer to help.</a:t>
            </a:r>
          </a:p>
          <a:p>
            <a:r>
              <a:rPr lang="en-US" dirty="0"/>
              <a:t>Keep social media and work separate.</a:t>
            </a:r>
          </a:p>
          <a:p>
            <a:r>
              <a:rPr lang="en-US" dirty="0"/>
              <a:t>Be positive.</a:t>
            </a:r>
          </a:p>
          <a:p>
            <a:r>
              <a:rPr lang="en-US" dirty="0"/>
              <a:t>Always give two weeks' notice when leaving a job.</a:t>
            </a:r>
          </a:p>
          <a:p>
            <a:r>
              <a:rPr lang="en-US" dirty="0"/>
              <a:t>Work in such a way that, when you leave, they are sorry to see you go and give you a glowing reference.</a:t>
            </a:r>
          </a:p>
        </p:txBody>
      </p:sp>
    </p:spTree>
    <p:extLst>
      <p:ext uri="{BB962C8B-B14F-4D97-AF65-F5344CB8AC3E}">
        <p14:creationId xmlns:p14="http://schemas.microsoft.com/office/powerpoint/2010/main" val="1644877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Banking</a:t>
            </a:r>
          </a:p>
        </p:txBody>
      </p:sp>
      <p:pic>
        <p:nvPicPr>
          <p:cNvPr id="5" name="Content Placeholder 4" descr="Banker chicken says to Customer chicken:  ...And for an additional monthly fee, we will put your money in a burlap sack and bury it in your backyard." title="Cartoon"/>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39712" y="2289175"/>
            <a:ext cx="4114800" cy="4114800"/>
          </a:xfrm>
        </p:spPr>
      </p:pic>
      <p:sp>
        <p:nvSpPr>
          <p:cNvPr id="4" name="Content Placeholder 3"/>
          <p:cNvSpPr>
            <a:spLocks noGrp="1"/>
          </p:cNvSpPr>
          <p:nvPr>
            <p:ph sz="half" idx="2"/>
          </p:nvPr>
        </p:nvSpPr>
        <p:spPr>
          <a:xfrm>
            <a:off x="4672940" y="2289175"/>
            <a:ext cx="7204735" cy="4077882"/>
          </a:xfrm>
        </p:spPr>
        <p:txBody>
          <a:bodyPr>
            <a:normAutofit/>
          </a:bodyPr>
          <a:lstStyle/>
          <a:p>
            <a:r>
              <a:rPr lang="en-US" dirty="0"/>
              <a:t>Basic Banking:  Opening a Bank Account </a:t>
            </a:r>
            <a:r>
              <a:rPr lang="en-US" dirty="0">
                <a:hlinkClick r:id="rId3"/>
              </a:rPr>
              <a:t>https://www.youtube.com/watch?v=uGs6CSlkc8Q</a:t>
            </a:r>
            <a:endParaRPr lang="en-US" dirty="0"/>
          </a:p>
          <a:p>
            <a:r>
              <a:rPr lang="en-US" dirty="0"/>
              <a:t>Questions to ask:</a:t>
            </a:r>
          </a:p>
          <a:p>
            <a:pPr lvl="1"/>
            <a:r>
              <a:rPr lang="en-US" dirty="0"/>
              <a:t>Is there a monthly fee to have this account?</a:t>
            </a:r>
          </a:p>
          <a:p>
            <a:pPr lvl="1"/>
            <a:r>
              <a:rPr lang="en-US" dirty="0"/>
              <a:t>Do I have to maintain a balance in the account to waive the fee?</a:t>
            </a:r>
          </a:p>
          <a:p>
            <a:pPr lvl="1"/>
            <a:r>
              <a:rPr lang="en-US" dirty="0"/>
              <a:t>Is there a charge to use the ATM, visit the bank, or bank online?</a:t>
            </a:r>
          </a:p>
          <a:p>
            <a:pPr lvl="1"/>
            <a:r>
              <a:rPr lang="en-US" dirty="0"/>
              <a:t>If I open a savings account, what is the interest rate which my savings will grow?</a:t>
            </a:r>
          </a:p>
          <a:p>
            <a:pPr>
              <a:spcAft>
                <a:spcPts val="100"/>
              </a:spcAft>
            </a:pPr>
            <a:r>
              <a:rPr lang="en-US" dirty="0"/>
              <a:t>How to Write a Check (or money order)</a:t>
            </a:r>
          </a:p>
          <a:p>
            <a:pPr marL="347345" indent="0">
              <a:spcAft>
                <a:spcPts val="100"/>
              </a:spcAft>
              <a:buNone/>
            </a:pPr>
            <a:r>
              <a:rPr lang="en-US" dirty="0">
                <a:hlinkClick r:id="rId4"/>
              </a:rPr>
              <a:t>https://www.youtube.com/watch?v=ukcSDS6PGms</a:t>
            </a:r>
          </a:p>
        </p:txBody>
      </p:sp>
    </p:spTree>
    <p:extLst>
      <p:ext uri="{BB962C8B-B14F-4D97-AF65-F5344CB8AC3E}">
        <p14:creationId xmlns:p14="http://schemas.microsoft.com/office/powerpoint/2010/main" val="1426419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Budgeting</a:t>
            </a:r>
          </a:p>
        </p:txBody>
      </p:sp>
      <p:sp>
        <p:nvSpPr>
          <p:cNvPr id="4" name="Content Placeholder 3"/>
          <p:cNvSpPr>
            <a:spLocks noGrp="1"/>
          </p:cNvSpPr>
          <p:nvPr>
            <p:ph sz="half" idx="2"/>
          </p:nvPr>
        </p:nvSpPr>
        <p:spPr>
          <a:xfrm>
            <a:off x="4408278" y="2222287"/>
            <a:ext cx="7439025" cy="3638764"/>
          </a:xfrm>
        </p:spPr>
        <p:txBody>
          <a:bodyPr/>
          <a:lstStyle/>
          <a:p>
            <a:r>
              <a:rPr lang="en-US" dirty="0"/>
              <a:t>Steps to Better Money Management</a:t>
            </a:r>
          </a:p>
          <a:p>
            <a:pPr marL="347472" indent="0">
              <a:spcBef>
                <a:spcPts val="0"/>
              </a:spcBef>
              <a:spcAft>
                <a:spcPts val="0"/>
              </a:spcAft>
              <a:buNone/>
            </a:pPr>
            <a:r>
              <a:rPr lang="en-US" dirty="0">
                <a:hlinkClick r:id="rId2"/>
              </a:rPr>
              <a:t>https://www.youtube.com/watch?v=CU4l_rs50Kk</a:t>
            </a:r>
            <a:endParaRPr lang="en-US" dirty="0"/>
          </a:p>
          <a:p>
            <a:endParaRPr lang="en-US" dirty="0">
              <a:hlinkClick r:id="rId3"/>
            </a:endParaRPr>
          </a:p>
          <a:p>
            <a:r>
              <a:rPr lang="en-US" dirty="0"/>
              <a:t>Budget Calculator</a:t>
            </a:r>
          </a:p>
          <a:p>
            <a:pPr marL="347472" indent="0">
              <a:spcBef>
                <a:spcPts val="0"/>
              </a:spcBef>
              <a:spcAft>
                <a:spcPts val="0"/>
              </a:spcAft>
              <a:buNone/>
            </a:pPr>
            <a:r>
              <a:rPr lang="en-US" dirty="0">
                <a:hlinkClick r:id="rId3"/>
              </a:rPr>
              <a:t>http://www.youcandealwithit.com/borrowers/calculators-and-resources/calculators/budget-calculator.shtml</a:t>
            </a:r>
            <a:endParaRPr lang="en-US" dirty="0"/>
          </a:p>
        </p:txBody>
      </p:sp>
      <p:pic>
        <p:nvPicPr>
          <p:cNvPr id="9" name="Content Placeholder 8" descr="Chicken 1 speaks a highly complex formulaic equation.  Chicken 2 says, Stop being so difficult." title="Cartoon"/>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190830" y="2291298"/>
            <a:ext cx="4084169" cy="4114800"/>
          </a:xfrm>
        </p:spPr>
      </p:pic>
    </p:spTree>
    <p:extLst>
      <p:ext uri="{BB962C8B-B14F-4D97-AF65-F5344CB8AC3E}">
        <p14:creationId xmlns:p14="http://schemas.microsoft.com/office/powerpoint/2010/main" val="29281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78188-C710-40A7-9A19-FE353CCBE84C}"/>
              </a:ext>
            </a:extLst>
          </p:cNvPr>
          <p:cNvSpPr>
            <a:spLocks noGrp="1"/>
          </p:cNvSpPr>
          <p:nvPr>
            <p:ph type="title"/>
          </p:nvPr>
        </p:nvSpPr>
        <p:spPr/>
        <p:txBody>
          <a:bodyPr/>
          <a:lstStyle/>
          <a:p>
            <a:r>
              <a:rPr lang="en-US"/>
              <a:t>Taxes</a:t>
            </a:r>
          </a:p>
        </p:txBody>
      </p:sp>
      <p:pic>
        <p:nvPicPr>
          <p:cNvPr id="5" name="Picture 5" descr="Chicken 1 excitedly wears a very tall, oddly-shaped hat made from little bits of paper.&#10;Chicken 2 says: Making a paper-mache hat out of your receipts is not what they mean by creative accounting." title="Cartoon">
            <a:extLst>
              <a:ext uri="{FF2B5EF4-FFF2-40B4-BE49-F238E27FC236}">
                <a16:creationId xmlns:a16="http://schemas.microsoft.com/office/drawing/2014/main" id="{C241F669-97A8-4659-825F-6B962C3DCD3B}"/>
              </a:ext>
            </a:extLst>
          </p:cNvPr>
          <p:cNvPicPr>
            <a:picLocks noGrp="1" noChangeAspect="1"/>
          </p:cNvPicPr>
          <p:nvPr>
            <p:ph sz="half" idx="1"/>
          </p:nvPr>
        </p:nvPicPr>
        <p:blipFill>
          <a:blip r:embed="rId2"/>
          <a:stretch>
            <a:fillRect/>
          </a:stretch>
        </p:blipFill>
        <p:spPr>
          <a:xfrm>
            <a:off x="217764" y="2305299"/>
            <a:ext cx="3434393" cy="4114800"/>
          </a:xfrm>
          <a:prstGeom prst="rect">
            <a:avLst/>
          </a:prstGeom>
        </p:spPr>
      </p:pic>
      <p:sp>
        <p:nvSpPr>
          <p:cNvPr id="4" name="Content Placeholder 3">
            <a:extLst>
              <a:ext uri="{FF2B5EF4-FFF2-40B4-BE49-F238E27FC236}">
                <a16:creationId xmlns:a16="http://schemas.microsoft.com/office/drawing/2014/main" id="{4419F519-BC2A-4117-9318-F4F2BFC47575}"/>
              </a:ext>
            </a:extLst>
          </p:cNvPr>
          <p:cNvSpPr>
            <a:spLocks noGrp="1"/>
          </p:cNvSpPr>
          <p:nvPr>
            <p:ph sz="half" idx="2"/>
          </p:nvPr>
        </p:nvSpPr>
        <p:spPr>
          <a:xfrm>
            <a:off x="4044980" y="2310635"/>
            <a:ext cx="7822930" cy="4201981"/>
          </a:xfrm>
        </p:spPr>
        <p:txBody>
          <a:bodyPr/>
          <a:lstStyle/>
          <a:p>
            <a:r>
              <a:rPr lang="en-US" dirty="0"/>
              <a:t>Benjamin Franklin said only two things are certain in life: death and taxes.  They are inevitable and inescapable. </a:t>
            </a:r>
          </a:p>
          <a:p>
            <a:r>
              <a:rPr lang="en-US" dirty="0"/>
              <a:t>Paying taxes is your responsibility and the Internal Revenue Service (national tax collector) and Department of Taxation (state tax collector) assess additional fines for delinquent payers and can garnish your paycheck – meaning they can take a portion of your check until all taxes and fines are paid off.</a:t>
            </a:r>
          </a:p>
          <a:p>
            <a:pPr>
              <a:spcAft>
                <a:spcPts val="0"/>
              </a:spcAft>
            </a:pPr>
            <a:r>
              <a:rPr lang="en-US" dirty="0"/>
              <a:t>How to Do Your Taxes Explained</a:t>
            </a:r>
          </a:p>
          <a:p>
            <a:pPr marL="347345" indent="0">
              <a:spcAft>
                <a:spcPts val="0"/>
              </a:spcAft>
              <a:buNone/>
            </a:pPr>
            <a:r>
              <a:rPr lang="en-US" dirty="0">
                <a:hlinkClick r:id="rId3"/>
              </a:rPr>
              <a:t>https://www.youtube.com/watch?v=ujdN7uK5kDk</a:t>
            </a:r>
          </a:p>
        </p:txBody>
      </p:sp>
    </p:spTree>
    <p:extLst>
      <p:ext uri="{BB962C8B-B14F-4D97-AF65-F5344CB8AC3E}">
        <p14:creationId xmlns:p14="http://schemas.microsoft.com/office/powerpoint/2010/main" val="15910881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TM03457503[[fn=Quotable]]</Template>
  <TotalTime>205</TotalTime>
  <Words>214</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Wingdings 2</vt:lpstr>
      <vt:lpstr>Quotable</vt:lpstr>
      <vt:lpstr>Adulting 101</vt:lpstr>
      <vt:lpstr>Session 2</vt:lpstr>
      <vt:lpstr>Getting a Job</vt:lpstr>
      <vt:lpstr>Keeping a Job</vt:lpstr>
      <vt:lpstr>Banking</vt:lpstr>
      <vt:lpstr>Budgeting</vt:lpstr>
      <vt:lpstr>Taxes</vt:lpstr>
    </vt:vector>
  </TitlesOfParts>
  <Company>Community College of Rhode Island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Wells, Shanna</dc:creator>
  <cp:lastModifiedBy>Shanna Wells</cp:lastModifiedBy>
  <cp:revision>247</cp:revision>
  <dcterms:created xsi:type="dcterms:W3CDTF">2018-12-06T17:18:33Z</dcterms:created>
  <dcterms:modified xsi:type="dcterms:W3CDTF">2018-12-19T18:29:20Z</dcterms:modified>
</cp:coreProperties>
</file>