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7" r:id="rId4"/>
  </p:sldMasterIdLst>
  <p:sldIdLst>
    <p:sldId id="257" r:id="rId5"/>
    <p:sldId id="258" r:id="rId6"/>
    <p:sldId id="259" r:id="rId7"/>
    <p:sldId id="264" r:id="rId8"/>
    <p:sldId id="260" r:id="rId9"/>
    <p:sldId id="265" r:id="rId10"/>
    <p:sldId id="261" r:id="rId11"/>
    <p:sldId id="26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nna Wells" userId="9e6ada7c-4d23-4335-9d12-6bcd271d1095" providerId="ADAL" clId="{C15C9A6B-31E6-4199-8AA3-BDC756814519}"/>
    <pc:docChg chg="modSld modShowInfo">
      <pc:chgData name="Shanna Wells" userId="9e6ada7c-4d23-4335-9d12-6bcd271d1095" providerId="ADAL" clId="{C15C9A6B-31E6-4199-8AA3-BDC756814519}" dt="2020-04-16T20:51:39.745" v="1" actId="14100"/>
      <pc:docMkLst>
        <pc:docMk/>
      </pc:docMkLst>
      <pc:sldChg chg="modSp">
        <pc:chgData name="Shanna Wells" userId="9e6ada7c-4d23-4335-9d12-6bcd271d1095" providerId="ADAL" clId="{C15C9A6B-31E6-4199-8AA3-BDC756814519}" dt="2020-04-16T20:51:39.745" v="1" actId="14100"/>
        <pc:sldMkLst>
          <pc:docMk/>
          <pc:sldMk cId="1426419401" sldId="261"/>
        </pc:sldMkLst>
        <pc:spChg chg="mod">
          <ac:chgData name="Shanna Wells" userId="9e6ada7c-4d23-4335-9d12-6bcd271d1095" providerId="ADAL" clId="{C15C9A6B-31E6-4199-8AA3-BDC756814519}" dt="2020-04-16T20:51:39.745" v="1" actId="14100"/>
          <ac:spMkLst>
            <pc:docMk/>
            <pc:sldMk cId="1426419401" sldId="261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791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662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785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19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9214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555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782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482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887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16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09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93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537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889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1949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cri.edu/cp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youtube.com/watch?v=BkL98JHAO_w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Gs6CSlkc8Q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youtube.com/watch?v=ukcSDS6PGm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U4l_rs50Kk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youcandealwithit.com/borrowers/calculators-and-resources/calculators/budget-calculator.s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jdN7uK5kDk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Adulting 101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887197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The Art of Being a Grown-up					Shanna Wells, M.Ed.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											Community College of Rhode Island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											Coordinator, Community and Social Resources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585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Work and Money</a:t>
            </a:r>
          </a:p>
        </p:txBody>
      </p:sp>
    </p:spTree>
    <p:extLst>
      <p:ext uri="{BB962C8B-B14F-4D97-AF65-F5344CB8AC3E}">
        <p14:creationId xmlns:p14="http://schemas.microsoft.com/office/powerpoint/2010/main" val="3761446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Getting a Job</a:t>
            </a:r>
          </a:p>
        </p:txBody>
      </p:sp>
      <p:pic>
        <p:nvPicPr>
          <p:cNvPr id="3" name="Picture 5" descr="Cartoon of  a chicken being interviewed.  The interviewer says, &quot;Where do you see yourself in 5 years?&quot;  Interviewee: &quot;Um....&quot; Interviewer:&quot; Okay, how about a year?  6 months?&quot; Interviewee: &quot;Um...Well I actually tend to live in the moment.&quot;&#10;Interviewer: Okay, then where do you see yourself right now?&quot; Interviewee: &quot;Um.... &quot;">
            <a:extLst>
              <a:ext uri="{FF2B5EF4-FFF2-40B4-BE49-F238E27FC236}">
                <a16:creationId xmlns:a16="http://schemas.microsoft.com/office/drawing/2014/main" id="{996329F3-15CB-405E-92C2-E57B935CF4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294" y="2319176"/>
            <a:ext cx="4114800" cy="4114800"/>
          </a:xfrm>
          <a:prstGeom prst="rect">
            <a:avLst/>
          </a:prstGeom>
        </p:spPr>
      </p:pic>
      <p:sp>
        <p:nvSpPr>
          <p:cNvPr id="4" name="Content Placeholder 3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34521" y="2027583"/>
            <a:ext cx="7159914" cy="4598504"/>
          </a:xfrm>
        </p:spPr>
        <p:txBody>
          <a:bodyPr anchor="t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Create a resume. Contact CCRI Career Services for assistance </a:t>
            </a:r>
            <a:r>
              <a:rPr lang="en-US" sz="2000" dirty="0">
                <a:hlinkClick r:id="rId3"/>
              </a:rPr>
              <a:t>https://www.ccri.edu/cp/</a:t>
            </a:r>
          </a:p>
          <a:p>
            <a:pPr marL="0" indent="0">
              <a:buNone/>
            </a:pPr>
            <a:endParaRPr lang="en-US" sz="2000" dirty="0">
              <a:hlinkClick r:id="rId3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At interview, your body and hair should be clean and neat, clothes should be clean, free of holes and frays, unwrinkled, modest or conservative in coverage.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Arrive 10 minutes early to your interview.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Practice answering the most often asked interview questions </a:t>
            </a:r>
            <a:r>
              <a:rPr lang="en-US" sz="2000" dirty="0">
                <a:hlinkClick r:id="rId4"/>
              </a:rPr>
              <a:t>https://www.youtube.com/watch?v=BkL98JHAO_w</a:t>
            </a:r>
          </a:p>
        </p:txBody>
      </p:sp>
    </p:spTree>
    <p:extLst>
      <p:ext uri="{BB962C8B-B14F-4D97-AF65-F5344CB8AC3E}">
        <p14:creationId xmlns:p14="http://schemas.microsoft.com/office/powerpoint/2010/main" val="705259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4A250-DEF3-479F-B80E-908266BCF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Getting a Job </a:t>
            </a:r>
            <a:r>
              <a:rPr lang="en-US" sz="1200" dirty="0"/>
              <a:t>(continued)</a:t>
            </a:r>
            <a:endParaRPr lang="en-US" sz="1800" dirty="0"/>
          </a:p>
        </p:txBody>
      </p:sp>
      <p:pic>
        <p:nvPicPr>
          <p:cNvPr id="6" name="Content Placeholder 5" descr="A cartoon interviewer says to a chicken, &quot;A word of advice: it might be time to take your 1981 Donkey Kong high score off your resume'.&quot;">
            <a:extLst>
              <a:ext uri="{FF2B5EF4-FFF2-40B4-BE49-F238E27FC236}">
                <a16:creationId xmlns:a16="http://schemas.microsoft.com/office/drawing/2014/main" id="{1331BEDA-C96D-460C-AE8E-8D8F3E905F4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97565" y="2270267"/>
            <a:ext cx="4140545" cy="4140545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A545AF-4848-4353-BA79-3DA5AF8DE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2529" y="2270267"/>
            <a:ext cx="6029469" cy="3638764"/>
          </a:xfrm>
        </p:spPr>
        <p:txBody>
          <a:bodyPr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Scrub your social media. If you wouldn’t want your grandma to read it, delete it.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Get a professional sounding email address.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Treat everyone with respect, regardless of position.</a:t>
            </a:r>
          </a:p>
        </p:txBody>
      </p:sp>
    </p:spTree>
    <p:extLst>
      <p:ext uri="{BB962C8B-B14F-4D97-AF65-F5344CB8AC3E}">
        <p14:creationId xmlns:p14="http://schemas.microsoft.com/office/powerpoint/2010/main" val="1992853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Keeping a Job</a:t>
            </a:r>
          </a:p>
        </p:txBody>
      </p:sp>
      <p:pic>
        <p:nvPicPr>
          <p:cNvPr id="7" name="Content Placeholder 6" descr=" A cartoon entitled, &quot;How to Lose Your Job in 5 Days.&quot;  Monday: Stop doing your job.  Tuesday: Fall asleep.&#10;Wednesday: Don't show up.&#10;Thursday: Email funny cat pictures to CEO.&#10;Friday: Wear gorilla suit to the office.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94" y="2261858"/>
            <a:ext cx="4198776" cy="4114800"/>
          </a:xfrm>
        </p:spPr>
      </p:pic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799" y="2261858"/>
            <a:ext cx="6875301" cy="3957967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Be on time.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Focus on the work.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Be a team player.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Be adaptable.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Avoid the complainers and gossipers.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877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19B8E-748F-4881-9110-F8167DD63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Keeping a Job </a:t>
            </a:r>
            <a:r>
              <a:rPr lang="en-US" sz="1200" dirty="0"/>
              <a:t>(continued)</a:t>
            </a:r>
            <a:endParaRPr lang="en-US" sz="1800" dirty="0"/>
          </a:p>
        </p:txBody>
      </p:sp>
      <p:pic>
        <p:nvPicPr>
          <p:cNvPr id="12" name="Content Placeholder 11" descr="A cartoon of two chickens in an office.  Chicken 1 says, &quot;Why are you smiling?&quot; Chicken 2 replies, &quot;I love my job!&quot; Chicken 1 retorts, &quot;Look, you're never going to get anywhere here with that sort of attitude!&quot;">
            <a:extLst>
              <a:ext uri="{FF2B5EF4-FFF2-40B4-BE49-F238E27FC236}">
                <a16:creationId xmlns:a16="http://schemas.microsoft.com/office/drawing/2014/main" id="{B1681767-A479-4BC2-AFD9-698A9F65B93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0574" y="2275164"/>
            <a:ext cx="4200939" cy="4200939"/>
          </a:xfr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2A6DE6-41C2-45AD-A81A-3D7205F86B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996070" y="2275163"/>
            <a:ext cx="6851373" cy="4377427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Offer to help.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Keep social media separate from work.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Be positive.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Give two weeks' notice when leaving a job.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Work in such a way that, when you leave, they are sorry to see you go and give you a glowing reference.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8772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Banking</a:t>
            </a:r>
          </a:p>
        </p:txBody>
      </p:sp>
      <p:pic>
        <p:nvPicPr>
          <p:cNvPr id="5" name="Content Placeholder 4" descr="Cartoon:  Banker chicken says to Customer chicken:  &quot;...And for an additional monthly fee, we will put your money in a burlap sack and bury it in your backyard.&quot;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711" y="2289174"/>
            <a:ext cx="4266027" cy="4266027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7554" y="2289174"/>
            <a:ext cx="5859485" cy="4100934"/>
          </a:xfrm>
        </p:spPr>
        <p:txBody>
          <a:bodyPr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Opening a Bank Account </a:t>
            </a:r>
            <a:r>
              <a:rPr lang="en-US" sz="2000" dirty="0">
                <a:hlinkClick r:id="rId3"/>
              </a:rPr>
              <a:t>https://www.youtube.com/watch?v=uGs6CSlkc8Q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How to Write a Check    (or money order)</a:t>
            </a:r>
          </a:p>
          <a:p>
            <a:pPr marL="347345" indent="0">
              <a:spcAft>
                <a:spcPts val="100"/>
              </a:spcAft>
              <a:buNone/>
            </a:pPr>
            <a:r>
              <a:rPr lang="en-US" sz="2000" dirty="0">
                <a:hlinkClick r:id="rId4"/>
              </a:rPr>
              <a:t>https://www.youtube.com/watch?v=ukcSDS6PGms</a:t>
            </a:r>
          </a:p>
        </p:txBody>
      </p:sp>
    </p:spTree>
    <p:extLst>
      <p:ext uri="{BB962C8B-B14F-4D97-AF65-F5344CB8AC3E}">
        <p14:creationId xmlns:p14="http://schemas.microsoft.com/office/powerpoint/2010/main" val="1426419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Budgeting</a:t>
            </a:r>
          </a:p>
        </p:txBody>
      </p:sp>
      <p:pic>
        <p:nvPicPr>
          <p:cNvPr id="9" name="Content Placeholder 8" descr="Cartoon&#10;&#10;Chicken 1 speaks a highly complex formulaic equation.  Chicken 2 says, &quot;Stop being so difficult.&quot;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30" y="2291298"/>
            <a:ext cx="4084169" cy="41148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08278" y="2222287"/>
            <a:ext cx="5438087" cy="3638764"/>
          </a:xfrm>
        </p:spPr>
        <p:txBody>
          <a:bodyPr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Steps to Better Money Management</a:t>
            </a:r>
          </a:p>
          <a:p>
            <a:pPr marL="34747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hlinkClick r:id="rId3"/>
              </a:rPr>
              <a:t>https://www.youtube.com/watch?v=CU4l_rs50Kk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hlinkClick r:id="rId4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Budget Calculator</a:t>
            </a:r>
          </a:p>
          <a:p>
            <a:pPr marL="34747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hlinkClick r:id="rId4"/>
              </a:rPr>
              <a:t>http://www.youcandealwithit.com/borrowers/calculators-and-resources/calculators/budget-calculator.shtml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281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78188-C710-40A7-9A19-FE353CCBE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Taxes</a:t>
            </a:r>
          </a:p>
        </p:txBody>
      </p:sp>
      <p:pic>
        <p:nvPicPr>
          <p:cNvPr id="5" name="Picture 5" descr="Chicken 1 excitedly wears a very tall, oddly-shaped hat made from little bits of paper.&#10;Chicken 2 says: Making a paper-mache hat out of your receipts is not what they mean by creative accounting." title="Cartoon">
            <a:extLst>
              <a:ext uri="{FF2B5EF4-FFF2-40B4-BE49-F238E27FC236}">
                <a16:creationId xmlns:a16="http://schemas.microsoft.com/office/drawing/2014/main" id="{C241F669-97A8-4659-825F-6B962C3DCD3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7764" y="2310635"/>
            <a:ext cx="3519349" cy="4216587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19F519-BC2A-4117-9318-F4F2BFC475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44980" y="2310635"/>
            <a:ext cx="7822930" cy="4201981"/>
          </a:xfrm>
        </p:spPr>
        <p:txBody>
          <a:bodyPr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Benjamin Franklin said, “Only two things are certain in life: death and taxes.”  They are inevitable and inescapable.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Paying taxes is your responsibility and the Internal Revenue Service (national tax collector) and Department of Taxation (state tax collector) fine delinquent payers and can garnish your paycheck – meaning they can take a portion of your check until all taxes and fines are paid off.</a:t>
            </a:r>
          </a:p>
          <a:p>
            <a:pPr marL="0" indent="0">
              <a:buNone/>
            </a:pPr>
            <a:endParaRPr lang="en-US" sz="2000" dirty="0"/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How to Do Your Taxes Explained</a:t>
            </a:r>
          </a:p>
          <a:p>
            <a:pPr marL="347345" indent="0">
              <a:spcAft>
                <a:spcPts val="0"/>
              </a:spcAft>
              <a:buNone/>
            </a:pPr>
            <a:r>
              <a:rPr lang="en-US" sz="2000" dirty="0">
                <a:hlinkClick r:id="rId3"/>
              </a:rPr>
              <a:t>https://www.youtube.com/watch?v=ujdN7uK5kDk</a:t>
            </a:r>
          </a:p>
        </p:txBody>
      </p:sp>
    </p:spTree>
    <p:extLst>
      <p:ext uri="{BB962C8B-B14F-4D97-AF65-F5344CB8AC3E}">
        <p14:creationId xmlns:p14="http://schemas.microsoft.com/office/powerpoint/2010/main" val="15910881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10616592907F47A2DCA6DF6C86D322" ma:contentTypeVersion="13" ma:contentTypeDescription="Create a new document." ma:contentTypeScope="" ma:versionID="6fe4b9bde17b78c4886945675620963c">
  <xsd:schema xmlns:xsd="http://www.w3.org/2001/XMLSchema" xmlns:xs="http://www.w3.org/2001/XMLSchema" xmlns:p="http://schemas.microsoft.com/office/2006/metadata/properties" xmlns:ns3="31134cf0-05ce-4682-945d-1eb41ed7deb2" xmlns:ns4="750fc039-6884-4a5e-aa10-ae7828f5b223" targetNamespace="http://schemas.microsoft.com/office/2006/metadata/properties" ma:root="true" ma:fieldsID="a89894e963c421049ac2ab1481fae9c6" ns3:_="" ns4:_="">
    <xsd:import namespace="31134cf0-05ce-4682-945d-1eb41ed7deb2"/>
    <xsd:import namespace="750fc039-6884-4a5e-aa10-ae7828f5b22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134cf0-05ce-4682-945d-1eb41ed7de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0fc039-6884-4a5e-aa10-ae7828f5b22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4BFC33E-38B0-4C68-A0C1-229C46820C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134cf0-05ce-4682-945d-1eb41ed7deb2"/>
    <ds:schemaRef ds:uri="750fc039-6884-4a5e-aa10-ae7828f5b2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6B8EA2-E782-4BBA-8CA7-16441B6095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9E7CFF-5FB6-4255-8E00-A03DB1701878}">
  <ds:schemaRefs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31134cf0-05ce-4682-945d-1eb41ed7deb2"/>
    <ds:schemaRef ds:uri="http://purl.org/dc/terms/"/>
    <ds:schemaRef ds:uri="http://www.w3.org/XML/1998/namespace"/>
    <ds:schemaRef ds:uri="http://schemas.microsoft.com/office/infopath/2007/PartnerControls"/>
    <ds:schemaRef ds:uri="750fc039-6884-4a5e-aa10-ae7828f5b22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251</TotalTime>
  <Words>440</Words>
  <Application>Microsoft Office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2</vt:lpstr>
      <vt:lpstr>Quotable</vt:lpstr>
      <vt:lpstr>Adulting 101</vt:lpstr>
      <vt:lpstr>Session 2</vt:lpstr>
      <vt:lpstr>Getting a Job</vt:lpstr>
      <vt:lpstr>Getting a Job (continued)</vt:lpstr>
      <vt:lpstr>Keeping a Job</vt:lpstr>
      <vt:lpstr>Keeping a Job (continued)</vt:lpstr>
      <vt:lpstr>Banking</vt:lpstr>
      <vt:lpstr>Budgeting</vt:lpstr>
      <vt:lpstr>Taxes</vt:lpstr>
    </vt:vector>
  </TitlesOfParts>
  <Company>Community College of Rhode Island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Wells, Shanna</dc:creator>
  <cp:lastModifiedBy>shanna wells</cp:lastModifiedBy>
  <cp:revision>250</cp:revision>
  <dcterms:created xsi:type="dcterms:W3CDTF">2018-12-06T17:18:33Z</dcterms:created>
  <dcterms:modified xsi:type="dcterms:W3CDTF">2020-04-16T20:51:45Z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0x010100C210616592907F47A2DCA6DF6C86D322</vt:lpwstr>
  </property>
</Properties>
</file>