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8"/>
  </p:notesMasterIdLst>
  <p:sldIdLst>
    <p:sldId id="256" r:id="rId2"/>
    <p:sldId id="264" r:id="rId3"/>
    <p:sldId id="261" r:id="rId4"/>
    <p:sldId id="257" r:id="rId5"/>
    <p:sldId id="262" r:id="rId6"/>
    <p:sldId id="263"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0814" autoAdjust="0"/>
  </p:normalViewPr>
  <p:slideViewPr>
    <p:cSldViewPr snapToGrid="0">
      <p:cViewPr varScale="1">
        <p:scale>
          <a:sx n="89" d="100"/>
          <a:sy n="89" d="100"/>
        </p:scale>
        <p:origin x="5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lls, Shanna" userId="S::swells1@ccri.edu::9e6ada7c-4d23-4335-9d12-6bcd271d1095" providerId="AD" clId="Web-{AFF5E48F-9884-F7A1-4309-E35B64D1F9F7}"/>
    <pc:docChg chg="modSld">
      <pc:chgData name="Wells, Shanna" userId="S::swells1@ccri.edu::9e6ada7c-4d23-4335-9d12-6bcd271d1095" providerId="AD" clId="Web-{AFF5E48F-9884-F7A1-4309-E35B64D1F9F7}" dt="2018-12-11T21:10:20.980" v="4"/>
      <pc:docMkLst>
        <pc:docMk/>
      </pc:docMkLst>
      <pc:sldChg chg="modSp">
        <pc:chgData name="Wells, Shanna" userId="S::swells1@ccri.edu::9e6ada7c-4d23-4335-9d12-6bcd271d1095" providerId="AD" clId="Web-{AFF5E48F-9884-F7A1-4309-E35B64D1F9F7}" dt="2018-12-11T21:06:50.880" v="2"/>
        <pc:sldMkLst>
          <pc:docMk/>
          <pc:sldMk cId="3605787552" sldId="257"/>
        </pc:sldMkLst>
        <pc:picChg chg="mod">
          <ac:chgData name="Wells, Shanna" userId="S::swells1@ccri.edu::9e6ada7c-4d23-4335-9d12-6bcd271d1095" providerId="AD" clId="Web-{AFF5E48F-9884-F7A1-4309-E35B64D1F9F7}" dt="2018-12-11T21:06:50.880" v="2"/>
          <ac:picMkLst>
            <pc:docMk/>
            <pc:sldMk cId="3605787552" sldId="257"/>
            <ac:picMk id="10" creationId="{00000000-0000-0000-0000-000000000000}"/>
          </ac:picMkLst>
        </pc:picChg>
      </pc:sldChg>
      <pc:sldChg chg="modSp">
        <pc:chgData name="Wells, Shanna" userId="S::swells1@ccri.edu::9e6ada7c-4d23-4335-9d12-6bcd271d1095" providerId="AD" clId="Web-{AFF5E48F-9884-F7A1-4309-E35B64D1F9F7}" dt="2018-12-11T21:04:48.657" v="1"/>
        <pc:sldMkLst>
          <pc:docMk/>
          <pc:sldMk cId="1251597826" sldId="261"/>
        </pc:sldMkLst>
        <pc:picChg chg="mod">
          <ac:chgData name="Wells, Shanna" userId="S::swells1@ccri.edu::9e6ada7c-4d23-4335-9d12-6bcd271d1095" providerId="AD" clId="Web-{AFF5E48F-9884-F7A1-4309-E35B64D1F9F7}" dt="2018-12-11T21:04:48.657" v="1"/>
          <ac:picMkLst>
            <pc:docMk/>
            <pc:sldMk cId="1251597826" sldId="261"/>
            <ac:picMk id="4" creationId="{00000000-0000-0000-0000-000000000000}"/>
          </ac:picMkLst>
        </pc:picChg>
      </pc:sldChg>
      <pc:sldChg chg="modSp">
        <pc:chgData name="Wells, Shanna" userId="S::swells1@ccri.edu::9e6ada7c-4d23-4335-9d12-6bcd271d1095" providerId="AD" clId="Web-{AFF5E48F-9884-F7A1-4309-E35B64D1F9F7}" dt="2018-12-11T21:09:04.587" v="3"/>
        <pc:sldMkLst>
          <pc:docMk/>
          <pc:sldMk cId="4150851228" sldId="262"/>
        </pc:sldMkLst>
        <pc:picChg chg="mod">
          <ac:chgData name="Wells, Shanna" userId="S::swells1@ccri.edu::9e6ada7c-4d23-4335-9d12-6bcd271d1095" providerId="AD" clId="Web-{AFF5E48F-9884-F7A1-4309-E35B64D1F9F7}" dt="2018-12-11T21:09:04.587" v="3"/>
          <ac:picMkLst>
            <pc:docMk/>
            <pc:sldMk cId="4150851228" sldId="262"/>
            <ac:picMk id="4" creationId="{00000000-0000-0000-0000-000000000000}"/>
          </ac:picMkLst>
        </pc:picChg>
      </pc:sldChg>
      <pc:sldChg chg="modSp">
        <pc:chgData name="Wells, Shanna" userId="S::swells1@ccri.edu::9e6ada7c-4d23-4335-9d12-6bcd271d1095" providerId="AD" clId="Web-{AFF5E48F-9884-F7A1-4309-E35B64D1F9F7}" dt="2018-12-11T21:10:20.980" v="4"/>
        <pc:sldMkLst>
          <pc:docMk/>
          <pc:sldMk cId="1180490583" sldId="263"/>
        </pc:sldMkLst>
        <pc:picChg chg="mod">
          <ac:chgData name="Wells, Shanna" userId="S::swells1@ccri.edu::9e6ada7c-4d23-4335-9d12-6bcd271d1095" providerId="AD" clId="Web-{AFF5E48F-9884-F7A1-4309-E35B64D1F9F7}" dt="2018-12-11T21:10:20.980" v="4"/>
          <ac:picMkLst>
            <pc:docMk/>
            <pc:sldMk cId="1180490583" sldId="263"/>
            <ac:picMk id="4" creationId="{00000000-0000-0000-0000-000000000000}"/>
          </ac:picMkLst>
        </pc:picChg>
      </pc:sldChg>
    </pc:docChg>
  </pc:docChgLst>
  <pc:docChgLst>
    <pc:chgData name="Wells, Shanna" userId="S::swells1@ccri.edu::9e6ada7c-4d23-4335-9d12-6bcd271d1095" providerId="AD" clId="Web-{EB3D5C86-E1B9-9953-DAFF-3473D5319E29}"/>
    <pc:docChg chg="modSld">
      <pc:chgData name="Wells, Shanna" userId="S::swells1@ccri.edu::9e6ada7c-4d23-4335-9d12-6bcd271d1095" providerId="AD" clId="Web-{EB3D5C86-E1B9-9953-DAFF-3473D5319E29}" dt="2018-12-07T13:54:08.705" v="0" actId="20577"/>
      <pc:docMkLst>
        <pc:docMk/>
      </pc:docMkLst>
      <pc:sldChg chg="modSp">
        <pc:chgData name="Wells, Shanna" userId="S::swells1@ccri.edu::9e6ada7c-4d23-4335-9d12-6bcd271d1095" providerId="AD" clId="Web-{EB3D5C86-E1B9-9953-DAFF-3473D5319E29}" dt="2018-12-07T13:54:08.705" v="0" actId="20577"/>
        <pc:sldMkLst>
          <pc:docMk/>
          <pc:sldMk cId="4039397363" sldId="264"/>
        </pc:sldMkLst>
        <pc:spChg chg="mod">
          <ac:chgData name="Wells, Shanna" userId="S::swells1@ccri.edu::9e6ada7c-4d23-4335-9d12-6bcd271d1095" providerId="AD" clId="Web-{EB3D5C86-E1B9-9953-DAFF-3473D5319E29}" dt="2018-12-07T13:54:08.705" v="0" actId="20577"/>
          <ac:spMkLst>
            <pc:docMk/>
            <pc:sldMk cId="4039397363" sldId="264"/>
            <ac:spMk id="2" creationId="{00000000-0000-0000-0000-000000000000}"/>
          </ac:spMkLst>
        </pc:spChg>
      </pc:sldChg>
    </pc:docChg>
  </pc:docChgLst>
  <pc:docChgLst>
    <pc:chgData name="Wells, Shanna" userId="S::swells1@ccri.edu::9e6ada7c-4d23-4335-9d12-6bcd271d1095" providerId="AD" clId="Web-{F5B8CAB7-10E9-0A96-29CF-D489536D3DB2}"/>
    <pc:docChg chg="modSld">
      <pc:chgData name="Wells, Shanna" userId="S::swells1@ccri.edu::9e6ada7c-4d23-4335-9d12-6bcd271d1095" providerId="AD" clId="Web-{F5B8CAB7-10E9-0A96-29CF-D489536D3DB2}" dt="2018-12-14T04:04:53.849" v="7" actId="14100"/>
      <pc:docMkLst>
        <pc:docMk/>
      </pc:docMkLst>
      <pc:sldChg chg="modSp">
        <pc:chgData name="Wells, Shanna" userId="S::swells1@ccri.edu::9e6ada7c-4d23-4335-9d12-6bcd271d1095" providerId="AD" clId="Web-{F5B8CAB7-10E9-0A96-29CF-D489536D3DB2}" dt="2018-12-14T04:04:53.849" v="7" actId="14100"/>
        <pc:sldMkLst>
          <pc:docMk/>
          <pc:sldMk cId="3605787552" sldId="257"/>
        </pc:sldMkLst>
        <pc:spChg chg="mod">
          <ac:chgData name="Wells, Shanna" userId="S::swells1@ccri.edu::9e6ada7c-4d23-4335-9d12-6bcd271d1095" providerId="AD" clId="Web-{F5B8CAB7-10E9-0A96-29CF-D489536D3DB2}" dt="2018-12-14T04:04:53.849" v="7" actId="14100"/>
          <ac:spMkLst>
            <pc:docMk/>
            <pc:sldMk cId="3605787552" sldId="257"/>
            <ac:spMk id="5" creationId="{00000000-0000-0000-0000-000000000000}"/>
          </ac:spMkLst>
        </pc:spChg>
      </pc:sldChg>
    </pc:docChg>
  </pc:docChgLst>
  <pc:docChgLst>
    <pc:chgData name="Wells, Shanna" userId="S::swells1@ccri.edu::9e6ada7c-4d23-4335-9d12-6bcd271d1095" providerId="AD" clId="Web-{14B7F711-5645-1524-0F5D-2A8989745FF4}"/>
    <pc:docChg chg="modSld">
      <pc:chgData name="Wells, Shanna" userId="S::swells1@ccri.edu::9e6ada7c-4d23-4335-9d12-6bcd271d1095" providerId="AD" clId="Web-{14B7F711-5645-1524-0F5D-2A8989745FF4}" dt="2018-12-15T04:20:03.166" v="88" actId="20577"/>
      <pc:docMkLst>
        <pc:docMk/>
      </pc:docMkLst>
      <pc:sldChg chg="modSp">
        <pc:chgData name="Wells, Shanna" userId="S::swells1@ccri.edu::9e6ada7c-4d23-4335-9d12-6bcd271d1095" providerId="AD" clId="Web-{14B7F711-5645-1524-0F5D-2A8989745FF4}" dt="2018-12-15T04:16:16.820" v="19" actId="20577"/>
        <pc:sldMkLst>
          <pc:docMk/>
          <pc:sldMk cId="3605787552" sldId="257"/>
        </pc:sldMkLst>
        <pc:spChg chg="mod">
          <ac:chgData name="Wells, Shanna" userId="S::swells1@ccri.edu::9e6ada7c-4d23-4335-9d12-6bcd271d1095" providerId="AD" clId="Web-{14B7F711-5645-1524-0F5D-2A8989745FF4}" dt="2018-12-15T04:16:16.820" v="19" actId="20577"/>
          <ac:spMkLst>
            <pc:docMk/>
            <pc:sldMk cId="3605787552" sldId="257"/>
            <ac:spMk id="5" creationId="{00000000-0000-0000-0000-000000000000}"/>
          </ac:spMkLst>
        </pc:spChg>
      </pc:sldChg>
      <pc:sldChg chg="modSp">
        <pc:chgData name="Wells, Shanna" userId="S::swells1@ccri.edu::9e6ada7c-4d23-4335-9d12-6bcd271d1095" providerId="AD" clId="Web-{14B7F711-5645-1524-0F5D-2A8989745FF4}" dt="2018-12-15T04:17:30.665" v="50" actId="1076"/>
        <pc:sldMkLst>
          <pc:docMk/>
          <pc:sldMk cId="4150851228" sldId="262"/>
        </pc:sldMkLst>
        <pc:spChg chg="mod">
          <ac:chgData name="Wells, Shanna" userId="S::swells1@ccri.edu::9e6ada7c-4d23-4335-9d12-6bcd271d1095" providerId="AD" clId="Web-{14B7F711-5645-1524-0F5D-2A8989745FF4}" dt="2018-12-15T04:17:30.665" v="50" actId="1076"/>
          <ac:spMkLst>
            <pc:docMk/>
            <pc:sldMk cId="4150851228" sldId="262"/>
            <ac:spMk id="5" creationId="{00000000-0000-0000-0000-000000000000}"/>
          </ac:spMkLst>
        </pc:spChg>
      </pc:sldChg>
      <pc:sldChg chg="modSp">
        <pc:chgData name="Wells, Shanna" userId="S::swells1@ccri.edu::9e6ada7c-4d23-4335-9d12-6bcd271d1095" providerId="AD" clId="Web-{14B7F711-5645-1524-0F5D-2A8989745FF4}" dt="2018-12-15T04:20:03.166" v="87" actId="20577"/>
        <pc:sldMkLst>
          <pc:docMk/>
          <pc:sldMk cId="1180490583" sldId="263"/>
        </pc:sldMkLst>
        <pc:spChg chg="mod">
          <ac:chgData name="Wells, Shanna" userId="S::swells1@ccri.edu::9e6ada7c-4d23-4335-9d12-6bcd271d1095" providerId="AD" clId="Web-{14B7F711-5645-1524-0F5D-2A8989745FF4}" dt="2018-12-15T04:20:03.166" v="87" actId="20577"/>
          <ac:spMkLst>
            <pc:docMk/>
            <pc:sldMk cId="1180490583" sldId="263"/>
            <ac:spMk id="5" creationId="{00000000-0000-0000-0000-000000000000}"/>
          </ac:spMkLst>
        </pc:spChg>
      </pc:sldChg>
    </pc:docChg>
  </pc:docChgLst>
  <pc:docChgLst>
    <pc:chgData name="Wells, Shanna" userId="S::swells1@ccri.edu::9e6ada7c-4d23-4335-9d12-6bcd271d1095" providerId="AD" clId="Web-{CEAEC3D3-095F-486D-B858-489C653E03E7}"/>
    <pc:docChg chg="modSld">
      <pc:chgData name="Wells, Shanna" userId="S::swells1@ccri.edu::9e6ada7c-4d23-4335-9d12-6bcd271d1095" providerId="AD" clId="Web-{CEAEC3D3-095F-486D-B858-489C653E03E7}" dt="2018-12-06T23:04:14.475" v="195" actId="14100"/>
      <pc:docMkLst>
        <pc:docMk/>
      </pc:docMkLst>
      <pc:sldChg chg="modSp">
        <pc:chgData name="Wells, Shanna" userId="S::swells1@ccri.edu::9e6ada7c-4d23-4335-9d12-6bcd271d1095" providerId="AD" clId="Web-{CEAEC3D3-095F-486D-B858-489C653E03E7}" dt="2018-12-06T22:49:35.299" v="53" actId="20577"/>
        <pc:sldMkLst>
          <pc:docMk/>
          <pc:sldMk cId="1251597826" sldId="261"/>
        </pc:sldMkLst>
        <pc:spChg chg="mod">
          <ac:chgData name="Wells, Shanna" userId="S::swells1@ccri.edu::9e6ada7c-4d23-4335-9d12-6bcd271d1095" providerId="AD" clId="Web-{CEAEC3D3-095F-486D-B858-489C653E03E7}" dt="2018-12-06T22:47:31.763" v="32" actId="20577"/>
          <ac:spMkLst>
            <pc:docMk/>
            <pc:sldMk cId="1251597826" sldId="261"/>
            <ac:spMk id="2" creationId="{00000000-0000-0000-0000-000000000000}"/>
          </ac:spMkLst>
        </pc:spChg>
        <pc:spChg chg="mod">
          <ac:chgData name="Wells, Shanna" userId="S::swells1@ccri.edu::9e6ada7c-4d23-4335-9d12-6bcd271d1095" providerId="AD" clId="Web-{CEAEC3D3-095F-486D-B858-489C653E03E7}" dt="2018-12-06T22:49:35.299" v="53" actId="20577"/>
          <ac:spMkLst>
            <pc:docMk/>
            <pc:sldMk cId="1251597826" sldId="261"/>
            <ac:spMk id="3" creationId="{00000000-0000-0000-0000-000000000000}"/>
          </ac:spMkLst>
        </pc:spChg>
      </pc:sldChg>
      <pc:sldChg chg="modSp">
        <pc:chgData name="Wells, Shanna" userId="S::swells1@ccri.edu::9e6ada7c-4d23-4335-9d12-6bcd271d1095" providerId="AD" clId="Web-{CEAEC3D3-095F-486D-B858-489C653E03E7}" dt="2018-12-06T23:04:14.475" v="195" actId="14100"/>
        <pc:sldMkLst>
          <pc:docMk/>
          <pc:sldMk cId="4150851228" sldId="262"/>
        </pc:sldMkLst>
        <pc:spChg chg="mod">
          <ac:chgData name="Wells, Shanna" userId="S::swells1@ccri.edu::9e6ada7c-4d23-4335-9d12-6bcd271d1095" providerId="AD" clId="Web-{CEAEC3D3-095F-486D-B858-489C653E03E7}" dt="2018-12-06T23:04:14.475" v="195" actId="14100"/>
          <ac:spMkLst>
            <pc:docMk/>
            <pc:sldMk cId="4150851228" sldId="262"/>
            <ac:spMk id="5" creationId="{00000000-0000-0000-0000-000000000000}"/>
          </ac:spMkLst>
        </pc:spChg>
        <pc:spChg chg="mod">
          <ac:chgData name="Wells, Shanna" userId="S::swells1@ccri.edu::9e6ada7c-4d23-4335-9d12-6bcd271d1095" providerId="AD" clId="Web-{CEAEC3D3-095F-486D-B858-489C653E03E7}" dt="2018-12-06T22:50:10.332" v="64" actId="20577"/>
          <ac:spMkLst>
            <pc:docMk/>
            <pc:sldMk cId="4150851228" sldId="262"/>
            <ac:spMk id="6" creationId="{00000000-0000-0000-0000-000000000000}"/>
          </ac:spMkLst>
        </pc:spChg>
      </pc:sldChg>
      <pc:sldChg chg="modSp">
        <pc:chgData name="Wells, Shanna" userId="S::swells1@ccri.edu::9e6ada7c-4d23-4335-9d12-6bcd271d1095" providerId="AD" clId="Web-{CEAEC3D3-095F-486D-B858-489C653E03E7}" dt="2018-12-06T23:02:28.643" v="190" actId="20577"/>
        <pc:sldMkLst>
          <pc:docMk/>
          <pc:sldMk cId="1180490583" sldId="263"/>
        </pc:sldMkLst>
        <pc:spChg chg="mod">
          <ac:chgData name="Wells, Shanna" userId="S::swells1@ccri.edu::9e6ada7c-4d23-4335-9d12-6bcd271d1095" providerId="AD" clId="Web-{CEAEC3D3-095F-486D-B858-489C653E03E7}" dt="2018-12-06T23:02:28.643" v="190" actId="20577"/>
          <ac:spMkLst>
            <pc:docMk/>
            <pc:sldMk cId="1180490583" sldId="263"/>
            <ac:spMk id="5" creationId="{00000000-0000-0000-0000-000000000000}"/>
          </ac:spMkLst>
        </pc:spChg>
      </pc:sldChg>
    </pc:docChg>
  </pc:docChgLst>
  <pc:docChgLst>
    <pc:chgData name="Wells, Shanna" userId="S::swells1@ccri.edu::9e6ada7c-4d23-4335-9d12-6bcd271d1095" providerId="AD" clId="Web-{78047932-3EFD-025B-DE39-7E63D9E524CA}"/>
    <pc:docChg chg="modSld">
      <pc:chgData name="Wells, Shanna" userId="S::swells1@ccri.edu::9e6ada7c-4d23-4335-9d12-6bcd271d1095" providerId="AD" clId="Web-{78047932-3EFD-025B-DE39-7E63D9E524CA}" dt="2018-12-07T13:55:04.389" v="1" actId="20577"/>
      <pc:docMkLst>
        <pc:docMk/>
      </pc:docMkLst>
      <pc:sldChg chg="modSp">
        <pc:chgData name="Wells, Shanna" userId="S::swells1@ccri.edu::9e6ada7c-4d23-4335-9d12-6bcd271d1095" providerId="AD" clId="Web-{78047932-3EFD-025B-DE39-7E63D9E524CA}" dt="2018-12-07T13:55:04.389" v="1" actId="20577"/>
        <pc:sldMkLst>
          <pc:docMk/>
          <pc:sldMk cId="4039397363" sldId="264"/>
        </pc:sldMkLst>
        <pc:spChg chg="mod">
          <ac:chgData name="Wells, Shanna" userId="S::swells1@ccri.edu::9e6ada7c-4d23-4335-9d12-6bcd271d1095" providerId="AD" clId="Web-{78047932-3EFD-025B-DE39-7E63D9E524CA}" dt="2018-12-07T13:55:04.389" v="1" actId="20577"/>
          <ac:spMkLst>
            <pc:docMk/>
            <pc:sldMk cId="4039397363" sldId="264"/>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41A564-C1E4-41A9-987E-747D5A551E15}" type="datetimeFigureOut">
              <a:rPr lang="en-US" smtClean="0"/>
              <a:t>12/19/2018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76E00D-C78D-4FAA-BE2A-798A4A3BC24F}" type="slidenum">
              <a:rPr lang="en-US" smtClean="0"/>
              <a:t>‹#›</a:t>
            </a:fld>
            <a:endParaRPr lang="en-US" dirty="0"/>
          </a:p>
        </p:txBody>
      </p:sp>
    </p:spTree>
    <p:extLst>
      <p:ext uri="{BB962C8B-B14F-4D97-AF65-F5344CB8AC3E}">
        <p14:creationId xmlns:p14="http://schemas.microsoft.com/office/powerpoint/2010/main" val="5042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6E00D-C78D-4FAA-BE2A-798A4A3BC24F}" type="slidenum">
              <a:rPr lang="en-US" smtClean="0"/>
              <a:t>3</a:t>
            </a:fld>
            <a:endParaRPr lang="en-US" dirty="0"/>
          </a:p>
        </p:txBody>
      </p:sp>
    </p:spTree>
    <p:extLst>
      <p:ext uri="{BB962C8B-B14F-4D97-AF65-F5344CB8AC3E}">
        <p14:creationId xmlns:p14="http://schemas.microsoft.com/office/powerpoint/2010/main" val="2517921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6E00D-C78D-4FAA-BE2A-798A4A3BC24F}" type="slidenum">
              <a:rPr lang="en-US" smtClean="0"/>
              <a:t>4</a:t>
            </a:fld>
            <a:endParaRPr lang="en-US" dirty="0"/>
          </a:p>
        </p:txBody>
      </p:sp>
    </p:spTree>
    <p:extLst>
      <p:ext uri="{BB962C8B-B14F-4D97-AF65-F5344CB8AC3E}">
        <p14:creationId xmlns:p14="http://schemas.microsoft.com/office/powerpoint/2010/main" val="324599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6E00D-C78D-4FAA-BE2A-798A4A3BC24F}" type="slidenum">
              <a:rPr lang="en-US" smtClean="0"/>
              <a:t>5</a:t>
            </a:fld>
            <a:endParaRPr lang="en-US" dirty="0"/>
          </a:p>
        </p:txBody>
      </p:sp>
    </p:spTree>
    <p:extLst>
      <p:ext uri="{BB962C8B-B14F-4D97-AF65-F5344CB8AC3E}">
        <p14:creationId xmlns:p14="http://schemas.microsoft.com/office/powerpoint/2010/main" val="1145704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6E00D-C78D-4FAA-BE2A-798A4A3BC24F}" type="slidenum">
              <a:rPr lang="en-US" smtClean="0"/>
              <a:t>6</a:t>
            </a:fld>
            <a:endParaRPr lang="en-US" dirty="0"/>
          </a:p>
        </p:txBody>
      </p:sp>
    </p:spTree>
    <p:extLst>
      <p:ext uri="{BB962C8B-B14F-4D97-AF65-F5344CB8AC3E}">
        <p14:creationId xmlns:p14="http://schemas.microsoft.com/office/powerpoint/2010/main" val="3065260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dirty="0"/>
              <a:t>Click icon to add picture</a:t>
            </a:r>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12/19/2018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12/19/2018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12/19/2018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12/19/2018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12/19/2018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12/19/2018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12/19/2018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dirty="0"/>
              <a:t>Click icon to add picture</a:t>
            </a:r>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12/19/2018</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12/19/2018</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Adulting 101</a:t>
            </a:r>
          </a:p>
        </p:txBody>
      </p:sp>
      <p:sp>
        <p:nvSpPr>
          <p:cNvPr id="3" name="Subtitle 2"/>
          <p:cNvSpPr>
            <a:spLocks noGrp="1"/>
          </p:cNvSpPr>
          <p:nvPr>
            <p:ph type="subTitle" idx="1"/>
          </p:nvPr>
        </p:nvSpPr>
        <p:spPr>
          <a:xfrm>
            <a:off x="810001" y="5280846"/>
            <a:ext cx="10572000" cy="887197"/>
          </a:xfrm>
        </p:spPr>
        <p:txBody>
          <a:bodyPr>
            <a:normAutofit lnSpcReduction="10000"/>
          </a:bodyPr>
          <a:lstStyle/>
          <a:p>
            <a:pPr>
              <a:spcBef>
                <a:spcPts val="0"/>
              </a:spcBef>
              <a:spcAft>
                <a:spcPts val="0"/>
              </a:spcAft>
            </a:pPr>
            <a:r>
              <a:rPr lang="en-US" dirty="0"/>
              <a:t>The Art of Being a Grown Up					Shanna Wells, M.Ed.</a:t>
            </a:r>
          </a:p>
          <a:p>
            <a:pPr>
              <a:spcBef>
                <a:spcPts val="0"/>
              </a:spcBef>
              <a:spcAft>
                <a:spcPts val="0"/>
              </a:spcAft>
            </a:pPr>
            <a:r>
              <a:rPr lang="en-US" dirty="0"/>
              <a:t>											Community College of Rhode Island</a:t>
            </a:r>
          </a:p>
          <a:p>
            <a:pPr>
              <a:spcBef>
                <a:spcPts val="0"/>
              </a:spcBef>
              <a:spcAft>
                <a:spcPts val="0"/>
              </a:spcAft>
            </a:pPr>
            <a:r>
              <a:rPr lang="en-US" dirty="0"/>
              <a:t>											Coordinator, Community and Social Resources</a:t>
            </a:r>
          </a:p>
          <a:p>
            <a:endParaRPr lang="en-US" dirty="0"/>
          </a:p>
        </p:txBody>
      </p:sp>
    </p:spTree>
    <p:extLst>
      <p:ext uri="{BB962C8B-B14F-4D97-AF65-F5344CB8AC3E}">
        <p14:creationId xmlns:p14="http://schemas.microsoft.com/office/powerpoint/2010/main" val="25510981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Session 1</a:t>
            </a:r>
          </a:p>
        </p:txBody>
      </p:sp>
      <p:sp>
        <p:nvSpPr>
          <p:cNvPr id="3" name="Text Placeholder 2"/>
          <p:cNvSpPr>
            <a:spLocks noGrp="1"/>
          </p:cNvSpPr>
          <p:nvPr>
            <p:ph type="body" idx="1"/>
          </p:nvPr>
        </p:nvSpPr>
        <p:spPr/>
        <p:txBody>
          <a:bodyPr/>
          <a:lstStyle/>
          <a:p>
            <a:r>
              <a:rPr lang="en-US" dirty="0"/>
              <a:t>What is an Adult?</a:t>
            </a:r>
          </a:p>
        </p:txBody>
      </p:sp>
    </p:spTree>
    <p:extLst>
      <p:ext uri="{BB962C8B-B14F-4D97-AF65-F5344CB8AC3E}">
        <p14:creationId xmlns:p14="http://schemas.microsoft.com/office/powerpoint/2010/main" val="40393973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a:t>
            </a:r>
            <a:endParaRPr lang="en-US" dirty="0">
              <a:ea typeface="+mj-lt"/>
              <a:cs typeface="+mj-lt"/>
            </a:endParaRPr>
          </a:p>
        </p:txBody>
      </p:sp>
      <p:pic>
        <p:nvPicPr>
          <p:cNvPr id="4" name="Content Placeholder 3" descr="A chicken lies on a therapist's, couch, says: I want greater self-awareness, but can I continue to be unaware of my bad qualities?" title="Cartoon"/>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14895" y="2321960"/>
            <a:ext cx="4253022" cy="4114800"/>
          </a:xfrm>
        </p:spPr>
      </p:pic>
      <p:sp>
        <p:nvSpPr>
          <p:cNvPr id="3" name="TextBox 2"/>
          <p:cNvSpPr txBox="1"/>
          <p:nvPr/>
        </p:nvSpPr>
        <p:spPr>
          <a:xfrm>
            <a:off x="5731211" y="3092523"/>
            <a:ext cx="5650787" cy="1754326"/>
          </a:xfrm>
          <a:prstGeom prst="rect">
            <a:avLst/>
          </a:prstGeom>
          <a:noFill/>
        </p:spPr>
        <p:txBody>
          <a:bodyPr wrap="square" rtlCol="0" anchor="t">
            <a:spAutoFit/>
          </a:bodyPr>
          <a:lstStyle/>
          <a:p>
            <a:r>
              <a:rPr lang="en-US" dirty="0"/>
              <a:t>At the heart of being an adult is awareness — of our strengths, weaknesses, skills, and challenges.  We accept that we’re not perfect, that we’ll never be perfect, and the most we can do is become the best version of ourselves, based on our moment-to-moment choices.</a:t>
            </a:r>
          </a:p>
        </p:txBody>
      </p:sp>
    </p:spTree>
    <p:extLst>
      <p:ext uri="{BB962C8B-B14F-4D97-AF65-F5344CB8AC3E}">
        <p14:creationId xmlns:p14="http://schemas.microsoft.com/office/powerpoint/2010/main" val="12515978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Art of Responsibility</a:t>
            </a:r>
          </a:p>
        </p:txBody>
      </p:sp>
      <p:pic>
        <p:nvPicPr>
          <p:cNvPr id="10" name="Content Placeholder 9" descr="Chicken 1: You've got a problem with avoiding personal accountability. Chicken 2: Ya, and whose fault is that?" title="Cartoon"/>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66252" y="2343441"/>
            <a:ext cx="3994951" cy="4114800"/>
          </a:xfrm>
        </p:spPr>
      </p:pic>
      <p:sp>
        <p:nvSpPr>
          <p:cNvPr id="5" name="Content Placeholder 2"/>
          <p:cNvSpPr txBox="1">
            <a:spLocks/>
          </p:cNvSpPr>
          <p:nvPr/>
        </p:nvSpPr>
        <p:spPr>
          <a:xfrm>
            <a:off x="4775826" y="2343441"/>
            <a:ext cx="6607960" cy="4197174"/>
          </a:xfrm>
          <a:prstGeom prst="rect">
            <a:avLst/>
          </a:prstGeom>
          <a:effectLst>
            <a:outerShdw blurRad="50800" dir="14400000">
              <a:srgbClr val="000000">
                <a:alpha val="40000"/>
              </a:srgbClr>
            </a:outerShdw>
          </a:effectLst>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0" indent="0">
              <a:buNone/>
            </a:pPr>
            <a:r>
              <a:rPr lang="en-US" dirty="0"/>
              <a:t>In a</a:t>
            </a:r>
            <a:r>
              <a:rPr lang="en-US" dirty="0" smtClean="0"/>
              <a:t>dolescence we:</a:t>
            </a:r>
            <a:endParaRPr lang="en-US" dirty="0"/>
          </a:p>
          <a:p>
            <a:r>
              <a:rPr lang="en-US" dirty="0" smtClean="0"/>
              <a:t>are </a:t>
            </a:r>
            <a:r>
              <a:rPr lang="en-US" dirty="0"/>
              <a:t>not used to accepting personal responsibility.</a:t>
            </a:r>
          </a:p>
          <a:p>
            <a:r>
              <a:rPr lang="en-US" dirty="0" smtClean="0"/>
              <a:t>often </a:t>
            </a:r>
            <a:r>
              <a:rPr lang="en-US" dirty="0"/>
              <a:t>blame other people for our problems and assume that everyone is out to ruin our lives.</a:t>
            </a:r>
          </a:p>
          <a:p>
            <a:r>
              <a:rPr lang="en-US" dirty="0" smtClean="0"/>
              <a:t>often </a:t>
            </a:r>
            <a:r>
              <a:rPr lang="en-US" dirty="0"/>
              <a:t>believe that adults should be able to read our minds.</a:t>
            </a:r>
          </a:p>
          <a:p>
            <a:r>
              <a:rPr lang="en-US" dirty="0" smtClean="0"/>
              <a:t>have </a:t>
            </a:r>
            <a:r>
              <a:rPr lang="en-US" dirty="0"/>
              <a:t>trouble asking for </a:t>
            </a:r>
            <a:r>
              <a:rPr lang="en-US" dirty="0" smtClean="0"/>
              <a:t>help, </a:t>
            </a:r>
            <a:r>
              <a:rPr lang="en-US"/>
              <a:t>or </a:t>
            </a:r>
            <a:r>
              <a:rPr lang="en-US" smtClean="0"/>
              <a:t>expect </a:t>
            </a:r>
            <a:r>
              <a:rPr lang="en-US" dirty="0"/>
              <a:t>others to fix our problems for us.</a:t>
            </a:r>
          </a:p>
          <a:p>
            <a:r>
              <a:rPr lang="en-US" dirty="0" smtClean="0"/>
              <a:t>may </a:t>
            </a:r>
            <a:r>
              <a:rPr lang="en-US" dirty="0"/>
              <a:t>not have learned or been taught the skills needed to be independent.</a:t>
            </a:r>
          </a:p>
          <a:p>
            <a:endParaRPr lang="en-US" dirty="0"/>
          </a:p>
        </p:txBody>
      </p:sp>
    </p:spTree>
    <p:extLst>
      <p:ext uri="{BB962C8B-B14F-4D97-AF65-F5344CB8AC3E}">
        <p14:creationId xmlns:p14="http://schemas.microsoft.com/office/powerpoint/2010/main" val="36057875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hicken 1: You have to learn to be patient.&#10;Chicken 2: Learn?  I want to be patient right now!" title="Cartoon"/>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92126" y="2395104"/>
            <a:ext cx="4156365" cy="4114800"/>
          </a:xfrm>
        </p:spPr>
      </p:pic>
      <p:sp>
        <p:nvSpPr>
          <p:cNvPr id="5" name="Content Placeholder 2"/>
          <p:cNvSpPr txBox="1">
            <a:spLocks/>
          </p:cNvSpPr>
          <p:nvPr/>
        </p:nvSpPr>
        <p:spPr>
          <a:xfrm>
            <a:off x="4833557" y="2270339"/>
            <a:ext cx="7024177" cy="4368717"/>
          </a:xfrm>
          <a:prstGeom prst="rect">
            <a:avLst/>
          </a:prstGeom>
          <a:effectLst>
            <a:outerShdw blurRad="50800" dir="14400000">
              <a:srgbClr val="000000">
                <a:alpha val="40000"/>
              </a:srgbClr>
            </a:outerShdw>
          </a:effectLst>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0" indent="0">
              <a:buNone/>
            </a:pPr>
            <a:r>
              <a:rPr lang="en-US" dirty="0"/>
              <a:t>In a</a:t>
            </a:r>
            <a:r>
              <a:rPr lang="en-US" dirty="0" smtClean="0"/>
              <a:t>dulthood we:</a:t>
            </a:r>
            <a:endParaRPr lang="en-US" dirty="0"/>
          </a:p>
          <a:p>
            <a:r>
              <a:rPr lang="en-US" dirty="0" smtClean="0"/>
              <a:t>say </a:t>
            </a:r>
            <a:r>
              <a:rPr lang="en-US" dirty="0"/>
              <a:t>what we mean and mean what we say.</a:t>
            </a:r>
          </a:p>
          <a:p>
            <a:r>
              <a:rPr lang="en-US" dirty="0" smtClean="0"/>
              <a:t>show </a:t>
            </a:r>
            <a:r>
              <a:rPr lang="en-US" dirty="0"/>
              <a:t>up on time.</a:t>
            </a:r>
          </a:p>
          <a:p>
            <a:r>
              <a:rPr lang="en-US" dirty="0" smtClean="0"/>
              <a:t>meet </a:t>
            </a:r>
            <a:r>
              <a:rPr lang="en-US" dirty="0"/>
              <a:t>deadlines.</a:t>
            </a:r>
          </a:p>
          <a:p>
            <a:r>
              <a:rPr lang="en-US" dirty="0" smtClean="0"/>
              <a:t>pay </a:t>
            </a:r>
            <a:r>
              <a:rPr lang="en-US" dirty="0"/>
              <a:t>bills.</a:t>
            </a:r>
          </a:p>
          <a:p>
            <a:r>
              <a:rPr lang="en-US" dirty="0" smtClean="0"/>
              <a:t>take </a:t>
            </a:r>
            <a:r>
              <a:rPr lang="en-US" dirty="0"/>
              <a:t>care of our physical needs (housing, transportation, money, health, etc.)</a:t>
            </a:r>
          </a:p>
          <a:p>
            <a:r>
              <a:rPr lang="en-US" dirty="0" smtClean="0"/>
              <a:t>adjust </a:t>
            </a:r>
            <a:r>
              <a:rPr lang="en-US" dirty="0"/>
              <a:t>to changing circumstances.</a:t>
            </a:r>
          </a:p>
          <a:p>
            <a:r>
              <a:rPr lang="en-US" dirty="0" smtClean="0"/>
              <a:t>understand </a:t>
            </a:r>
            <a:r>
              <a:rPr lang="en-US" dirty="0"/>
              <a:t>that the world does not revolve around us.</a:t>
            </a:r>
          </a:p>
          <a:p>
            <a:r>
              <a:rPr lang="en-US" dirty="0" smtClean="0"/>
              <a:t>cooperate </a:t>
            </a:r>
            <a:r>
              <a:rPr lang="en-US" dirty="0"/>
              <a:t>with others.</a:t>
            </a:r>
          </a:p>
          <a:p>
            <a:r>
              <a:rPr lang="en-US" dirty="0" smtClean="0"/>
              <a:t>apologize </a:t>
            </a:r>
            <a:r>
              <a:rPr lang="en-US" dirty="0"/>
              <a:t>when wrong and commit to doing better.</a:t>
            </a:r>
          </a:p>
        </p:txBody>
      </p:sp>
      <p:sp>
        <p:nvSpPr>
          <p:cNvPr id="6" name="Title 1"/>
          <p:cNvSpPr>
            <a:spLocks noGrp="1"/>
          </p:cNvSpPr>
          <p:nvPr>
            <p:ph type="title"/>
          </p:nvPr>
        </p:nvSpPr>
        <p:spPr>
          <a:xfrm>
            <a:off x="810000" y="447188"/>
            <a:ext cx="10571998" cy="970450"/>
          </a:xfrm>
        </p:spPr>
        <p:txBody>
          <a:bodyPr/>
          <a:lstStyle/>
          <a:p>
            <a:r>
              <a:rPr lang="en-US" dirty="0"/>
              <a:t>The Art of Responsibility </a:t>
            </a:r>
            <a:r>
              <a:rPr lang="en-US" sz="2000" dirty="0"/>
              <a:t>(continued)</a:t>
            </a:r>
          </a:p>
        </p:txBody>
      </p:sp>
    </p:spTree>
    <p:extLst>
      <p:ext uri="{BB962C8B-B14F-4D97-AF65-F5344CB8AC3E}">
        <p14:creationId xmlns:p14="http://schemas.microsoft.com/office/powerpoint/2010/main" val="41508512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Helpful Hints</a:t>
            </a:r>
          </a:p>
        </p:txBody>
      </p:sp>
      <p:pic>
        <p:nvPicPr>
          <p:cNvPr id="4" name="Content Placeholder 3" descr="Chicken 1: What's your problem?&#10;Chicken 2: I'm trying to be more realistic, says the realistically drawn chicken." title="Cartoon"/>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84596" y="2407434"/>
            <a:ext cx="3909548" cy="4114800"/>
          </a:xfrm>
        </p:spPr>
      </p:pic>
      <p:sp>
        <p:nvSpPr>
          <p:cNvPr id="5" name="Content Placeholder 2"/>
          <p:cNvSpPr txBox="1">
            <a:spLocks/>
          </p:cNvSpPr>
          <p:nvPr/>
        </p:nvSpPr>
        <p:spPr>
          <a:xfrm>
            <a:off x="4911048" y="2179933"/>
            <a:ext cx="6946686" cy="4329971"/>
          </a:xfrm>
          <a:prstGeom prst="rect">
            <a:avLst/>
          </a:prstGeom>
          <a:effectLst>
            <a:outerShdw blurRad="50800" dir="14400000">
              <a:srgbClr val="000000">
                <a:alpha val="40000"/>
              </a:srgbClr>
            </a:outerShdw>
          </a:effectLst>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r>
              <a:rPr lang="en-US" dirty="0"/>
              <a:t>Becoming an adult is a marathon, not a sprint.</a:t>
            </a:r>
          </a:p>
          <a:p>
            <a:r>
              <a:rPr lang="en-US" dirty="0"/>
              <a:t>Admitting a weakness and figuring out a work-around until you develop that skill, is more effective than denial, and far less stressful.</a:t>
            </a:r>
          </a:p>
          <a:p>
            <a:r>
              <a:rPr lang="en-US" dirty="0"/>
              <a:t>If you don’t know, Google it.</a:t>
            </a:r>
          </a:p>
          <a:p>
            <a:r>
              <a:rPr lang="en-US" dirty="0"/>
              <a:t>If you still don’t know, ask.</a:t>
            </a:r>
          </a:p>
          <a:p>
            <a:r>
              <a:rPr lang="en-US" dirty="0"/>
              <a:t>Every day, be as encouraging to yourself as you are to your best friend when they’re down in the dumps. </a:t>
            </a:r>
          </a:p>
          <a:p>
            <a:r>
              <a:rPr lang="en-US" dirty="0"/>
              <a:t>Kindness costs nothing.</a:t>
            </a:r>
          </a:p>
          <a:p>
            <a:pPr marL="0" indent="0">
              <a:buNone/>
            </a:pPr>
            <a:endParaRPr lang="en-US" dirty="0"/>
          </a:p>
        </p:txBody>
      </p:sp>
    </p:spTree>
    <p:extLst>
      <p:ext uri="{BB962C8B-B14F-4D97-AF65-F5344CB8AC3E}">
        <p14:creationId xmlns:p14="http://schemas.microsoft.com/office/powerpoint/2010/main" val="11804905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9ECD33"/>
      </a:accent1>
      <a:accent2>
        <a:srgbClr val="E19933"/>
      </a:accent2>
      <a:accent3>
        <a:srgbClr val="DC5D3D"/>
      </a:accent3>
      <a:accent4>
        <a:srgbClr val="A967CB"/>
      </a:accent4>
      <a:accent5>
        <a:srgbClr val="5EA5DD"/>
      </a:accent5>
      <a:accent6>
        <a:srgbClr val="44BEA9"/>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98D1675B-7325-48AD-994B-0DEF3379A98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474</TotalTime>
  <Words>228</Words>
  <Application>Microsoft Office PowerPoint</Application>
  <PresentationFormat>Widescreen</PresentationFormat>
  <Paragraphs>37</Paragraphs>
  <Slides>6</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Calibri</vt:lpstr>
      <vt:lpstr>Century Gothic</vt:lpstr>
      <vt:lpstr>Wingdings 2</vt:lpstr>
      <vt:lpstr>Quotable</vt:lpstr>
      <vt:lpstr>Adulting 101</vt:lpstr>
      <vt:lpstr>Session 1</vt:lpstr>
      <vt:lpstr>Definition</vt:lpstr>
      <vt:lpstr>The Art of Responsibility</vt:lpstr>
      <vt:lpstr>The Art of Responsibility (continued)</vt:lpstr>
      <vt:lpstr>Helpful Hints</vt:lpstr>
    </vt:vector>
  </TitlesOfParts>
  <Company>Community College of Rhode Island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Adulting 101</dc:title>
  <dc:creator>Wells, Shanna</dc:creator>
  <cp:lastModifiedBy>Shanna Wells</cp:lastModifiedBy>
  <cp:revision>141</cp:revision>
  <dcterms:created xsi:type="dcterms:W3CDTF">2018-12-03T19:35:27Z</dcterms:created>
  <dcterms:modified xsi:type="dcterms:W3CDTF">2018-12-19T18:23:49Z</dcterms:modified>
</cp:coreProperties>
</file>