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5" r:id="rId2"/>
    <p:sldId id="266" r:id="rId3"/>
    <p:sldId id="267" r:id="rId4"/>
    <p:sldId id="290" r:id="rId5"/>
    <p:sldId id="291" r:id="rId6"/>
    <p:sldId id="292" r:id="rId7"/>
    <p:sldId id="29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80814" autoAdjust="0"/>
  </p:normalViewPr>
  <p:slideViewPr>
    <p:cSldViewPr snapToGrid="0">
      <p:cViewPr varScale="1">
        <p:scale>
          <a:sx n="79" d="100"/>
          <a:sy n="79" d="100"/>
        </p:scale>
        <p:origin x="10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a Wells" userId="9e6ada7c-4d23-4335-9d12-6bcd271d1095" providerId="ADAL" clId="{70EC652C-91A3-4C76-B508-36161D47ACAB}"/>
    <pc:docChg chg="modShowInfo">
      <pc:chgData name="Shanna Wells" userId="9e6ada7c-4d23-4335-9d12-6bcd271d1095" providerId="ADAL" clId="{70EC652C-91A3-4C76-B508-36161D47ACAB}" dt="2020-04-16T19:55:15.847" v="0" actId="2744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1A564-C1E4-41A9-987E-747D5A551E15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6E00D-C78D-4FAA-BE2A-798A4A3BC2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6E00D-C78D-4FAA-BE2A-798A4A3BC24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21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6E00D-C78D-4FAA-BE2A-798A4A3BC24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6E00D-C78D-4FAA-BE2A-798A4A3BC24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0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6E00D-C78D-4FAA-BE2A-798A4A3BC24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6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Adulting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8719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Art of Being a Grown-up					Shanna Wells, M.Ed.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Community College of Rhode Island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Coordinator, Community and Social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6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an Adult?</a:t>
            </a:r>
          </a:p>
        </p:txBody>
      </p:sp>
    </p:spTree>
    <p:extLst>
      <p:ext uri="{BB962C8B-B14F-4D97-AF65-F5344CB8AC3E}">
        <p14:creationId xmlns:p14="http://schemas.microsoft.com/office/powerpoint/2010/main" val="373343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Defining Adulthood</a:t>
            </a:r>
            <a:endParaRPr lang="en-US" sz="1800" dirty="0">
              <a:ea typeface="+mj-lt"/>
              <a:cs typeface="+mj-lt"/>
            </a:endParaRPr>
          </a:p>
        </p:txBody>
      </p:sp>
      <p:pic>
        <p:nvPicPr>
          <p:cNvPr id="7" name="Content Placeholder 6" descr="Cartoon of two chickens entitled &quot;The Three Stages of Self-Awareness.&quot;  Stage 1:  Chicken 1 says, &quot;You're an idiot.&quot;  Chicken 2 says, &quot;No!&quot;  Stage 2:  Chicken 1 says, &quot;You're an idiot.&quot;  Chicken 2 says, &quot;Yes.&quot;  Stage 3&quot;  Chicken 2 says, &quot;I'm an idiot.&quot;">
            <a:extLst>
              <a:ext uri="{FF2B5EF4-FFF2-40B4-BE49-F238E27FC236}">
                <a16:creationId xmlns:a16="http://schemas.microsoft.com/office/drawing/2014/main" id="{8345EC7C-1192-43E3-BC6C-EF064AD4BF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2240" y="2407434"/>
            <a:ext cx="4114800" cy="4114800"/>
          </a:xfrm>
          <a:prstGeom prst="rect">
            <a:avLst/>
          </a:prstGeom>
        </p:spPr>
      </p:pic>
      <p:sp>
        <p:nvSpPr>
          <p:cNvPr id="3" name="TextBox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260368" y="2479354"/>
            <a:ext cx="4140485" cy="41148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2000" dirty="0"/>
              <a:t>At the heart of being an adult is awareness of your:</a:t>
            </a:r>
          </a:p>
          <a:p>
            <a:endParaRPr lang="en-US" sz="2000" dirty="0"/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Strengths</a:t>
            </a:r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Weaknesses</a:t>
            </a:r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Skills</a:t>
            </a:r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challenges.</a:t>
            </a:r>
          </a:p>
        </p:txBody>
      </p:sp>
    </p:spTree>
    <p:extLst>
      <p:ext uri="{BB962C8B-B14F-4D97-AF65-F5344CB8AC3E}">
        <p14:creationId xmlns:p14="http://schemas.microsoft.com/office/powerpoint/2010/main" val="17805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0E78-1A31-4A00-9E6C-2873369D3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Defining Adulthood </a:t>
            </a:r>
            <a:r>
              <a:rPr lang="en-US" sz="1200" dirty="0"/>
              <a:t>(continued)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25E8ECA7-0DFD-44FE-B25C-A016E3084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84" y="2296012"/>
            <a:ext cx="4253022" cy="41148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8E090-FED9-46B1-A48F-35897E8271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1284" y="2296012"/>
            <a:ext cx="4114230" cy="372166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We learn to accept: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we’re not perfect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we’ll never be perfect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the most we can do is become the best version of ourselves, based on our moment-to-moment choices.</a:t>
            </a:r>
          </a:p>
        </p:txBody>
      </p:sp>
    </p:spTree>
    <p:extLst>
      <p:ext uri="{BB962C8B-B14F-4D97-AF65-F5344CB8AC3E}">
        <p14:creationId xmlns:p14="http://schemas.microsoft.com/office/powerpoint/2010/main" val="377740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The Art of Responsibility</a:t>
            </a:r>
          </a:p>
        </p:txBody>
      </p:sp>
      <p:pic>
        <p:nvPicPr>
          <p:cNvPr id="10" name="Content Placeholder 9" descr="Cartoon of two chickens.  Chicken 1 says, &quot;You've got a problem with avoiding personal accountability.&quot;  Chicken 2 replies, &quot;Ya, and whose fault is that?&quot;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52" y="2343441"/>
            <a:ext cx="3994951" cy="41148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775826" y="2343441"/>
            <a:ext cx="6607960" cy="41971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Adolescents: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are not used to accepting personal responsibility.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often blame other people for their problems and assume that everyone is out to ruin their lives.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often believe adults should be able to read their minds.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have trouble asking for help or expect others to fix their problems for them.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may not have learned or been taught the skills needed to be independent.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3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z="1800" dirty="0"/>
              <a:t>The Art of Responsibility </a:t>
            </a:r>
            <a:r>
              <a:rPr lang="en-US" sz="1200" dirty="0"/>
              <a:t>(continued)</a:t>
            </a:r>
            <a:endParaRPr lang="en-US" sz="1800" dirty="0"/>
          </a:p>
        </p:txBody>
      </p:sp>
      <p:pic>
        <p:nvPic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26" y="2395104"/>
            <a:ext cx="4156365" cy="4114800"/>
          </a:xfrm>
        </p:spPr>
      </p:pic>
      <p:sp>
        <p:nvSpPr>
          <p:cNvPr id="5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833557" y="2100942"/>
            <a:ext cx="7024177" cy="456111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adulthood we strive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say what we mean and mean what we say.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show up on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meet deadlines and pay bills.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take care of our physical needs (housing, transportation, money, health,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adjust to changing circumstances.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understand the world does not revolve around 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work cooperatively with others.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apologize when wrong and commit to doing better.</a:t>
            </a:r>
          </a:p>
        </p:txBody>
      </p:sp>
    </p:spTree>
    <p:extLst>
      <p:ext uri="{BB962C8B-B14F-4D97-AF65-F5344CB8AC3E}">
        <p14:creationId xmlns:p14="http://schemas.microsoft.com/office/powerpoint/2010/main" val="227292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Helpful Hints</a:t>
            </a:r>
          </a:p>
        </p:txBody>
      </p:sp>
      <p:pic>
        <p:nvPicPr>
          <p:cNvPr id="4" name="Content Placeholder 3" descr="Cartoonishly drawn Chicken 1 says, &quot;What's your problem?&quot; &quot;I'm trying to be more realistic,&quot; says realistically drawn Chicken 2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96" y="2407434"/>
            <a:ext cx="3909548" cy="41148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911048" y="2179933"/>
            <a:ext cx="6946686" cy="432997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Becoming an adult is a marathon, not a sprint.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Admitting a weakness and implementing a work-around until you develop that skill is more effective in the long-run than denial, and far less stressful.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you don’t know, Google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you still don’t know, ask.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Every day, be as encouraging to yourself as you are to a loved one when they’re down in the dumps.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Kindness and a sense of humor cost nothing, and they breed good will.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80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491</TotalTime>
  <Words>363</Words>
  <Application>Microsoft Office PowerPoint</Application>
  <PresentationFormat>Widescreen</PresentationFormat>
  <Paragraphs>49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2</vt:lpstr>
      <vt:lpstr>Quotable</vt:lpstr>
      <vt:lpstr>Adulting 101</vt:lpstr>
      <vt:lpstr>Session 1</vt:lpstr>
      <vt:lpstr>Defining Adulthood</vt:lpstr>
      <vt:lpstr>Defining Adulthood (continued)</vt:lpstr>
      <vt:lpstr>The Art of Responsibility</vt:lpstr>
      <vt:lpstr>The Art of Responsibility (continued)</vt:lpstr>
      <vt:lpstr>Helpful Hints</vt:lpstr>
    </vt:vector>
  </TitlesOfParts>
  <Company>Community College of Rhode Island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Adulting 101</dc:title>
  <dc:creator>Wells, Shanna</dc:creator>
  <cp:lastModifiedBy>shanna wells</cp:lastModifiedBy>
  <cp:revision>142</cp:revision>
  <dcterms:created xsi:type="dcterms:W3CDTF">2018-12-03T19:35:27Z</dcterms:created>
  <dcterms:modified xsi:type="dcterms:W3CDTF">2020-04-16T19:55:26Z</dcterms:modified>
</cp:coreProperties>
</file>