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39"/>
  </p:notesMasterIdLst>
  <p:sldIdLst>
    <p:sldId id="256" r:id="rId5"/>
    <p:sldId id="264" r:id="rId6"/>
    <p:sldId id="265" r:id="rId7"/>
    <p:sldId id="266" r:id="rId8"/>
    <p:sldId id="268" r:id="rId9"/>
    <p:sldId id="269" r:id="rId10"/>
    <p:sldId id="284" r:id="rId11"/>
    <p:sldId id="283" r:id="rId12"/>
    <p:sldId id="291" r:id="rId13"/>
    <p:sldId id="292" r:id="rId14"/>
    <p:sldId id="294" r:id="rId15"/>
    <p:sldId id="295" r:id="rId16"/>
    <p:sldId id="297" r:id="rId17"/>
    <p:sldId id="296" r:id="rId18"/>
    <p:sldId id="298" r:id="rId19"/>
    <p:sldId id="299" r:id="rId20"/>
    <p:sldId id="300" r:id="rId21"/>
    <p:sldId id="301" r:id="rId22"/>
    <p:sldId id="302" r:id="rId23"/>
    <p:sldId id="290" r:id="rId24"/>
    <p:sldId id="289" r:id="rId25"/>
    <p:sldId id="293" r:id="rId26"/>
    <p:sldId id="303" r:id="rId27"/>
    <p:sldId id="304" r:id="rId28"/>
    <p:sldId id="281" r:id="rId29"/>
    <p:sldId id="305" r:id="rId30"/>
    <p:sldId id="306" r:id="rId31"/>
    <p:sldId id="307" r:id="rId32"/>
    <p:sldId id="308" r:id="rId33"/>
    <p:sldId id="309" r:id="rId34"/>
    <p:sldId id="310" r:id="rId35"/>
    <p:sldId id="280" r:id="rId36"/>
    <p:sldId id="279" r:id="rId37"/>
    <p:sldId id="262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F6A"/>
    <a:srgbClr val="80CDCB"/>
    <a:srgbClr val="B7CD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81"/>
    <p:restoredTop sz="88733"/>
  </p:normalViewPr>
  <p:slideViewPr>
    <p:cSldViewPr snapToGrid="0" snapToObjects="1">
      <p:cViewPr varScale="1">
        <p:scale>
          <a:sx n="104" d="100"/>
          <a:sy n="104" d="100"/>
        </p:scale>
        <p:origin x="97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image" Target="../media/image4.pn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36.png"/><Relationship Id="rId3" Type="http://schemas.openxmlformats.org/officeDocument/2006/relationships/hyperlink" Target="https://ccri.edu/ldc/explore/kits/digital/index.html" TargetMode="External"/><Relationship Id="rId7" Type="http://schemas.openxmlformats.org/officeDocument/2006/relationships/image" Target="../media/image30.png"/><Relationship Id="rId12" Type="http://schemas.openxmlformats.org/officeDocument/2006/relationships/image" Target="../media/image35.svg"/><Relationship Id="rId2" Type="http://schemas.openxmlformats.org/officeDocument/2006/relationships/hyperlink" Target="https://ccri.edu/ldc/explore/learningcontinuity.html" TargetMode="External"/><Relationship Id="rId1" Type="http://schemas.openxmlformats.org/officeDocument/2006/relationships/hyperlink" Target="https://oscqr.suny.edu/standard4/" TargetMode="External"/><Relationship Id="rId6" Type="http://schemas.openxmlformats.org/officeDocument/2006/relationships/image" Target="../media/image29.sv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svg"/><Relationship Id="rId4" Type="http://schemas.openxmlformats.org/officeDocument/2006/relationships/hyperlink" Target="https://ccri.edu/ldc/explore/kits/inclusive/index.html" TargetMode="External"/><Relationship Id="rId9" Type="http://schemas.openxmlformats.org/officeDocument/2006/relationships/image" Target="../media/image32.png"/><Relationship Id="rId14" Type="http://schemas.openxmlformats.org/officeDocument/2006/relationships/image" Target="../media/image37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image" Target="../media/image4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hyperlink" Target="https://ccri.edu/ldc/explore/learningcontinuity.html" TargetMode="External"/><Relationship Id="rId13" Type="http://schemas.openxmlformats.org/officeDocument/2006/relationships/image" Target="../media/image37.svg"/><Relationship Id="rId3" Type="http://schemas.openxmlformats.org/officeDocument/2006/relationships/image" Target="../media/image30.png"/><Relationship Id="rId7" Type="http://schemas.openxmlformats.org/officeDocument/2006/relationships/image" Target="../media/image33.svg"/><Relationship Id="rId12" Type="http://schemas.openxmlformats.org/officeDocument/2006/relationships/image" Target="../media/image36.png"/><Relationship Id="rId2" Type="http://schemas.openxmlformats.org/officeDocument/2006/relationships/image" Target="../media/image29.svg"/><Relationship Id="rId1" Type="http://schemas.openxmlformats.org/officeDocument/2006/relationships/image" Target="../media/image28.png"/><Relationship Id="rId6" Type="http://schemas.openxmlformats.org/officeDocument/2006/relationships/image" Target="../media/image32.png"/><Relationship Id="rId11" Type="http://schemas.openxmlformats.org/officeDocument/2006/relationships/hyperlink" Target="https://ccri.edu/ldc/explore/kits/digital/index.html" TargetMode="External"/><Relationship Id="rId5" Type="http://schemas.openxmlformats.org/officeDocument/2006/relationships/hyperlink" Target="https://oscqr.suny.edu/standard4/" TargetMode="External"/><Relationship Id="rId10" Type="http://schemas.openxmlformats.org/officeDocument/2006/relationships/image" Target="../media/image35.svg"/><Relationship Id="rId4" Type="http://schemas.openxmlformats.org/officeDocument/2006/relationships/image" Target="../media/image31.svg"/><Relationship Id="rId9" Type="http://schemas.openxmlformats.org/officeDocument/2006/relationships/image" Target="../media/image34.png"/><Relationship Id="rId14" Type="http://schemas.openxmlformats.org/officeDocument/2006/relationships/hyperlink" Target="https://ccri.edu/ldc/explore/kits/inclusive/index.html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E81ED0-60FB-C34C-9107-C9D22794CA4C}" type="doc">
      <dgm:prSet loTypeId="urn:microsoft.com/office/officeart/2018/2/layout/IconLabelList" loCatId="icon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17AB4B5-A0F6-2C47-B3E3-91EDDCCC476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 dirty="0"/>
            <a:t>Use Ally in Blackboard</a:t>
          </a:r>
          <a:endParaRPr lang="en-US" dirty="0"/>
        </a:p>
      </dgm:t>
    </dgm:pt>
    <dgm:pt modelId="{42838E19-DD19-8348-A677-5F49CC875526}" type="parTrans" cxnId="{49E5A4A7-A706-604B-9008-55FD4B7505B0}">
      <dgm:prSet/>
      <dgm:spPr/>
      <dgm:t>
        <a:bodyPr/>
        <a:lstStyle/>
        <a:p>
          <a:endParaRPr lang="en-US"/>
        </a:p>
      </dgm:t>
    </dgm:pt>
    <dgm:pt modelId="{A23A8370-7C6A-7842-96D1-BA919294E4C1}" type="sibTrans" cxnId="{49E5A4A7-A706-604B-9008-55FD4B7505B0}">
      <dgm:prSet/>
      <dgm:spPr/>
      <dgm:t>
        <a:bodyPr/>
        <a:lstStyle/>
        <a:p>
          <a:endParaRPr lang="en-US"/>
        </a:p>
      </dgm:t>
    </dgm:pt>
    <dgm:pt modelId="{3A45C3A3-43CA-384A-A75D-AAEEC6F0C48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Use MS Accessibility Checker</a:t>
          </a:r>
        </a:p>
      </dgm:t>
    </dgm:pt>
    <dgm:pt modelId="{C9142A78-086C-174E-9AE3-FC9CDEB536E5}" type="parTrans" cxnId="{C3BD5D2E-8077-D84C-8D51-E6D0A59F8A89}">
      <dgm:prSet/>
      <dgm:spPr/>
      <dgm:t>
        <a:bodyPr/>
        <a:lstStyle/>
        <a:p>
          <a:endParaRPr lang="en-US"/>
        </a:p>
      </dgm:t>
    </dgm:pt>
    <dgm:pt modelId="{D3525D30-E9BD-164C-8283-4C070EA66FBC}" type="sibTrans" cxnId="{C3BD5D2E-8077-D84C-8D51-E6D0A59F8A89}">
      <dgm:prSet/>
      <dgm:spPr/>
      <dgm:t>
        <a:bodyPr/>
        <a:lstStyle/>
        <a:p>
          <a:endParaRPr lang="en-US"/>
        </a:p>
      </dgm:t>
    </dgm:pt>
    <dgm:pt modelId="{B297CF54-EFB9-5A49-9719-FACC6D35B81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Use Adobe Acrobat Pro DC</a:t>
          </a:r>
        </a:p>
      </dgm:t>
    </dgm:pt>
    <dgm:pt modelId="{D1831CAE-8C71-174A-B883-5F6B2D8036C7}" type="parTrans" cxnId="{BD839D63-EB72-604C-9923-98D21306DC87}">
      <dgm:prSet/>
      <dgm:spPr/>
      <dgm:t>
        <a:bodyPr/>
        <a:lstStyle/>
        <a:p>
          <a:endParaRPr lang="en-US"/>
        </a:p>
      </dgm:t>
    </dgm:pt>
    <dgm:pt modelId="{17F55585-EA34-A74D-83D7-DF80612FA8BC}" type="sibTrans" cxnId="{BD839D63-EB72-604C-9923-98D21306DC87}">
      <dgm:prSet/>
      <dgm:spPr/>
      <dgm:t>
        <a:bodyPr/>
        <a:lstStyle/>
        <a:p>
          <a:endParaRPr lang="en-US"/>
        </a:p>
      </dgm:t>
    </dgm:pt>
    <dgm:pt modelId="{3EDB4530-9EF1-4B42-865F-60CBCF9F4312}" type="pres">
      <dgm:prSet presAssocID="{23E81ED0-60FB-C34C-9107-C9D22794CA4C}" presName="root" presStyleCnt="0">
        <dgm:presLayoutVars>
          <dgm:dir/>
          <dgm:resizeHandles val="exact"/>
        </dgm:presLayoutVars>
      </dgm:prSet>
      <dgm:spPr/>
    </dgm:pt>
    <dgm:pt modelId="{C7DA8E62-CB92-4547-AB3E-945EE154B43E}" type="pres">
      <dgm:prSet presAssocID="{817AB4B5-A0F6-2C47-B3E3-91EDDCCC4763}" presName="compNode" presStyleCnt="0"/>
      <dgm:spPr/>
    </dgm:pt>
    <dgm:pt modelId="{9219B039-E893-4F46-9615-F90CCC605223}" type="pres">
      <dgm:prSet presAssocID="{817AB4B5-A0F6-2C47-B3E3-91EDDCCC4763}" presName="iconRect" presStyleLbl="node1" presStyleIdx="0" presStyleCnt="3"/>
      <dgm:spPr>
        <a:blipFill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6DAB4D66-FB2D-409C-A331-394948E505C9}" type="pres">
      <dgm:prSet presAssocID="{817AB4B5-A0F6-2C47-B3E3-91EDDCCC4763}" presName="spaceRect" presStyleCnt="0"/>
      <dgm:spPr/>
    </dgm:pt>
    <dgm:pt modelId="{9768D66F-D47C-476F-96D5-DB3C143CECC9}" type="pres">
      <dgm:prSet presAssocID="{817AB4B5-A0F6-2C47-B3E3-91EDDCCC4763}" presName="textRect" presStyleLbl="revTx" presStyleIdx="0" presStyleCnt="3">
        <dgm:presLayoutVars>
          <dgm:chMax val="1"/>
          <dgm:chPref val="1"/>
        </dgm:presLayoutVars>
      </dgm:prSet>
      <dgm:spPr/>
    </dgm:pt>
    <dgm:pt modelId="{A7B9A1D7-9DCB-6447-A5E1-A5EA0286B94F}" type="pres">
      <dgm:prSet presAssocID="{A23A8370-7C6A-7842-96D1-BA919294E4C1}" presName="sibTrans" presStyleCnt="0"/>
      <dgm:spPr/>
    </dgm:pt>
    <dgm:pt modelId="{A385F5EE-F904-7E4A-B050-613BC5464031}" type="pres">
      <dgm:prSet presAssocID="{3A45C3A3-43CA-384A-A75D-AAEEC6F0C48A}" presName="compNode" presStyleCnt="0"/>
      <dgm:spPr/>
    </dgm:pt>
    <dgm:pt modelId="{F0FF5DDA-78E6-884F-A091-EB0CEEFACCBA}" type="pres">
      <dgm:prSet presAssocID="{3A45C3A3-43CA-384A-A75D-AAEEC6F0C48A}" presName="iconRect" presStyleLbl="nod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15E47973-E6BA-AA40-8C84-1DDF6089620D}" type="pres">
      <dgm:prSet presAssocID="{3A45C3A3-43CA-384A-A75D-AAEEC6F0C48A}" presName="spaceRect" presStyleCnt="0"/>
      <dgm:spPr/>
    </dgm:pt>
    <dgm:pt modelId="{C3C651E2-517B-7341-8A17-61BAAB20C353}" type="pres">
      <dgm:prSet presAssocID="{3A45C3A3-43CA-384A-A75D-AAEEC6F0C48A}" presName="textRect" presStyleLbl="revTx" presStyleIdx="1" presStyleCnt="3">
        <dgm:presLayoutVars>
          <dgm:chMax val="1"/>
          <dgm:chPref val="1"/>
        </dgm:presLayoutVars>
      </dgm:prSet>
      <dgm:spPr/>
    </dgm:pt>
    <dgm:pt modelId="{75A8BF9F-BBA3-CC42-9877-FF314728FAD4}" type="pres">
      <dgm:prSet presAssocID="{D3525D30-E9BD-164C-8283-4C070EA66FBC}" presName="sibTrans" presStyleCnt="0"/>
      <dgm:spPr/>
    </dgm:pt>
    <dgm:pt modelId="{BA736AF1-5463-7948-BEC6-86EAF13C6E17}" type="pres">
      <dgm:prSet presAssocID="{B297CF54-EFB9-5A49-9719-FACC6D35B812}" presName="compNode" presStyleCnt="0"/>
      <dgm:spPr/>
    </dgm:pt>
    <dgm:pt modelId="{FA93B6A5-DC34-9746-A507-B53CAD2D5FE5}" type="pres">
      <dgm:prSet presAssocID="{B297CF54-EFB9-5A49-9719-FACC6D35B812}" presName="iconRect" presStyleLbl="node1" presStyleIdx="2" presStyleCnt="3"/>
      <dgm:spPr>
        <a:blipFill>
          <a:blip xmlns:r="http://schemas.openxmlformats.org/officeDocument/2006/relationships" r:embed="rId3"/>
          <a:srcRect/>
          <a:stretch>
            <a:fillRect/>
          </a:stretch>
        </a:blipFill>
      </dgm:spPr>
    </dgm:pt>
    <dgm:pt modelId="{83E5C5D3-D541-D143-9995-EF4DE75A4396}" type="pres">
      <dgm:prSet presAssocID="{B297CF54-EFB9-5A49-9719-FACC6D35B812}" presName="spaceRect" presStyleCnt="0"/>
      <dgm:spPr/>
    </dgm:pt>
    <dgm:pt modelId="{ED31E014-1F53-A446-9399-586EDB95D67C}" type="pres">
      <dgm:prSet presAssocID="{B297CF54-EFB9-5A49-9719-FACC6D35B812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C3BD5D2E-8077-D84C-8D51-E6D0A59F8A89}" srcId="{23E81ED0-60FB-C34C-9107-C9D22794CA4C}" destId="{3A45C3A3-43CA-384A-A75D-AAEEC6F0C48A}" srcOrd="1" destOrd="0" parTransId="{C9142A78-086C-174E-9AE3-FC9CDEB536E5}" sibTransId="{D3525D30-E9BD-164C-8283-4C070EA66FBC}"/>
    <dgm:cxn modelId="{47997646-F834-F043-9390-577EF0B7A14B}" type="presOf" srcId="{817AB4B5-A0F6-2C47-B3E3-91EDDCCC4763}" destId="{9768D66F-D47C-476F-96D5-DB3C143CECC9}" srcOrd="0" destOrd="0" presId="urn:microsoft.com/office/officeart/2018/2/layout/IconLabelList"/>
    <dgm:cxn modelId="{BD839D63-EB72-604C-9923-98D21306DC87}" srcId="{23E81ED0-60FB-C34C-9107-C9D22794CA4C}" destId="{B297CF54-EFB9-5A49-9719-FACC6D35B812}" srcOrd="2" destOrd="0" parTransId="{D1831CAE-8C71-174A-B883-5F6B2D8036C7}" sibTransId="{17F55585-EA34-A74D-83D7-DF80612FA8BC}"/>
    <dgm:cxn modelId="{8C7B9B8D-5B6E-BD45-B766-89CE7B35BCD0}" type="presOf" srcId="{B297CF54-EFB9-5A49-9719-FACC6D35B812}" destId="{ED31E014-1F53-A446-9399-586EDB95D67C}" srcOrd="0" destOrd="0" presId="urn:microsoft.com/office/officeart/2018/2/layout/IconLabelList"/>
    <dgm:cxn modelId="{3BF4CBA2-ADEC-EA45-B4DD-2C038568D632}" type="presOf" srcId="{23E81ED0-60FB-C34C-9107-C9D22794CA4C}" destId="{3EDB4530-9EF1-4B42-865F-60CBCF9F4312}" srcOrd="0" destOrd="0" presId="urn:microsoft.com/office/officeart/2018/2/layout/IconLabelList"/>
    <dgm:cxn modelId="{49E5A4A7-A706-604B-9008-55FD4B7505B0}" srcId="{23E81ED0-60FB-C34C-9107-C9D22794CA4C}" destId="{817AB4B5-A0F6-2C47-B3E3-91EDDCCC4763}" srcOrd="0" destOrd="0" parTransId="{42838E19-DD19-8348-A677-5F49CC875526}" sibTransId="{A23A8370-7C6A-7842-96D1-BA919294E4C1}"/>
    <dgm:cxn modelId="{356111E9-BF46-DB4A-BE69-72FEE7AC21D7}" type="presOf" srcId="{3A45C3A3-43CA-384A-A75D-AAEEC6F0C48A}" destId="{C3C651E2-517B-7341-8A17-61BAAB20C353}" srcOrd="0" destOrd="0" presId="urn:microsoft.com/office/officeart/2018/2/layout/IconLabelList"/>
    <dgm:cxn modelId="{FAF2151A-AFBA-1142-AAB5-B0CCE95D7A03}" type="presParOf" srcId="{3EDB4530-9EF1-4B42-865F-60CBCF9F4312}" destId="{C7DA8E62-CB92-4547-AB3E-945EE154B43E}" srcOrd="0" destOrd="0" presId="urn:microsoft.com/office/officeart/2018/2/layout/IconLabelList"/>
    <dgm:cxn modelId="{0A73E333-3B37-AC45-99BD-4AA3351F5229}" type="presParOf" srcId="{C7DA8E62-CB92-4547-AB3E-945EE154B43E}" destId="{9219B039-E893-4F46-9615-F90CCC605223}" srcOrd="0" destOrd="0" presId="urn:microsoft.com/office/officeart/2018/2/layout/IconLabelList"/>
    <dgm:cxn modelId="{EBC02238-47A6-004B-BA8E-4B34A6958D6B}" type="presParOf" srcId="{C7DA8E62-CB92-4547-AB3E-945EE154B43E}" destId="{6DAB4D66-FB2D-409C-A331-394948E505C9}" srcOrd="1" destOrd="0" presId="urn:microsoft.com/office/officeart/2018/2/layout/IconLabelList"/>
    <dgm:cxn modelId="{D47E1090-571D-ED4C-AE23-A607A9CA988E}" type="presParOf" srcId="{C7DA8E62-CB92-4547-AB3E-945EE154B43E}" destId="{9768D66F-D47C-476F-96D5-DB3C143CECC9}" srcOrd="2" destOrd="0" presId="urn:microsoft.com/office/officeart/2018/2/layout/IconLabelList"/>
    <dgm:cxn modelId="{90D040B6-6F79-F74D-ADF9-BA6DA4B0F9E6}" type="presParOf" srcId="{3EDB4530-9EF1-4B42-865F-60CBCF9F4312}" destId="{A7B9A1D7-9DCB-6447-A5E1-A5EA0286B94F}" srcOrd="1" destOrd="0" presId="urn:microsoft.com/office/officeart/2018/2/layout/IconLabelList"/>
    <dgm:cxn modelId="{848A0FEE-8EAA-9B43-94F7-379E30534BD3}" type="presParOf" srcId="{3EDB4530-9EF1-4B42-865F-60CBCF9F4312}" destId="{A385F5EE-F904-7E4A-B050-613BC5464031}" srcOrd="2" destOrd="0" presId="urn:microsoft.com/office/officeart/2018/2/layout/IconLabelList"/>
    <dgm:cxn modelId="{060A4EC7-CE44-2A43-984C-4E86C66DA90A}" type="presParOf" srcId="{A385F5EE-F904-7E4A-B050-613BC5464031}" destId="{F0FF5DDA-78E6-884F-A091-EB0CEEFACCBA}" srcOrd="0" destOrd="0" presId="urn:microsoft.com/office/officeart/2018/2/layout/IconLabelList"/>
    <dgm:cxn modelId="{149F4C43-0B35-514E-B1E5-9C86E357FAF2}" type="presParOf" srcId="{A385F5EE-F904-7E4A-B050-613BC5464031}" destId="{15E47973-E6BA-AA40-8C84-1DDF6089620D}" srcOrd="1" destOrd="0" presId="urn:microsoft.com/office/officeart/2018/2/layout/IconLabelList"/>
    <dgm:cxn modelId="{F94AB7A9-523D-3048-B18D-9C18314EB259}" type="presParOf" srcId="{A385F5EE-F904-7E4A-B050-613BC5464031}" destId="{C3C651E2-517B-7341-8A17-61BAAB20C353}" srcOrd="2" destOrd="0" presId="urn:microsoft.com/office/officeart/2018/2/layout/IconLabelList"/>
    <dgm:cxn modelId="{0C9126DA-56E4-254B-A665-F106F211E98F}" type="presParOf" srcId="{3EDB4530-9EF1-4B42-865F-60CBCF9F4312}" destId="{75A8BF9F-BBA3-CC42-9877-FF314728FAD4}" srcOrd="3" destOrd="0" presId="urn:microsoft.com/office/officeart/2018/2/layout/IconLabelList"/>
    <dgm:cxn modelId="{71F3429F-A52F-BB45-B632-B9BCB44C202A}" type="presParOf" srcId="{3EDB4530-9EF1-4B42-865F-60CBCF9F4312}" destId="{BA736AF1-5463-7948-BEC6-86EAF13C6E17}" srcOrd="4" destOrd="0" presId="urn:microsoft.com/office/officeart/2018/2/layout/IconLabelList"/>
    <dgm:cxn modelId="{72D36F2C-D63D-444A-B16D-000113F2480F}" type="presParOf" srcId="{BA736AF1-5463-7948-BEC6-86EAF13C6E17}" destId="{FA93B6A5-DC34-9746-A507-B53CAD2D5FE5}" srcOrd="0" destOrd="0" presId="urn:microsoft.com/office/officeart/2018/2/layout/IconLabelList"/>
    <dgm:cxn modelId="{00480505-053C-514D-A537-BAC37C49D892}" type="presParOf" srcId="{BA736AF1-5463-7948-BEC6-86EAF13C6E17}" destId="{83E5C5D3-D541-D143-9995-EF4DE75A4396}" srcOrd="1" destOrd="0" presId="urn:microsoft.com/office/officeart/2018/2/layout/IconLabelList"/>
    <dgm:cxn modelId="{A127A8D7-143E-1A40-893D-4DE61FC91CC5}" type="presParOf" srcId="{BA736AF1-5463-7948-BEC6-86EAF13C6E17}" destId="{ED31E014-1F53-A446-9399-586EDB95D67C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35BA57-AD89-4180-B054-118A8D2B10F0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7C88C7E3-6F10-4189-A56D-13094ACB0F83}">
      <dgm:prSet custT="1"/>
      <dgm:spPr/>
      <dgm:t>
        <a:bodyPr/>
        <a:lstStyle/>
        <a:p>
          <a:pPr>
            <a:defRPr cap="all"/>
          </a:pPr>
          <a:r>
            <a:rPr lang="en-US" sz="1600" b="0" i="0" cap="none" dirty="0"/>
            <a:t>Community of Effective Practice in Blackboard has Templates</a:t>
          </a:r>
          <a:endParaRPr lang="en-US" sz="1600" cap="none" dirty="0"/>
        </a:p>
      </dgm:t>
    </dgm:pt>
    <dgm:pt modelId="{6D2526FC-1510-42A9-B1BB-0280E5C6E9FD}" type="parTrans" cxnId="{055AD814-8B64-48CE-8858-75656C57BECE}">
      <dgm:prSet/>
      <dgm:spPr/>
      <dgm:t>
        <a:bodyPr/>
        <a:lstStyle/>
        <a:p>
          <a:endParaRPr lang="en-US"/>
        </a:p>
      </dgm:t>
    </dgm:pt>
    <dgm:pt modelId="{D00B0163-38CD-4D77-92BB-CAD082064ECD}" type="sibTrans" cxnId="{055AD814-8B64-48CE-8858-75656C57BECE}">
      <dgm:prSet/>
      <dgm:spPr/>
      <dgm:t>
        <a:bodyPr/>
        <a:lstStyle/>
        <a:p>
          <a:endParaRPr lang="en-US"/>
        </a:p>
      </dgm:t>
    </dgm:pt>
    <dgm:pt modelId="{B7133C8B-9DA3-42FC-B46F-F0C2D6287C49}">
      <dgm:prSet/>
      <dgm:spPr/>
      <dgm:t>
        <a:bodyPr/>
        <a:lstStyle/>
        <a:p>
          <a:pPr>
            <a:defRPr cap="all"/>
          </a:pPr>
          <a:r>
            <a:rPr lang="en-US" b="0" i="0">
              <a:hlinkClick xmlns:r="http://schemas.openxmlformats.org/officeDocument/2006/relationships" r:id="rId1"/>
            </a:rPr>
            <a:t>OSCQR Standard 4</a:t>
          </a:r>
          <a:endParaRPr lang="en-US"/>
        </a:p>
      </dgm:t>
    </dgm:pt>
    <dgm:pt modelId="{AE4D0427-7568-4040-83D2-AB297E94EA23}" type="parTrans" cxnId="{A21A3BDE-3F0D-4546-B008-6A2BAAAF7692}">
      <dgm:prSet/>
      <dgm:spPr/>
      <dgm:t>
        <a:bodyPr/>
        <a:lstStyle/>
        <a:p>
          <a:endParaRPr lang="en-US"/>
        </a:p>
      </dgm:t>
    </dgm:pt>
    <dgm:pt modelId="{A9062F91-C375-4F22-9B63-B26609B2AD85}" type="sibTrans" cxnId="{A21A3BDE-3F0D-4546-B008-6A2BAAAF7692}">
      <dgm:prSet/>
      <dgm:spPr/>
      <dgm:t>
        <a:bodyPr/>
        <a:lstStyle/>
        <a:p>
          <a:endParaRPr lang="en-US"/>
        </a:p>
      </dgm:t>
    </dgm:pt>
    <dgm:pt modelId="{BACDD455-4489-425E-9497-E4E4D58E306C}">
      <dgm:prSet/>
      <dgm:spPr/>
      <dgm:t>
        <a:bodyPr/>
        <a:lstStyle/>
        <a:p>
          <a:pPr>
            <a:defRPr cap="all"/>
          </a:pPr>
          <a:r>
            <a:rPr lang="en-US" b="0" i="0">
              <a:hlinkClick xmlns:r="http://schemas.openxmlformats.org/officeDocument/2006/relationships" r:id="rId2"/>
            </a:rPr>
            <a:t>Online Teaching Readiness</a:t>
          </a:r>
          <a:endParaRPr lang="en-US"/>
        </a:p>
      </dgm:t>
    </dgm:pt>
    <dgm:pt modelId="{8240FDF7-2680-4C72-94BE-9898D0C7113C}" type="parTrans" cxnId="{EA39CA92-42F7-41F6-B501-B3F2F082DB06}">
      <dgm:prSet/>
      <dgm:spPr/>
      <dgm:t>
        <a:bodyPr/>
        <a:lstStyle/>
        <a:p>
          <a:endParaRPr lang="en-US"/>
        </a:p>
      </dgm:t>
    </dgm:pt>
    <dgm:pt modelId="{6DA44C6C-9EE9-4C14-A6F4-B198311A50A0}" type="sibTrans" cxnId="{EA39CA92-42F7-41F6-B501-B3F2F082DB06}">
      <dgm:prSet/>
      <dgm:spPr/>
      <dgm:t>
        <a:bodyPr/>
        <a:lstStyle/>
        <a:p>
          <a:endParaRPr lang="en-US"/>
        </a:p>
      </dgm:t>
    </dgm:pt>
    <dgm:pt modelId="{FF1F4E1E-BC1B-49B9-93C6-E4B7446FFBFC}">
      <dgm:prSet/>
      <dgm:spPr/>
      <dgm:t>
        <a:bodyPr/>
        <a:lstStyle/>
        <a:p>
          <a:pPr>
            <a:defRPr cap="all"/>
          </a:pPr>
          <a:r>
            <a:rPr lang="en-US" b="0" i="0">
              <a:hlinkClick xmlns:r="http://schemas.openxmlformats.org/officeDocument/2006/relationships" r:id="rId3"/>
            </a:rPr>
            <a:t>Creating Accessible Digital Documents</a:t>
          </a:r>
          <a:r>
            <a:rPr lang="en-US" b="0" i="0"/>
            <a:t> </a:t>
          </a:r>
          <a:endParaRPr lang="en-US"/>
        </a:p>
      </dgm:t>
    </dgm:pt>
    <dgm:pt modelId="{529B57A4-EF3C-4760-8FBA-6D357CD17AA7}" type="parTrans" cxnId="{66FF3443-E68C-416B-96FB-B10B5804C258}">
      <dgm:prSet/>
      <dgm:spPr/>
      <dgm:t>
        <a:bodyPr/>
        <a:lstStyle/>
        <a:p>
          <a:endParaRPr lang="en-US"/>
        </a:p>
      </dgm:t>
    </dgm:pt>
    <dgm:pt modelId="{11AF7DEA-6F76-42ED-B087-AD3033B5F81A}" type="sibTrans" cxnId="{66FF3443-E68C-416B-96FB-B10B5804C258}">
      <dgm:prSet/>
      <dgm:spPr/>
      <dgm:t>
        <a:bodyPr/>
        <a:lstStyle/>
        <a:p>
          <a:endParaRPr lang="en-US"/>
        </a:p>
      </dgm:t>
    </dgm:pt>
    <dgm:pt modelId="{A73219F2-104E-4989-8B1F-90E5580E6B2E}">
      <dgm:prSet/>
      <dgm:spPr/>
      <dgm:t>
        <a:bodyPr/>
        <a:lstStyle/>
        <a:p>
          <a:pPr>
            <a:defRPr cap="all"/>
          </a:pPr>
          <a:r>
            <a:rPr lang="en-US" b="0" i="0">
              <a:hlinkClick xmlns:r="http://schemas.openxmlformats.org/officeDocument/2006/relationships" r:id="rId4"/>
            </a:rPr>
            <a:t>Design Inclusive Syllabi</a:t>
          </a:r>
          <a:endParaRPr lang="en-US"/>
        </a:p>
      </dgm:t>
    </dgm:pt>
    <dgm:pt modelId="{4409A1F2-2B32-417A-BF5E-D65FD61395F3}" type="parTrans" cxnId="{7775E2CF-9DE4-4F62-A6F4-A83446C74CE4}">
      <dgm:prSet/>
      <dgm:spPr/>
      <dgm:t>
        <a:bodyPr/>
        <a:lstStyle/>
        <a:p>
          <a:endParaRPr lang="en-US"/>
        </a:p>
      </dgm:t>
    </dgm:pt>
    <dgm:pt modelId="{5AE75143-4CEC-433D-83A0-A94025D1D014}" type="sibTrans" cxnId="{7775E2CF-9DE4-4F62-A6F4-A83446C74CE4}">
      <dgm:prSet/>
      <dgm:spPr/>
      <dgm:t>
        <a:bodyPr/>
        <a:lstStyle/>
        <a:p>
          <a:endParaRPr lang="en-US"/>
        </a:p>
      </dgm:t>
    </dgm:pt>
    <dgm:pt modelId="{63754238-D9B3-4992-9800-135FD1B2170D}" type="pres">
      <dgm:prSet presAssocID="{8B35BA57-AD89-4180-B054-118A8D2B10F0}" presName="root" presStyleCnt="0">
        <dgm:presLayoutVars>
          <dgm:dir/>
          <dgm:resizeHandles val="exact"/>
        </dgm:presLayoutVars>
      </dgm:prSet>
      <dgm:spPr/>
    </dgm:pt>
    <dgm:pt modelId="{5DE8F170-C6DC-4B95-A7F3-DA1B7237746C}" type="pres">
      <dgm:prSet presAssocID="{7C88C7E3-6F10-4189-A56D-13094ACB0F83}" presName="compNode" presStyleCnt="0"/>
      <dgm:spPr/>
    </dgm:pt>
    <dgm:pt modelId="{221A734A-6E27-494B-A886-1536FA806EF9}" type="pres">
      <dgm:prSet presAssocID="{7C88C7E3-6F10-4189-A56D-13094ACB0F83}" presName="iconBgRect" presStyleLbl="bgShp" presStyleIdx="0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EC3E5B94-2350-4C41-AC9E-D0451A9F4B81}" type="pres">
      <dgm:prSet presAssocID="{7C88C7E3-6F10-4189-A56D-13094ACB0F83}" presName="iconRect" presStyleLbl="node1" presStyleIdx="0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lackboard"/>
        </a:ext>
      </dgm:extLst>
    </dgm:pt>
    <dgm:pt modelId="{BA7B962A-4A0F-4631-8E1F-193632C5B7E1}" type="pres">
      <dgm:prSet presAssocID="{7C88C7E3-6F10-4189-A56D-13094ACB0F83}" presName="spaceRect" presStyleCnt="0"/>
      <dgm:spPr/>
    </dgm:pt>
    <dgm:pt modelId="{8E06FBD9-C2C6-4FDD-B6AA-143BBDAB53F8}" type="pres">
      <dgm:prSet presAssocID="{7C88C7E3-6F10-4189-A56D-13094ACB0F83}" presName="textRect" presStyleLbl="revTx" presStyleIdx="0" presStyleCnt="5">
        <dgm:presLayoutVars>
          <dgm:chMax val="1"/>
          <dgm:chPref val="1"/>
        </dgm:presLayoutVars>
      </dgm:prSet>
      <dgm:spPr/>
    </dgm:pt>
    <dgm:pt modelId="{70A48085-21AD-476D-815D-28FC5F3F541F}" type="pres">
      <dgm:prSet presAssocID="{D00B0163-38CD-4D77-92BB-CAD082064ECD}" presName="sibTrans" presStyleCnt="0"/>
      <dgm:spPr/>
    </dgm:pt>
    <dgm:pt modelId="{AD9E2009-B424-435F-90EA-F2BA8BC4CCD9}" type="pres">
      <dgm:prSet presAssocID="{B7133C8B-9DA3-42FC-B46F-F0C2D6287C49}" presName="compNode" presStyleCnt="0"/>
      <dgm:spPr/>
    </dgm:pt>
    <dgm:pt modelId="{810EC135-BE16-4857-8ABA-1E5091807858}" type="pres">
      <dgm:prSet presAssocID="{B7133C8B-9DA3-42FC-B46F-F0C2D6287C49}" presName="iconBgRect" presStyleLbl="bgShp" presStyleIdx="1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6B86A588-DA59-4E4C-A5F4-15A902F67D8B}" type="pres">
      <dgm:prSet presAssocID="{B7133C8B-9DA3-42FC-B46F-F0C2D6287C49}" presName="iconRect" presStyleLbl="node1" presStyleIdx="1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011488BB-43E5-4FAE-AE3C-0B8B25EE7FC1}" type="pres">
      <dgm:prSet presAssocID="{B7133C8B-9DA3-42FC-B46F-F0C2D6287C49}" presName="spaceRect" presStyleCnt="0"/>
      <dgm:spPr/>
    </dgm:pt>
    <dgm:pt modelId="{B8C52F3B-EE6C-4E1A-956F-840BB2163C57}" type="pres">
      <dgm:prSet presAssocID="{B7133C8B-9DA3-42FC-B46F-F0C2D6287C49}" presName="textRect" presStyleLbl="revTx" presStyleIdx="1" presStyleCnt="5">
        <dgm:presLayoutVars>
          <dgm:chMax val="1"/>
          <dgm:chPref val="1"/>
        </dgm:presLayoutVars>
      </dgm:prSet>
      <dgm:spPr/>
    </dgm:pt>
    <dgm:pt modelId="{EF7F121D-77B8-4AEC-9B3F-A4E74A94641D}" type="pres">
      <dgm:prSet presAssocID="{A9062F91-C375-4F22-9B63-B26609B2AD85}" presName="sibTrans" presStyleCnt="0"/>
      <dgm:spPr/>
    </dgm:pt>
    <dgm:pt modelId="{F5EAECCF-A931-483A-BC1D-AA05ADF850ED}" type="pres">
      <dgm:prSet presAssocID="{BACDD455-4489-425E-9497-E4E4D58E306C}" presName="compNode" presStyleCnt="0"/>
      <dgm:spPr/>
    </dgm:pt>
    <dgm:pt modelId="{613CF42C-07F5-4F65-BBEC-18A8BBC1E05D}" type="pres">
      <dgm:prSet presAssocID="{BACDD455-4489-425E-9497-E4E4D58E306C}" presName="iconBgRect" presStyleLbl="bgShp" presStyleIdx="2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670749DC-DAC8-438D-945C-E30CBB4D28DB}" type="pres">
      <dgm:prSet presAssocID="{BACDD455-4489-425E-9497-E4E4D58E306C}" presName="iconRect" presStyleLbl="node1" presStyleIdx="2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"/>
        </a:ext>
      </dgm:extLst>
    </dgm:pt>
    <dgm:pt modelId="{FD8C8A12-C510-423D-BCCE-8BE04F74B713}" type="pres">
      <dgm:prSet presAssocID="{BACDD455-4489-425E-9497-E4E4D58E306C}" presName="spaceRect" presStyleCnt="0"/>
      <dgm:spPr/>
    </dgm:pt>
    <dgm:pt modelId="{0228B565-959E-40DB-B115-2BACE2AEC1E1}" type="pres">
      <dgm:prSet presAssocID="{BACDD455-4489-425E-9497-E4E4D58E306C}" presName="textRect" presStyleLbl="revTx" presStyleIdx="2" presStyleCnt="5">
        <dgm:presLayoutVars>
          <dgm:chMax val="1"/>
          <dgm:chPref val="1"/>
        </dgm:presLayoutVars>
      </dgm:prSet>
      <dgm:spPr/>
    </dgm:pt>
    <dgm:pt modelId="{32C27FB9-52BC-4CE3-81A4-4516C2A56AD0}" type="pres">
      <dgm:prSet presAssocID="{6DA44C6C-9EE9-4C14-A6F4-B198311A50A0}" presName="sibTrans" presStyleCnt="0"/>
      <dgm:spPr/>
    </dgm:pt>
    <dgm:pt modelId="{A631CDB7-4A8C-4094-911F-B38ACA3B1130}" type="pres">
      <dgm:prSet presAssocID="{FF1F4E1E-BC1B-49B9-93C6-E4B7446FFBFC}" presName="compNode" presStyleCnt="0"/>
      <dgm:spPr/>
    </dgm:pt>
    <dgm:pt modelId="{7FF0171D-C287-469E-BC7B-9BCA8D58F71E}" type="pres">
      <dgm:prSet presAssocID="{FF1F4E1E-BC1B-49B9-93C6-E4B7446FFBFC}" presName="iconBgRect" presStyleLbl="bgShp" presStyleIdx="3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543A4256-FD5C-4A08-AF26-129849E06799}" type="pres">
      <dgm:prSet presAssocID="{FF1F4E1E-BC1B-49B9-93C6-E4B7446FFBFC}" presName="iconRect" presStyleLbl="node1" presStyleIdx="3" presStyleCnt="5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2BA30C48-4C69-4ED3-A76D-B7D0A0E180C6}" type="pres">
      <dgm:prSet presAssocID="{FF1F4E1E-BC1B-49B9-93C6-E4B7446FFBFC}" presName="spaceRect" presStyleCnt="0"/>
      <dgm:spPr/>
    </dgm:pt>
    <dgm:pt modelId="{DECC9ACA-E56E-4716-9316-95A0A65F7E77}" type="pres">
      <dgm:prSet presAssocID="{FF1F4E1E-BC1B-49B9-93C6-E4B7446FFBFC}" presName="textRect" presStyleLbl="revTx" presStyleIdx="3" presStyleCnt="5">
        <dgm:presLayoutVars>
          <dgm:chMax val="1"/>
          <dgm:chPref val="1"/>
        </dgm:presLayoutVars>
      </dgm:prSet>
      <dgm:spPr/>
    </dgm:pt>
    <dgm:pt modelId="{733F68F0-6712-48EE-BAB9-64CAB82C6D6D}" type="pres">
      <dgm:prSet presAssocID="{11AF7DEA-6F76-42ED-B087-AD3033B5F81A}" presName="sibTrans" presStyleCnt="0"/>
      <dgm:spPr/>
    </dgm:pt>
    <dgm:pt modelId="{527D2F1E-457D-41C1-B85E-2A462821C8E8}" type="pres">
      <dgm:prSet presAssocID="{A73219F2-104E-4989-8B1F-90E5580E6B2E}" presName="compNode" presStyleCnt="0"/>
      <dgm:spPr/>
    </dgm:pt>
    <dgm:pt modelId="{8F92D73A-F2BB-4960-B102-6EE1A0C9613F}" type="pres">
      <dgm:prSet presAssocID="{A73219F2-104E-4989-8B1F-90E5580E6B2E}" presName="iconBgRect" presStyleLbl="bgShp" presStyleIdx="4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DE33EB27-453F-471F-9790-C80B0147F1A8}" type="pres">
      <dgm:prSet presAssocID="{A73219F2-104E-4989-8B1F-90E5580E6B2E}" presName="iconRect" presStyleLbl="node1" presStyleIdx="4" presStyleCnt="5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encil"/>
        </a:ext>
      </dgm:extLst>
    </dgm:pt>
    <dgm:pt modelId="{1509EF65-32FB-495B-9F9E-49D498F169B8}" type="pres">
      <dgm:prSet presAssocID="{A73219F2-104E-4989-8B1F-90E5580E6B2E}" presName="spaceRect" presStyleCnt="0"/>
      <dgm:spPr/>
    </dgm:pt>
    <dgm:pt modelId="{F627DA7A-1E57-40BE-8F43-EB0D093B46A8}" type="pres">
      <dgm:prSet presAssocID="{A73219F2-104E-4989-8B1F-90E5580E6B2E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055AD814-8B64-48CE-8858-75656C57BECE}" srcId="{8B35BA57-AD89-4180-B054-118A8D2B10F0}" destId="{7C88C7E3-6F10-4189-A56D-13094ACB0F83}" srcOrd="0" destOrd="0" parTransId="{6D2526FC-1510-42A9-B1BB-0280E5C6E9FD}" sibTransId="{D00B0163-38CD-4D77-92BB-CAD082064ECD}"/>
    <dgm:cxn modelId="{66FF3443-E68C-416B-96FB-B10B5804C258}" srcId="{8B35BA57-AD89-4180-B054-118A8D2B10F0}" destId="{FF1F4E1E-BC1B-49B9-93C6-E4B7446FFBFC}" srcOrd="3" destOrd="0" parTransId="{529B57A4-EF3C-4760-8FBA-6D357CD17AA7}" sibTransId="{11AF7DEA-6F76-42ED-B087-AD3033B5F81A}"/>
    <dgm:cxn modelId="{C0481C69-59D0-463A-9210-E15CCB408271}" type="presOf" srcId="{8B35BA57-AD89-4180-B054-118A8D2B10F0}" destId="{63754238-D9B3-4992-9800-135FD1B2170D}" srcOrd="0" destOrd="0" presId="urn:microsoft.com/office/officeart/2018/5/layout/IconLeafLabelList"/>
    <dgm:cxn modelId="{3E344069-13FD-4ADE-9B9F-29C0ED10AC5B}" type="presOf" srcId="{7C88C7E3-6F10-4189-A56D-13094ACB0F83}" destId="{8E06FBD9-C2C6-4FDD-B6AA-143BBDAB53F8}" srcOrd="0" destOrd="0" presId="urn:microsoft.com/office/officeart/2018/5/layout/IconLeafLabelList"/>
    <dgm:cxn modelId="{EA39CA92-42F7-41F6-B501-B3F2F082DB06}" srcId="{8B35BA57-AD89-4180-B054-118A8D2B10F0}" destId="{BACDD455-4489-425E-9497-E4E4D58E306C}" srcOrd="2" destOrd="0" parTransId="{8240FDF7-2680-4C72-94BE-9898D0C7113C}" sibTransId="{6DA44C6C-9EE9-4C14-A6F4-B198311A50A0}"/>
    <dgm:cxn modelId="{125B4DC7-69FC-403A-9E3D-12625C330B2B}" type="presOf" srcId="{BACDD455-4489-425E-9497-E4E4D58E306C}" destId="{0228B565-959E-40DB-B115-2BACE2AEC1E1}" srcOrd="0" destOrd="0" presId="urn:microsoft.com/office/officeart/2018/5/layout/IconLeafLabelList"/>
    <dgm:cxn modelId="{F0D21EC9-8490-40AB-AE92-2F228C870CB3}" type="presOf" srcId="{A73219F2-104E-4989-8B1F-90E5580E6B2E}" destId="{F627DA7A-1E57-40BE-8F43-EB0D093B46A8}" srcOrd="0" destOrd="0" presId="urn:microsoft.com/office/officeart/2018/5/layout/IconLeafLabelList"/>
    <dgm:cxn modelId="{7775E2CF-9DE4-4F62-A6F4-A83446C74CE4}" srcId="{8B35BA57-AD89-4180-B054-118A8D2B10F0}" destId="{A73219F2-104E-4989-8B1F-90E5580E6B2E}" srcOrd="4" destOrd="0" parTransId="{4409A1F2-2B32-417A-BF5E-D65FD61395F3}" sibTransId="{5AE75143-4CEC-433D-83A0-A94025D1D014}"/>
    <dgm:cxn modelId="{A21A3BDE-3F0D-4546-B008-6A2BAAAF7692}" srcId="{8B35BA57-AD89-4180-B054-118A8D2B10F0}" destId="{B7133C8B-9DA3-42FC-B46F-F0C2D6287C49}" srcOrd="1" destOrd="0" parTransId="{AE4D0427-7568-4040-83D2-AB297E94EA23}" sibTransId="{A9062F91-C375-4F22-9B63-B26609B2AD85}"/>
    <dgm:cxn modelId="{6E8067DE-A374-40D6-B4B8-8955181E02C9}" type="presOf" srcId="{FF1F4E1E-BC1B-49B9-93C6-E4B7446FFBFC}" destId="{DECC9ACA-E56E-4716-9316-95A0A65F7E77}" srcOrd="0" destOrd="0" presId="urn:microsoft.com/office/officeart/2018/5/layout/IconLeafLabelList"/>
    <dgm:cxn modelId="{77C778E1-CF4D-4E1A-B066-3817964CF171}" type="presOf" srcId="{B7133C8B-9DA3-42FC-B46F-F0C2D6287C49}" destId="{B8C52F3B-EE6C-4E1A-956F-840BB2163C57}" srcOrd="0" destOrd="0" presId="urn:microsoft.com/office/officeart/2018/5/layout/IconLeafLabelList"/>
    <dgm:cxn modelId="{D8083B6F-3E8F-48A9-8D0E-26DB0699F5E7}" type="presParOf" srcId="{63754238-D9B3-4992-9800-135FD1B2170D}" destId="{5DE8F170-C6DC-4B95-A7F3-DA1B7237746C}" srcOrd="0" destOrd="0" presId="urn:microsoft.com/office/officeart/2018/5/layout/IconLeafLabelList"/>
    <dgm:cxn modelId="{83D5C7E1-F34C-4152-86BC-85C90783F60A}" type="presParOf" srcId="{5DE8F170-C6DC-4B95-A7F3-DA1B7237746C}" destId="{221A734A-6E27-494B-A886-1536FA806EF9}" srcOrd="0" destOrd="0" presId="urn:microsoft.com/office/officeart/2018/5/layout/IconLeafLabelList"/>
    <dgm:cxn modelId="{6E15BA97-9F50-4B91-B02F-EAC0E39B028A}" type="presParOf" srcId="{5DE8F170-C6DC-4B95-A7F3-DA1B7237746C}" destId="{EC3E5B94-2350-4C41-AC9E-D0451A9F4B81}" srcOrd="1" destOrd="0" presId="urn:microsoft.com/office/officeart/2018/5/layout/IconLeafLabelList"/>
    <dgm:cxn modelId="{BB31CD66-915A-4244-86DD-933842CE356A}" type="presParOf" srcId="{5DE8F170-C6DC-4B95-A7F3-DA1B7237746C}" destId="{BA7B962A-4A0F-4631-8E1F-193632C5B7E1}" srcOrd="2" destOrd="0" presId="urn:microsoft.com/office/officeart/2018/5/layout/IconLeafLabelList"/>
    <dgm:cxn modelId="{2826440C-2219-48C1-A3D3-1D7D1E871192}" type="presParOf" srcId="{5DE8F170-C6DC-4B95-A7F3-DA1B7237746C}" destId="{8E06FBD9-C2C6-4FDD-B6AA-143BBDAB53F8}" srcOrd="3" destOrd="0" presId="urn:microsoft.com/office/officeart/2018/5/layout/IconLeafLabelList"/>
    <dgm:cxn modelId="{318A13E3-2D02-4B86-8666-8227ADE36934}" type="presParOf" srcId="{63754238-D9B3-4992-9800-135FD1B2170D}" destId="{70A48085-21AD-476D-815D-28FC5F3F541F}" srcOrd="1" destOrd="0" presId="urn:microsoft.com/office/officeart/2018/5/layout/IconLeafLabelList"/>
    <dgm:cxn modelId="{C9A80D71-DF39-4A8B-8ADD-1E13D4E76A80}" type="presParOf" srcId="{63754238-D9B3-4992-9800-135FD1B2170D}" destId="{AD9E2009-B424-435F-90EA-F2BA8BC4CCD9}" srcOrd="2" destOrd="0" presId="urn:microsoft.com/office/officeart/2018/5/layout/IconLeafLabelList"/>
    <dgm:cxn modelId="{F02CFCE1-720A-4565-84FB-0D6ECCAC351E}" type="presParOf" srcId="{AD9E2009-B424-435F-90EA-F2BA8BC4CCD9}" destId="{810EC135-BE16-4857-8ABA-1E5091807858}" srcOrd="0" destOrd="0" presId="urn:microsoft.com/office/officeart/2018/5/layout/IconLeafLabelList"/>
    <dgm:cxn modelId="{C219382B-94CE-4177-A44B-A12D39912D47}" type="presParOf" srcId="{AD9E2009-B424-435F-90EA-F2BA8BC4CCD9}" destId="{6B86A588-DA59-4E4C-A5F4-15A902F67D8B}" srcOrd="1" destOrd="0" presId="urn:microsoft.com/office/officeart/2018/5/layout/IconLeafLabelList"/>
    <dgm:cxn modelId="{991D49F4-D91D-4E44-85F1-30769E314ACA}" type="presParOf" srcId="{AD9E2009-B424-435F-90EA-F2BA8BC4CCD9}" destId="{011488BB-43E5-4FAE-AE3C-0B8B25EE7FC1}" srcOrd="2" destOrd="0" presId="urn:microsoft.com/office/officeart/2018/5/layout/IconLeafLabelList"/>
    <dgm:cxn modelId="{4A12BA3A-4DA0-4D4E-ACC0-D173709133CE}" type="presParOf" srcId="{AD9E2009-B424-435F-90EA-F2BA8BC4CCD9}" destId="{B8C52F3B-EE6C-4E1A-956F-840BB2163C57}" srcOrd="3" destOrd="0" presId="urn:microsoft.com/office/officeart/2018/5/layout/IconLeafLabelList"/>
    <dgm:cxn modelId="{B439EEA5-F9A6-4C25-979C-E623A696332C}" type="presParOf" srcId="{63754238-D9B3-4992-9800-135FD1B2170D}" destId="{EF7F121D-77B8-4AEC-9B3F-A4E74A94641D}" srcOrd="3" destOrd="0" presId="urn:microsoft.com/office/officeart/2018/5/layout/IconLeafLabelList"/>
    <dgm:cxn modelId="{32D44989-B595-4096-A0DC-DF7D51978464}" type="presParOf" srcId="{63754238-D9B3-4992-9800-135FD1B2170D}" destId="{F5EAECCF-A931-483A-BC1D-AA05ADF850ED}" srcOrd="4" destOrd="0" presId="urn:microsoft.com/office/officeart/2018/5/layout/IconLeafLabelList"/>
    <dgm:cxn modelId="{907C0C83-FBE8-44FF-B1DC-1E9A314B3D89}" type="presParOf" srcId="{F5EAECCF-A931-483A-BC1D-AA05ADF850ED}" destId="{613CF42C-07F5-4F65-BBEC-18A8BBC1E05D}" srcOrd="0" destOrd="0" presId="urn:microsoft.com/office/officeart/2018/5/layout/IconLeafLabelList"/>
    <dgm:cxn modelId="{8A0B0C78-A96B-48E1-9ED8-4D98BF0AB78C}" type="presParOf" srcId="{F5EAECCF-A931-483A-BC1D-AA05ADF850ED}" destId="{670749DC-DAC8-438D-945C-E30CBB4D28DB}" srcOrd="1" destOrd="0" presId="urn:microsoft.com/office/officeart/2018/5/layout/IconLeafLabelList"/>
    <dgm:cxn modelId="{0E29B66C-9A17-4A07-9738-AD6EA5E2DE7D}" type="presParOf" srcId="{F5EAECCF-A931-483A-BC1D-AA05ADF850ED}" destId="{FD8C8A12-C510-423D-BCCE-8BE04F74B713}" srcOrd="2" destOrd="0" presId="urn:microsoft.com/office/officeart/2018/5/layout/IconLeafLabelList"/>
    <dgm:cxn modelId="{9866C4AD-05D4-468C-B52C-6ECEE9E553F6}" type="presParOf" srcId="{F5EAECCF-A931-483A-BC1D-AA05ADF850ED}" destId="{0228B565-959E-40DB-B115-2BACE2AEC1E1}" srcOrd="3" destOrd="0" presId="urn:microsoft.com/office/officeart/2018/5/layout/IconLeafLabelList"/>
    <dgm:cxn modelId="{2DFB22B9-FAD9-4BC8-AE0D-9B1CCB586257}" type="presParOf" srcId="{63754238-D9B3-4992-9800-135FD1B2170D}" destId="{32C27FB9-52BC-4CE3-81A4-4516C2A56AD0}" srcOrd="5" destOrd="0" presId="urn:microsoft.com/office/officeart/2018/5/layout/IconLeafLabelList"/>
    <dgm:cxn modelId="{1AA051C5-6BDB-4C62-9BDD-3FEF5C9E0088}" type="presParOf" srcId="{63754238-D9B3-4992-9800-135FD1B2170D}" destId="{A631CDB7-4A8C-4094-911F-B38ACA3B1130}" srcOrd="6" destOrd="0" presId="urn:microsoft.com/office/officeart/2018/5/layout/IconLeafLabelList"/>
    <dgm:cxn modelId="{55B6497D-23C6-4725-81D1-A665475C9E9E}" type="presParOf" srcId="{A631CDB7-4A8C-4094-911F-B38ACA3B1130}" destId="{7FF0171D-C287-469E-BC7B-9BCA8D58F71E}" srcOrd="0" destOrd="0" presId="urn:microsoft.com/office/officeart/2018/5/layout/IconLeafLabelList"/>
    <dgm:cxn modelId="{5EA0E248-1B06-4351-B3C7-51578CEC7A77}" type="presParOf" srcId="{A631CDB7-4A8C-4094-911F-B38ACA3B1130}" destId="{543A4256-FD5C-4A08-AF26-129849E06799}" srcOrd="1" destOrd="0" presId="urn:microsoft.com/office/officeart/2018/5/layout/IconLeafLabelList"/>
    <dgm:cxn modelId="{5AB86EAC-A512-4800-84C4-4E637B735B7A}" type="presParOf" srcId="{A631CDB7-4A8C-4094-911F-B38ACA3B1130}" destId="{2BA30C48-4C69-4ED3-A76D-B7D0A0E180C6}" srcOrd="2" destOrd="0" presId="urn:microsoft.com/office/officeart/2018/5/layout/IconLeafLabelList"/>
    <dgm:cxn modelId="{7DDAA9B5-C9AF-4575-B165-16001B212294}" type="presParOf" srcId="{A631CDB7-4A8C-4094-911F-B38ACA3B1130}" destId="{DECC9ACA-E56E-4716-9316-95A0A65F7E77}" srcOrd="3" destOrd="0" presId="urn:microsoft.com/office/officeart/2018/5/layout/IconLeafLabelList"/>
    <dgm:cxn modelId="{2215445F-F789-4DA2-B308-1C9024B3CB84}" type="presParOf" srcId="{63754238-D9B3-4992-9800-135FD1B2170D}" destId="{733F68F0-6712-48EE-BAB9-64CAB82C6D6D}" srcOrd="7" destOrd="0" presId="urn:microsoft.com/office/officeart/2018/5/layout/IconLeafLabelList"/>
    <dgm:cxn modelId="{08648FC3-93A7-480D-8729-64ABC532258C}" type="presParOf" srcId="{63754238-D9B3-4992-9800-135FD1B2170D}" destId="{527D2F1E-457D-41C1-B85E-2A462821C8E8}" srcOrd="8" destOrd="0" presId="urn:microsoft.com/office/officeart/2018/5/layout/IconLeafLabelList"/>
    <dgm:cxn modelId="{5E796FD9-E3DE-4417-8225-758FE2B4721A}" type="presParOf" srcId="{527D2F1E-457D-41C1-B85E-2A462821C8E8}" destId="{8F92D73A-F2BB-4960-B102-6EE1A0C9613F}" srcOrd="0" destOrd="0" presId="urn:microsoft.com/office/officeart/2018/5/layout/IconLeafLabelList"/>
    <dgm:cxn modelId="{01A8EFAA-F881-43A4-9382-E913A4722B46}" type="presParOf" srcId="{527D2F1E-457D-41C1-B85E-2A462821C8E8}" destId="{DE33EB27-453F-471F-9790-C80B0147F1A8}" srcOrd="1" destOrd="0" presId="urn:microsoft.com/office/officeart/2018/5/layout/IconLeafLabelList"/>
    <dgm:cxn modelId="{CE16BC0C-5BD4-462D-BCA8-A73AC50BE236}" type="presParOf" srcId="{527D2F1E-457D-41C1-B85E-2A462821C8E8}" destId="{1509EF65-32FB-495B-9F9E-49D498F169B8}" srcOrd="2" destOrd="0" presId="urn:microsoft.com/office/officeart/2018/5/layout/IconLeafLabelList"/>
    <dgm:cxn modelId="{C8D53F66-AAEF-4E10-8C34-1E6C8E2E7370}" type="presParOf" srcId="{527D2F1E-457D-41C1-B85E-2A462821C8E8}" destId="{F627DA7A-1E57-40BE-8F43-EB0D093B46A8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19B039-E893-4F46-9615-F90CCC605223}">
      <dsp:nvSpPr>
        <dsp:cNvPr id="0" name=""/>
        <dsp:cNvSpPr/>
      </dsp:nvSpPr>
      <dsp:spPr>
        <a:xfrm>
          <a:off x="1302749" y="740550"/>
          <a:ext cx="1540687" cy="1540687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68D66F-D47C-476F-96D5-DB3C143CECC9}">
      <dsp:nvSpPr>
        <dsp:cNvPr id="0" name=""/>
        <dsp:cNvSpPr/>
      </dsp:nvSpPr>
      <dsp:spPr>
        <a:xfrm>
          <a:off x="361218" y="2680368"/>
          <a:ext cx="342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0" i="0" kern="1200" dirty="0"/>
            <a:t>Use Ally in Blackboard</a:t>
          </a:r>
          <a:endParaRPr lang="en-US" sz="2300" kern="1200" dirty="0"/>
        </a:p>
      </dsp:txBody>
      <dsp:txXfrm>
        <a:off x="361218" y="2680368"/>
        <a:ext cx="3423750" cy="720000"/>
      </dsp:txXfrm>
    </dsp:sp>
    <dsp:sp modelId="{F0FF5DDA-78E6-884F-A091-EB0CEEFACCBA}">
      <dsp:nvSpPr>
        <dsp:cNvPr id="0" name=""/>
        <dsp:cNvSpPr/>
      </dsp:nvSpPr>
      <dsp:spPr>
        <a:xfrm>
          <a:off x="5325656" y="740550"/>
          <a:ext cx="1540687" cy="1540687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C651E2-517B-7341-8A17-61BAAB20C353}">
      <dsp:nvSpPr>
        <dsp:cNvPr id="0" name=""/>
        <dsp:cNvSpPr/>
      </dsp:nvSpPr>
      <dsp:spPr>
        <a:xfrm>
          <a:off x="4384124" y="2680368"/>
          <a:ext cx="342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Use MS Accessibility Checker</a:t>
          </a:r>
        </a:p>
      </dsp:txBody>
      <dsp:txXfrm>
        <a:off x="4384124" y="2680368"/>
        <a:ext cx="3423750" cy="720000"/>
      </dsp:txXfrm>
    </dsp:sp>
    <dsp:sp modelId="{FA93B6A5-DC34-9746-A507-B53CAD2D5FE5}">
      <dsp:nvSpPr>
        <dsp:cNvPr id="0" name=""/>
        <dsp:cNvSpPr/>
      </dsp:nvSpPr>
      <dsp:spPr>
        <a:xfrm>
          <a:off x="9348562" y="740550"/>
          <a:ext cx="1540687" cy="1540687"/>
        </a:xfrm>
        <a:prstGeom prst="rect">
          <a:avLst/>
        </a:prstGeom>
        <a:blipFill>
          <a:blip xmlns:r="http://schemas.openxmlformats.org/officeDocument/2006/relationships" r:embed="rId3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31E014-1F53-A446-9399-586EDB95D67C}">
      <dsp:nvSpPr>
        <dsp:cNvPr id="0" name=""/>
        <dsp:cNvSpPr/>
      </dsp:nvSpPr>
      <dsp:spPr>
        <a:xfrm>
          <a:off x="8407031" y="2680368"/>
          <a:ext cx="342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Use Adobe Acrobat Pro DC</a:t>
          </a:r>
        </a:p>
      </dsp:txBody>
      <dsp:txXfrm>
        <a:off x="8407031" y="2680368"/>
        <a:ext cx="342375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1A734A-6E27-494B-A886-1536FA806EF9}">
      <dsp:nvSpPr>
        <dsp:cNvPr id="0" name=""/>
        <dsp:cNvSpPr/>
      </dsp:nvSpPr>
      <dsp:spPr>
        <a:xfrm>
          <a:off x="684914" y="926402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E5B94-2350-4C41-AC9E-D0451A9F4B81}">
      <dsp:nvSpPr>
        <dsp:cNvPr id="0" name=""/>
        <dsp:cNvSpPr/>
      </dsp:nvSpPr>
      <dsp:spPr>
        <a:xfrm>
          <a:off x="918914" y="1160402"/>
          <a:ext cx="630000" cy="63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06FBD9-C2C6-4FDD-B6AA-143BBDAB53F8}">
      <dsp:nvSpPr>
        <dsp:cNvPr id="0" name=""/>
        <dsp:cNvSpPr/>
      </dsp:nvSpPr>
      <dsp:spPr>
        <a:xfrm>
          <a:off x="333914" y="2366402"/>
          <a:ext cx="1800000" cy="90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b="0" i="0" kern="1200" cap="none" dirty="0"/>
            <a:t>Community of Effective Practice in Blackboard has Templates</a:t>
          </a:r>
          <a:endParaRPr lang="en-US" sz="1600" kern="1200" cap="none" dirty="0"/>
        </a:p>
      </dsp:txBody>
      <dsp:txXfrm>
        <a:off x="333914" y="2366402"/>
        <a:ext cx="1800000" cy="900000"/>
      </dsp:txXfrm>
    </dsp:sp>
    <dsp:sp modelId="{810EC135-BE16-4857-8ABA-1E5091807858}">
      <dsp:nvSpPr>
        <dsp:cNvPr id="0" name=""/>
        <dsp:cNvSpPr/>
      </dsp:nvSpPr>
      <dsp:spPr>
        <a:xfrm>
          <a:off x="2799914" y="926402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86A588-DA59-4E4C-A5F4-15A902F67D8B}">
      <dsp:nvSpPr>
        <dsp:cNvPr id="0" name=""/>
        <dsp:cNvSpPr/>
      </dsp:nvSpPr>
      <dsp:spPr>
        <a:xfrm>
          <a:off x="3033914" y="1160402"/>
          <a:ext cx="630000" cy="63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C52F3B-EE6C-4E1A-956F-840BB2163C57}">
      <dsp:nvSpPr>
        <dsp:cNvPr id="0" name=""/>
        <dsp:cNvSpPr/>
      </dsp:nvSpPr>
      <dsp:spPr>
        <a:xfrm>
          <a:off x="2448914" y="2366402"/>
          <a:ext cx="1800000" cy="90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b="0" i="0" kern="1200">
              <a:hlinkClick xmlns:r="http://schemas.openxmlformats.org/officeDocument/2006/relationships" r:id="rId5"/>
            </a:rPr>
            <a:t>OSCQR Standard 4</a:t>
          </a:r>
          <a:endParaRPr lang="en-US" sz="1700" kern="1200"/>
        </a:p>
      </dsp:txBody>
      <dsp:txXfrm>
        <a:off x="2448914" y="2366402"/>
        <a:ext cx="1800000" cy="900000"/>
      </dsp:txXfrm>
    </dsp:sp>
    <dsp:sp modelId="{613CF42C-07F5-4F65-BBEC-18A8BBC1E05D}">
      <dsp:nvSpPr>
        <dsp:cNvPr id="0" name=""/>
        <dsp:cNvSpPr/>
      </dsp:nvSpPr>
      <dsp:spPr>
        <a:xfrm>
          <a:off x="4914914" y="926402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0749DC-DAC8-438D-945C-E30CBB4D28DB}">
      <dsp:nvSpPr>
        <dsp:cNvPr id="0" name=""/>
        <dsp:cNvSpPr/>
      </dsp:nvSpPr>
      <dsp:spPr>
        <a:xfrm>
          <a:off x="5148914" y="1160402"/>
          <a:ext cx="630000" cy="630000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28B565-959E-40DB-B115-2BACE2AEC1E1}">
      <dsp:nvSpPr>
        <dsp:cNvPr id="0" name=""/>
        <dsp:cNvSpPr/>
      </dsp:nvSpPr>
      <dsp:spPr>
        <a:xfrm>
          <a:off x="4563914" y="2366402"/>
          <a:ext cx="1800000" cy="90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b="0" i="0" kern="1200">
              <a:hlinkClick xmlns:r="http://schemas.openxmlformats.org/officeDocument/2006/relationships" r:id="rId8"/>
            </a:rPr>
            <a:t>Online Teaching Readiness</a:t>
          </a:r>
          <a:endParaRPr lang="en-US" sz="1700" kern="1200"/>
        </a:p>
      </dsp:txBody>
      <dsp:txXfrm>
        <a:off x="4563914" y="2366402"/>
        <a:ext cx="1800000" cy="900000"/>
      </dsp:txXfrm>
    </dsp:sp>
    <dsp:sp modelId="{7FF0171D-C287-469E-BC7B-9BCA8D58F71E}">
      <dsp:nvSpPr>
        <dsp:cNvPr id="0" name=""/>
        <dsp:cNvSpPr/>
      </dsp:nvSpPr>
      <dsp:spPr>
        <a:xfrm>
          <a:off x="7029914" y="926402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3A4256-FD5C-4A08-AF26-129849E06799}">
      <dsp:nvSpPr>
        <dsp:cNvPr id="0" name=""/>
        <dsp:cNvSpPr/>
      </dsp:nvSpPr>
      <dsp:spPr>
        <a:xfrm>
          <a:off x="7263914" y="1160402"/>
          <a:ext cx="630000" cy="63000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CC9ACA-E56E-4716-9316-95A0A65F7E77}">
      <dsp:nvSpPr>
        <dsp:cNvPr id="0" name=""/>
        <dsp:cNvSpPr/>
      </dsp:nvSpPr>
      <dsp:spPr>
        <a:xfrm>
          <a:off x="6678914" y="2366402"/>
          <a:ext cx="1800000" cy="90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b="0" i="0" kern="1200">
              <a:hlinkClick xmlns:r="http://schemas.openxmlformats.org/officeDocument/2006/relationships" r:id="rId11"/>
            </a:rPr>
            <a:t>Creating Accessible Digital Documents</a:t>
          </a:r>
          <a:r>
            <a:rPr lang="en-US" sz="1700" b="0" i="0" kern="1200"/>
            <a:t> </a:t>
          </a:r>
          <a:endParaRPr lang="en-US" sz="1700" kern="1200"/>
        </a:p>
      </dsp:txBody>
      <dsp:txXfrm>
        <a:off x="6678914" y="2366402"/>
        <a:ext cx="1800000" cy="900000"/>
      </dsp:txXfrm>
    </dsp:sp>
    <dsp:sp modelId="{8F92D73A-F2BB-4960-B102-6EE1A0C9613F}">
      <dsp:nvSpPr>
        <dsp:cNvPr id="0" name=""/>
        <dsp:cNvSpPr/>
      </dsp:nvSpPr>
      <dsp:spPr>
        <a:xfrm>
          <a:off x="9144914" y="926402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33EB27-453F-471F-9790-C80B0147F1A8}">
      <dsp:nvSpPr>
        <dsp:cNvPr id="0" name=""/>
        <dsp:cNvSpPr/>
      </dsp:nvSpPr>
      <dsp:spPr>
        <a:xfrm>
          <a:off x="9378914" y="1160402"/>
          <a:ext cx="630000" cy="630000"/>
        </a:xfrm>
        <a:prstGeom prst="rect">
          <a:avLst/>
        </a:prstGeom>
        <a:blipFill>
          <a:blip xmlns:r="http://schemas.openxmlformats.org/officeDocument/2006/relationships"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27DA7A-1E57-40BE-8F43-EB0D093B46A8}">
      <dsp:nvSpPr>
        <dsp:cNvPr id="0" name=""/>
        <dsp:cNvSpPr/>
      </dsp:nvSpPr>
      <dsp:spPr>
        <a:xfrm>
          <a:off x="8793914" y="2366402"/>
          <a:ext cx="1800000" cy="90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b="0" i="0" kern="1200">
              <a:hlinkClick xmlns:r="http://schemas.openxmlformats.org/officeDocument/2006/relationships" r:id="rId14"/>
            </a:rPr>
            <a:t>Design Inclusive Syllabi</a:t>
          </a:r>
          <a:endParaRPr lang="en-US" sz="1700" kern="1200"/>
        </a:p>
      </dsp:txBody>
      <dsp:txXfrm>
        <a:off x="8793914" y="2366402"/>
        <a:ext cx="1800000" cy="90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A9D92B-F8B1-7349-ADA9-1241E106E51C}" type="datetimeFigureOut">
              <a:rPr lang="en-US" smtClean="0"/>
              <a:t>10/4/22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3B613-C992-5E44-8DE6-FFD9617C7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766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23B613-C992-5E44-8DE6-FFD9617C708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035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23B613-C992-5E44-8DE6-FFD9617C708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208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Show Blackboard 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23B613-C992-5E44-8DE6-FFD9617C708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304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23B613-C992-5E44-8DE6-FFD9617C708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7193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23B613-C992-5E44-8DE6-FFD9617C708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007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11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406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449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863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726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750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10/4/22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207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10/4/22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154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10/4/22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735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814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10/4/22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382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82499-44D5-E04C-90C7-ADE8DBAC3913}" type="datetimeFigureOut">
              <a:rPr lang="en-US" smtClean="0"/>
              <a:t>10/4/22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76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ill Sans MT" panose="020B050202010402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Gill Sans MT" panose="020B0502020104020203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AexSGPw8q3Y?feature=oembed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ccri.edu/ldc/innovate/oscqr.html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lants and notebook on table">
            <a:extLst>
              <a:ext uri="{FF2B5EF4-FFF2-40B4-BE49-F238E27FC236}">
                <a16:creationId xmlns:a16="http://schemas.microsoft.com/office/drawing/2014/main" id="{9B932486-6C3B-1787-4C91-9BFD51CB04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9EA7EC-057C-A640-8F26-21899C1A4B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7818" y="1812325"/>
            <a:ext cx="9144000" cy="1071563"/>
          </a:xfrm>
        </p:spPr>
        <p:txBody>
          <a:bodyPr/>
          <a:lstStyle/>
          <a:p>
            <a:r>
              <a:rPr lang="en-US" dirty="0"/>
              <a:t>OSCQR [1-4]</a:t>
            </a: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EB56BD8B-8BF0-1E5D-07EB-36D93942FB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477258"/>
            <a:ext cx="2708676" cy="107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056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AF6E1E-03EF-48B1-2D69-A7B2B73BD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Textbook Template</a:t>
            </a:r>
          </a:p>
        </p:txBody>
      </p:sp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0054ED20-70D4-201D-E6F0-CD487A8A99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4565" y="1628419"/>
            <a:ext cx="9174707" cy="5229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4055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505DAE-9EF6-0D53-8A65-18C545107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CCRI Netiquette</a:t>
            </a:r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3AB2E681-24F2-18C5-F1E5-1B7AC915A0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13018" y="262164"/>
            <a:ext cx="8035637" cy="6488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624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6F0CD0-2159-2B7A-258F-2095840DB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Civility - Inclusive</a:t>
            </a:r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43778FDB-7D41-0CFE-BBDE-1F3FA48774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5197" y="1675227"/>
            <a:ext cx="10101606" cy="439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280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47F6C5-3C49-05F6-7BB1-63098B02B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Explicit Content - Inclusive</a:t>
            </a:r>
          </a:p>
        </p:txBody>
      </p:sp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490F6D29-54A6-311F-DC10-86F2CC735E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714534"/>
            <a:ext cx="8924524" cy="4797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3843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6918796-2918-40D6-BE3A-4600C47FCD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47F6C5-3C49-05F6-7BB1-63098B02B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72747"/>
            <a:ext cx="10515600" cy="715556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Explicit Content - Inclusive</a:t>
            </a:r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2D47F465-F3BF-346B-C7BE-6F945FEFA4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535175"/>
            <a:ext cx="10515600" cy="178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247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937766-5991-2A9C-C450-FE1EEAEB9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Religious &amp; Cultural Observance - Inclusive</a:t>
            </a:r>
          </a:p>
        </p:txBody>
      </p:sp>
      <p:pic>
        <p:nvPicPr>
          <p:cNvPr id="5" name="Content Placeholder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7F64ECB2-EF39-478F-34DD-AA2521A9B8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2509193"/>
            <a:ext cx="10905066" cy="272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5418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0B175B-84B0-99DE-D860-08D7158FA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Student Mental Health - Inclusive</a:t>
            </a:r>
          </a:p>
        </p:txBody>
      </p:sp>
      <p:pic>
        <p:nvPicPr>
          <p:cNvPr id="5" name="Content Placeholder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52567D7F-5015-26FD-468B-39F5B521FF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2509193"/>
            <a:ext cx="10905066" cy="272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717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D2AEA3-3D1C-60AB-F465-35803B329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CCRI Mental Health Policy</a:t>
            </a:r>
          </a:p>
        </p:txBody>
      </p:sp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C1A03233-2EF6-0172-21E2-51CC50ED0A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2182043"/>
            <a:ext cx="10905066" cy="3380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6654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4F1C00-35B3-8671-8715-02AA4182F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CCRI  Food and Housing Security</a:t>
            </a:r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ECE67D19-297B-9B2E-21FA-9AE1FCAA88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3013552"/>
            <a:ext cx="10905066" cy="1717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4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4BF228-7B3E-25A5-FD38-9DE481173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Title IX and  Pronouns - Inclusive</a:t>
            </a:r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6BDE3F6E-09F5-B8A2-94FB-35F1C8472D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1786733"/>
            <a:ext cx="10905066" cy="4171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56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58A14AF-9FB5-4CC7-BA35-E8E85D3ED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C56CF-63C1-E16D-7213-345152139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662" y="386930"/>
            <a:ext cx="10066122" cy="1298448"/>
          </a:xfrm>
        </p:spPr>
        <p:txBody>
          <a:bodyPr anchor="b">
            <a:normAutofit/>
          </a:bodyPr>
          <a:lstStyle/>
          <a:p>
            <a:r>
              <a:rPr lang="en-US" sz="4800" dirty="0"/>
              <a:t>OSCQR [1-4]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9A4357-BD1D-4622-A4FE-766E6AB8DE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D37DB-6F26-74B0-E5E3-E1F0816E3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854" y="2466109"/>
            <a:ext cx="4041897" cy="3639450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200" b="1" dirty="0"/>
              <a:t>A printable syllabus is available to learners (PDF, HTML).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995CE5-F890-4ABA-82A2-26507CE8D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Online Media 3" descr="Standard 1.4 (the OSCQR Rubric)">
            <a:hlinkClick r:id="" action="ppaction://media"/>
            <a:extLst>
              <a:ext uri="{FF2B5EF4-FFF2-40B4-BE49-F238E27FC236}">
                <a16:creationId xmlns:a16="http://schemas.microsoft.com/office/drawing/2014/main" id="{B789C985-711A-E839-5165-7F5A12C4968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826000" y="2711450"/>
            <a:ext cx="6033784" cy="3409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9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581B6F-87D7-75FF-0DB6-863902C57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CCRI Veterans Services</a:t>
            </a:r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A3D5F1F1-28A9-7B57-D4AD-260419B1BD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2474807"/>
            <a:ext cx="10905066" cy="1908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0384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5C2E35-6E69-1AC7-1E1C-CD77FCE8F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Veterans Services Active Duty - Inclusive</a:t>
            </a:r>
          </a:p>
        </p:txBody>
      </p:sp>
      <p:pic>
        <p:nvPicPr>
          <p:cNvPr id="13" name="Picture 12" descr="Graphical user interface, text, application, letter, email&#10;&#10;Description automatically generated">
            <a:extLst>
              <a:ext uri="{FF2B5EF4-FFF2-40B4-BE49-F238E27FC236}">
                <a16:creationId xmlns:a16="http://schemas.microsoft.com/office/drawing/2014/main" id="{34A22AAC-1E92-BDE3-17AA-72DE4F8A42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057" y="1812049"/>
            <a:ext cx="10043886" cy="439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7477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0DFC902-7D23-471A-B557-B6B6917D7A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" y="-5705"/>
            <a:ext cx="12191990" cy="169434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8D60A2-DFFE-8A73-1D47-A0F45F59A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851" y="637762"/>
            <a:ext cx="9888496" cy="900131"/>
          </a:xfrm>
        </p:spPr>
        <p:txBody>
          <a:bodyPr anchor="t">
            <a:normAutofit/>
          </a:bodyPr>
          <a:lstStyle/>
          <a:p>
            <a:r>
              <a:rPr lang="en-US" sz="4000">
                <a:solidFill>
                  <a:schemeClr val="bg1"/>
                </a:solidFill>
              </a:rPr>
              <a:t>Veterans Services Active Duty - Inclusive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55D5633-D557-4DCA-982C-FF36EB7A1C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88641"/>
            <a:ext cx="12191990" cy="51693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50D3AD2-FA80-415F-A9CE-54D884561C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6851" y="2010758"/>
            <a:ext cx="457190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E5098B-0B4B-BEA6-EA0D-AA835E5C62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5548" y="2253029"/>
            <a:ext cx="9880893" cy="19584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effectLst/>
                <a:latin typeface="+mn-lt"/>
              </a:rPr>
              <a:t>Military/Veteran support statement: </a:t>
            </a:r>
          </a:p>
          <a:p>
            <a:pPr marL="0" indent="0">
              <a:buNone/>
            </a:pPr>
            <a:r>
              <a:rPr lang="en-US" sz="2400" i="0" dirty="0">
                <a:effectLst/>
                <a:latin typeface="+mn-lt"/>
              </a:rPr>
              <a:t>Veterans and active-duty military personnel with special circumstances (e.g., upcoming deployments, drill requirements, disabilities) are welcome and encouraged to communicate these, in advance, if possible, to the instructor. </a:t>
            </a:r>
          </a:p>
          <a:p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F01D4A-F5F2-F7CD-B1EB-5A29031AB500}"/>
              </a:ext>
            </a:extLst>
          </p:cNvPr>
          <p:cNvSpPr txBox="1"/>
          <p:nvPr/>
        </p:nvSpPr>
        <p:spPr>
          <a:xfrm>
            <a:off x="1155547" y="4355255"/>
            <a:ext cx="988089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PSU Military Personnel </a:t>
            </a:r>
          </a:p>
          <a:p>
            <a:endParaRPr lang="en-US" b="1" dirty="0"/>
          </a:p>
          <a:p>
            <a:r>
              <a:rPr lang="en-US" dirty="0"/>
              <a:t>Veterans and currently serving military personnel and/or spouses with unique circumstances (e.g., upcoming deployments, drill/duty requirements, disabilities, VA appointments, etc.) are welcome and encouraged to communicate these, in advance, if possible, to the instructor in the case that special arrangements need to be made.</a:t>
            </a:r>
          </a:p>
        </p:txBody>
      </p:sp>
    </p:spTree>
    <p:extLst>
      <p:ext uri="{BB962C8B-B14F-4D97-AF65-F5344CB8AC3E}">
        <p14:creationId xmlns:p14="http://schemas.microsoft.com/office/powerpoint/2010/main" val="23055364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324AAE-9029-0569-A1B9-7D566E59C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Academic Integrity - Inclusive</a:t>
            </a:r>
          </a:p>
        </p:txBody>
      </p:sp>
      <p:pic>
        <p:nvPicPr>
          <p:cNvPr id="5" name="Content Placeholder 4" descr="Text, letter&#10;&#10;Description automatically generated">
            <a:extLst>
              <a:ext uri="{FF2B5EF4-FFF2-40B4-BE49-F238E27FC236}">
                <a16:creationId xmlns:a16="http://schemas.microsoft.com/office/drawing/2014/main" id="{920D3D1F-C1B8-DFD6-ED61-272048D3EA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09320" y="720436"/>
            <a:ext cx="7971661" cy="518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9443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6405A7-823E-5A03-F2A5-BEBC38E34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Academic Integrity</a:t>
            </a:r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E3424C7-DD78-4B74-B7CE-C96AE35B7C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2441037"/>
            <a:ext cx="10905066" cy="2862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226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3AD318CC-E2A8-4E27-9548-A047A78999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BDCC45-416D-E3AE-5ABB-F9B060192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065" y="1463040"/>
            <a:ext cx="3796306" cy="2690949"/>
          </a:xfrm>
        </p:spPr>
        <p:txBody>
          <a:bodyPr anchor="t">
            <a:normAutofit/>
          </a:bodyPr>
          <a:lstStyle/>
          <a:p>
            <a:r>
              <a:rPr lang="en-US" sz="4800"/>
              <a:t>CCRI Policy Templates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14B560F-9DD7-4302-A60B-EBD3EF59B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9667" y="4415246"/>
            <a:ext cx="11982332" cy="2087795"/>
            <a:chOff x="143163" y="5763486"/>
            <a:chExt cx="11982332" cy="73955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A9A4357-BD1D-4622-A4FE-766E6AB8DE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357444" y="5763486"/>
              <a:ext cx="11768051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21D6966-343E-49AC-A026-D2497E0C3C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43163" y="5763486"/>
              <a:ext cx="1" cy="73955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3706" y="587829"/>
            <a:ext cx="6505300" cy="56823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8A4F9F-6A45-267A-0317-CF7960559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5162" y="1463039"/>
            <a:ext cx="5542387" cy="4533363"/>
          </a:xfrm>
        </p:spPr>
        <p:txBody>
          <a:bodyPr anchor="t">
            <a:normAutofit/>
          </a:bodyPr>
          <a:lstStyle/>
          <a:p>
            <a:r>
              <a:rPr lang="en-US" dirty="0"/>
              <a:t>VOE</a:t>
            </a:r>
          </a:p>
          <a:p>
            <a:r>
              <a:rPr lang="en-US" dirty="0"/>
              <a:t>INC</a:t>
            </a:r>
          </a:p>
          <a:p>
            <a:r>
              <a:rPr lang="en-US" dirty="0"/>
              <a:t>Technical Requirements</a:t>
            </a:r>
          </a:p>
          <a:p>
            <a:r>
              <a:rPr lang="en-US" dirty="0"/>
              <a:t>Student Success Center</a:t>
            </a:r>
          </a:p>
          <a:p>
            <a:r>
              <a:rPr lang="en-US" dirty="0"/>
              <a:t>Writing Center</a:t>
            </a:r>
          </a:p>
          <a:p>
            <a:r>
              <a:rPr lang="en-US" dirty="0"/>
              <a:t>Disability Services</a:t>
            </a:r>
          </a:p>
        </p:txBody>
      </p:sp>
    </p:spTree>
    <p:extLst>
      <p:ext uri="{BB962C8B-B14F-4D97-AF65-F5344CB8AC3E}">
        <p14:creationId xmlns:p14="http://schemas.microsoft.com/office/powerpoint/2010/main" val="17287330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635C9B-9112-2EB2-173F-60554FA1E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CCRI VOE</a:t>
            </a:r>
          </a:p>
        </p:txBody>
      </p:sp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7C830EE1-E6A1-BE91-8F10-F4642C9155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2781820"/>
            <a:ext cx="10905066" cy="218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0171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A721D1-5B6D-DA64-8992-B112452B3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CCRI Incomplete</a:t>
            </a:r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B5297A08-60EB-B776-EAA5-A4D0E608FA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3054446"/>
            <a:ext cx="10905066" cy="1635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7176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9B4152-1581-7211-C4BE-1CE2F6715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CCRI Technical Policy</a:t>
            </a:r>
          </a:p>
        </p:txBody>
      </p:sp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F2971623-AE50-ACD9-C5D3-32CEE1C1C4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3514" y="1675227"/>
            <a:ext cx="9804972" cy="4877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1881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B05610-A418-4028-5D32-9DA5D3FF5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CCRI Student Success</a:t>
            </a:r>
          </a:p>
        </p:txBody>
      </p:sp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C4C2DE18-F1B4-4A88-BA5D-3729354659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2154779"/>
            <a:ext cx="10905066" cy="3435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766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B1D8-DF20-A3A0-ACC8-6805CB8D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565953" cy="1325563"/>
          </a:xfrm>
        </p:spPr>
        <p:txBody>
          <a:bodyPr/>
          <a:lstStyle/>
          <a:p>
            <a:r>
              <a:rPr lang="en-US"/>
              <a:t>Part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76C-5B9D-1A0E-F08A-6B1415E8B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13514"/>
            <a:ext cx="10515600" cy="4145820"/>
          </a:xfrm>
          <a:effectLst>
            <a:outerShdw sx="1000" sy="1000" algn="ctr" rotWithShape="0">
              <a:srgbClr val="000000"/>
            </a:outerShdw>
          </a:effectLst>
        </p:spPr>
        <p:txBody>
          <a:bodyPr>
            <a:normAutofit fontScale="925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en-US" dirty="0"/>
              <a:t>Keeping learners on track is a core part of teaching online, and the more information you can provide in advance, the fewer problems and obstacles your learners will encounter. Creating a syllabus is fundamental aspect of any course design process. </a:t>
            </a:r>
            <a:r>
              <a:rPr lang="en-US" dirty="0">
                <a:solidFill>
                  <a:srgbClr val="0070C0"/>
                </a:solidFill>
              </a:rPr>
              <a:t>Providing a syllabus in a format that is easy to find </a:t>
            </a:r>
            <a:r>
              <a:rPr lang="en-US" dirty="0"/>
              <a:t>in the online course, and available for learners to </a:t>
            </a:r>
            <a:r>
              <a:rPr lang="en-US" dirty="0">
                <a:solidFill>
                  <a:srgbClr val="0070C0"/>
                </a:solidFill>
              </a:rPr>
              <a:t>access, download, and print </a:t>
            </a:r>
            <a:r>
              <a:rPr lang="en-US" dirty="0"/>
              <a:t>at their convenience is equally essential.</a:t>
            </a:r>
            <a:endParaRPr lang="en-US" dirty="0">
              <a:latin typeface="+mn-lt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A0BA1BE-0444-975E-3363-C13916DDD65E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458BCC7-697F-E15E-9D9F-D093D159DA03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794E28D-A51C-A9B9-B58D-D61DCE8DBAB4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624675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C10B0C-BC5A-9F67-8C27-B29085225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CCRI Writing Center</a:t>
            </a:r>
          </a:p>
        </p:txBody>
      </p:sp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AE61E0A4-5D85-F5FD-708D-7DAC0DEAB3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1909415"/>
            <a:ext cx="10905066" cy="392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8963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2EF3CD-9B18-5A1B-D46A-29A7B07C7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CCRI Disability Services</a:t>
            </a:r>
          </a:p>
        </p:txBody>
      </p:sp>
      <p:pic>
        <p:nvPicPr>
          <p:cNvPr id="5" name="Content Placeholder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07CDB38D-F7E3-4770-D0DB-BC400EDEE1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2972658"/>
            <a:ext cx="10905066" cy="179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7790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B1D8-DF20-A3A0-ACC8-6805CB8D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428" y="627564"/>
            <a:ext cx="7474172" cy="1325563"/>
          </a:xfrm>
        </p:spPr>
        <p:txBody>
          <a:bodyPr>
            <a:normAutofit/>
          </a:bodyPr>
          <a:lstStyle/>
          <a:p>
            <a:r>
              <a:rPr lang="en-US" dirty="0"/>
              <a:t>Request a Course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76C-5B9D-1A0E-F08A-6B1415E8B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4251" y="2046001"/>
            <a:ext cx="6467867" cy="4184435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dirty="0">
                <a:effectLst/>
                <a:latin typeface="+mn-lt"/>
              </a:rPr>
              <a:t>Now reviewing online courses for </a:t>
            </a:r>
          </a:p>
          <a:p>
            <a:pPr marL="0" indent="0">
              <a:buNone/>
            </a:pPr>
            <a:r>
              <a:rPr lang="en-US" dirty="0">
                <a:effectLst/>
                <a:latin typeface="+mn-lt"/>
              </a:rPr>
              <a:t>13 OSCQR standards.</a:t>
            </a:r>
          </a:p>
          <a:p>
            <a:pPr marL="0" indent="0">
              <a:buNone/>
            </a:pPr>
            <a:endParaRPr lang="en-US" dirty="0">
              <a:latin typeface="+mn-lt"/>
            </a:endParaRPr>
          </a:p>
          <a:p>
            <a:pPr marL="0" indent="0">
              <a:buNone/>
            </a:pPr>
            <a:r>
              <a:rPr lang="en-US" dirty="0">
                <a:latin typeface="+mn-lt"/>
              </a:rPr>
              <a:t>Register at:</a:t>
            </a:r>
          </a:p>
          <a:p>
            <a:pPr marL="0" indent="0">
              <a:buNone/>
            </a:pPr>
            <a:r>
              <a:rPr lang="en-US" dirty="0">
                <a:latin typeface="+mn-lt"/>
                <a:hlinkClick r:id="rId2"/>
              </a:rPr>
              <a:t>https://ccri.edu/ldc/innovate/oscqr.html</a:t>
            </a:r>
            <a:endParaRPr lang="en-US" dirty="0">
              <a:effectLst/>
              <a:latin typeface="+mn-lt"/>
            </a:endParaRPr>
          </a:p>
          <a:p>
            <a:pPr marL="0" indent="0">
              <a:buNone/>
            </a:pPr>
            <a:endParaRPr lang="en-US" dirty="0">
              <a:latin typeface="+mn-lt"/>
            </a:endParaRPr>
          </a:p>
          <a:p>
            <a:pPr marL="0" indent="0">
              <a:buNone/>
            </a:pPr>
            <a:r>
              <a:rPr lang="en-US" dirty="0">
                <a:latin typeface="+mn-lt"/>
              </a:rPr>
              <a:t>Get Knight points and digital badge!</a:t>
            </a:r>
            <a:endParaRPr lang="en-US" dirty="0">
              <a:effectLst/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88880" y="0"/>
            <a:ext cx="210312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15400" y="2358913"/>
            <a:ext cx="2140172" cy="214017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8BEA93E-DA69-92A9-5FC9-7501A91D03F8}"/>
              </a:ext>
            </a:extLst>
          </p:cNvPr>
          <p:cNvGrpSpPr/>
          <p:nvPr/>
        </p:nvGrpSpPr>
        <p:grpSpPr>
          <a:xfrm>
            <a:off x="9254442" y="3373959"/>
            <a:ext cx="1462088" cy="110081"/>
            <a:chOff x="0" y="1562311"/>
            <a:chExt cx="11679384" cy="87934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903CE2C-DF20-9B7E-28D8-6DE35CA207A2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C79534E-E80D-F731-1B46-F2E5EE12BACA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887509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CC1C90-874A-7F2D-4F73-348BCB8F0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7" y="348865"/>
            <a:ext cx="10044023" cy="877729"/>
          </a:xfrm>
        </p:spPr>
        <p:txBody>
          <a:bodyPr anchor="ctr"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Resources</a:t>
            </a:r>
          </a:p>
        </p:txBody>
      </p:sp>
      <p:graphicFrame>
        <p:nvGraphicFramePr>
          <p:cNvPr id="18" name="Content Placeholder 2">
            <a:extLst>
              <a:ext uri="{FF2B5EF4-FFF2-40B4-BE49-F238E27FC236}">
                <a16:creationId xmlns:a16="http://schemas.microsoft.com/office/drawing/2014/main" id="{B9AA4BFE-AF2B-D620-A8F2-139649694BD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0781190"/>
              </p:ext>
            </p:extLst>
          </p:nvPr>
        </p:nvGraphicFramePr>
        <p:xfrm>
          <a:off x="644056" y="2112579"/>
          <a:ext cx="10927829" cy="4192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379059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6CC1E322-88D2-D24D-B149-DA36ADB2EF5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7785" r="7785"/>
          <a:stretch>
            <a:fillRect/>
          </a:stretch>
        </p:blipFill>
        <p:spPr>
          <a:xfrm>
            <a:off x="0" y="-1"/>
            <a:ext cx="8685311" cy="6858000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2A72B20-1DDF-6448-A762-D4FDE9AAE027}"/>
              </a:ext>
            </a:extLst>
          </p:cNvPr>
          <p:cNvSpPr/>
          <p:nvPr/>
        </p:nvSpPr>
        <p:spPr>
          <a:xfrm>
            <a:off x="6970955" y="-129093"/>
            <a:ext cx="5221045" cy="7175351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1782A9-77F4-344B-A908-315F290C2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5358" y="2928769"/>
            <a:ext cx="3932237" cy="1000461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+mj-lt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16376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B1D8-DF20-A3A0-ACC8-6805CB8D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565953" cy="1325563"/>
          </a:xfrm>
        </p:spPr>
        <p:txBody>
          <a:bodyPr/>
          <a:lstStyle/>
          <a:p>
            <a:r>
              <a:rPr lang="en-US" dirty="0"/>
              <a:t>Part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76C-5B9D-1A0E-F08A-6B1415E8B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11357"/>
            <a:ext cx="10515600" cy="409492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/>
              <a:t>Many learners prefer a document that they can print and refer to offline or keep for their records. Producing a syllabus in a format that is </a:t>
            </a:r>
            <a:r>
              <a:rPr lang="en-US" dirty="0">
                <a:solidFill>
                  <a:srgbClr val="0070C0"/>
                </a:solidFill>
              </a:rPr>
              <a:t>readable and printable </a:t>
            </a:r>
            <a:r>
              <a:rPr lang="en-US" dirty="0"/>
              <a:t>(not editable) is the goal. </a:t>
            </a:r>
            <a:r>
              <a:rPr lang="en-US" dirty="0">
                <a:solidFill>
                  <a:srgbClr val="0070C0"/>
                </a:solidFill>
              </a:rPr>
              <a:t>PDF and HTML </a:t>
            </a:r>
            <a:r>
              <a:rPr lang="en-US" dirty="0"/>
              <a:t>file formats are recommended over DOC formats.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432B199-6266-D56C-9724-660337FB8D14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37AFEDC-39E1-DB7B-3D73-753C658F58A1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05796CD-02CB-4987-9B47-3E7B03A7A944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1459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C69D9-E666-6CCA-3982-052C11DC8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B2D65-F877-F220-2141-1D26581BB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63143"/>
            <a:ext cx="10515600" cy="457156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+mn-lt"/>
              </a:rPr>
              <a:t>Accessible Syllabus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latin typeface="+mn-lt"/>
              </a:rPr>
              <a:t>Ally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latin typeface="+mn-lt"/>
              </a:rPr>
              <a:t>MS Accessibility Checker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+mn-lt"/>
              </a:rPr>
              <a:t>Printable Syllabus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+mn-lt"/>
              </a:rPr>
              <a:t>Deconstructed Syllabus</a:t>
            </a:r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7C11E1E-F996-6B30-1910-10DDD675EF07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BE8DD46-F201-7FA0-DF95-9ADD9A7BB695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E00EF36-10A5-BE43-2F6D-FB8300F178DF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8384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92393-4CF9-AAE7-D9A3-1F4636099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836" y="431655"/>
            <a:ext cx="10515600" cy="1009651"/>
          </a:xfrm>
        </p:spPr>
        <p:txBody>
          <a:bodyPr/>
          <a:lstStyle/>
          <a:p>
            <a:r>
              <a:rPr lang="en-US" dirty="0"/>
              <a:t>Accessible and Printable Syllabus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F3F2842-79B8-7EB0-48ED-19E142D29C7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5248302"/>
              </p:ext>
            </p:extLst>
          </p:nvPr>
        </p:nvGraphicFramePr>
        <p:xfrm>
          <a:off x="0" y="1690255"/>
          <a:ext cx="12192000" cy="41409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51410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3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A24A1A-0372-1B7B-A961-5533AC872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Blackboard Ally</a:t>
            </a:r>
            <a:endParaRPr lang="en-US" sz="32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Content Placeholder 6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D3F2F471-990D-A40B-3A61-9307BFD793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3467" y="2849978"/>
            <a:ext cx="10905066" cy="2044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748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2">
            <a:extLst>
              <a:ext uri="{FF2B5EF4-FFF2-40B4-BE49-F238E27FC236}">
                <a16:creationId xmlns:a16="http://schemas.microsoft.com/office/drawing/2014/main" id="{3AD318CC-E2A8-4E27-9548-A047A78999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08B30D-62A9-77A7-8645-F095F799E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065" y="1463040"/>
            <a:ext cx="3796306" cy="2690949"/>
          </a:xfrm>
        </p:spPr>
        <p:txBody>
          <a:bodyPr anchor="t">
            <a:normAutofit/>
          </a:bodyPr>
          <a:lstStyle/>
          <a:p>
            <a:r>
              <a:rPr lang="en-US" sz="4800"/>
              <a:t>Inclusive Statements and Policies</a:t>
            </a:r>
          </a:p>
        </p:txBody>
      </p:sp>
      <p:grpSp>
        <p:nvGrpSpPr>
          <p:cNvPr id="21" name="Group 14">
            <a:extLst>
              <a:ext uri="{FF2B5EF4-FFF2-40B4-BE49-F238E27FC236}">
                <a16:creationId xmlns:a16="http://schemas.microsoft.com/office/drawing/2014/main" id="{B14B560F-9DD7-4302-A60B-EBD3EF59B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9667" y="4415246"/>
            <a:ext cx="11982332" cy="2087795"/>
            <a:chOff x="143163" y="5763486"/>
            <a:chExt cx="11982332" cy="739555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A9A4357-BD1D-4622-A4FE-766E6AB8DE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357444" y="5763486"/>
              <a:ext cx="11768051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16">
              <a:extLst>
                <a:ext uri="{FF2B5EF4-FFF2-40B4-BE49-F238E27FC236}">
                  <a16:creationId xmlns:a16="http://schemas.microsoft.com/office/drawing/2014/main" id="{C21D6966-343E-49AC-A026-D2497E0C3C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43163" y="5763486"/>
              <a:ext cx="1" cy="73955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3706" y="587829"/>
            <a:ext cx="6505300" cy="56823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E52264-01A8-FE58-1774-E542917DAE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6218" y="729049"/>
            <a:ext cx="5542387" cy="5034437"/>
          </a:xfrm>
        </p:spPr>
        <p:txBody>
          <a:bodyPr anchor="t">
            <a:normAutofit lnSpcReduction="10000"/>
          </a:bodyPr>
          <a:lstStyle/>
          <a:p>
            <a:pPr>
              <a:lnSpc>
                <a:spcPct val="150000"/>
              </a:lnSpc>
              <a:spcBef>
                <a:spcPts val="200"/>
              </a:spcBef>
            </a:pPr>
            <a:r>
              <a:rPr lang="en-US" sz="22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Welcome</a:t>
            </a:r>
          </a:p>
          <a:p>
            <a:pPr>
              <a:lnSpc>
                <a:spcPct val="150000"/>
              </a:lnSpc>
              <a:spcBef>
                <a:spcPts val="200"/>
              </a:spcBef>
            </a:pPr>
            <a:r>
              <a:rPr lang="en-US" sz="22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Inclusive Statement</a:t>
            </a:r>
          </a:p>
          <a:p>
            <a:pPr>
              <a:lnSpc>
                <a:spcPct val="150000"/>
              </a:lnSpc>
              <a:spcBef>
                <a:spcPts val="200"/>
              </a:spcBef>
            </a:pPr>
            <a:r>
              <a:rPr lang="en-US" sz="22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Add Textbook and Publisher</a:t>
            </a:r>
          </a:p>
          <a:p>
            <a:pPr>
              <a:lnSpc>
                <a:spcPct val="150000"/>
              </a:lnSpc>
              <a:spcBef>
                <a:spcPts val="200"/>
              </a:spcBef>
            </a:pPr>
            <a:r>
              <a:rPr lang="en-US" sz="22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Define Civility or Netiquette</a:t>
            </a:r>
          </a:p>
          <a:p>
            <a:pPr>
              <a:lnSpc>
                <a:spcPct val="150000"/>
              </a:lnSpc>
              <a:spcBef>
                <a:spcPts val="200"/>
              </a:spcBef>
            </a:pPr>
            <a:r>
              <a:rPr lang="en-US" sz="22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Explicit Content</a:t>
            </a:r>
          </a:p>
          <a:p>
            <a:pPr>
              <a:lnSpc>
                <a:spcPct val="150000"/>
              </a:lnSpc>
              <a:spcBef>
                <a:spcPts val="200"/>
              </a:spcBef>
            </a:pPr>
            <a:r>
              <a:rPr lang="en-US" sz="22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Add Religious and Cultural Observance</a:t>
            </a:r>
          </a:p>
          <a:p>
            <a:pPr>
              <a:lnSpc>
                <a:spcPct val="150000"/>
              </a:lnSpc>
              <a:spcBef>
                <a:spcPts val="200"/>
              </a:spcBef>
            </a:pPr>
            <a:r>
              <a:rPr lang="en-US" sz="22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Online Student Mental Health and Wellbeing</a:t>
            </a:r>
          </a:p>
          <a:p>
            <a:pPr>
              <a:lnSpc>
                <a:spcPct val="150000"/>
              </a:lnSpc>
              <a:spcBef>
                <a:spcPts val="200"/>
              </a:spcBef>
            </a:pPr>
            <a:r>
              <a:rPr lang="en-US" sz="22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Title IX and Pronouns</a:t>
            </a:r>
          </a:p>
          <a:p>
            <a:pPr>
              <a:lnSpc>
                <a:spcPct val="150000"/>
              </a:lnSpc>
              <a:spcBef>
                <a:spcPts val="200"/>
              </a:spcBef>
            </a:pPr>
            <a:r>
              <a:rPr lang="en-US" sz="22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Veteran Service Policy</a:t>
            </a:r>
          </a:p>
          <a:p>
            <a:pPr>
              <a:lnSpc>
                <a:spcPct val="150000"/>
              </a:lnSpc>
              <a:spcBef>
                <a:spcPts val="200"/>
              </a:spcBef>
            </a:pPr>
            <a:r>
              <a:rPr lang="en-US" sz="22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Define Academic Integrity</a:t>
            </a:r>
          </a:p>
          <a:p>
            <a:pPr marL="0" marR="0" indent="0">
              <a:spcBef>
                <a:spcPts val="200"/>
              </a:spcBef>
              <a:spcAft>
                <a:spcPts val="0"/>
              </a:spcAft>
              <a:buNone/>
            </a:pPr>
            <a:endParaRPr lang="en-US" sz="22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>
              <a:spcBef>
                <a:spcPts val="200"/>
              </a:spcBef>
              <a:spcAft>
                <a:spcPts val="0"/>
              </a:spcAft>
              <a:buNone/>
            </a:pPr>
            <a:endParaRPr lang="en-US" sz="22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>
              <a:spcBef>
                <a:spcPts val="200"/>
              </a:spcBef>
              <a:spcAft>
                <a:spcPts val="0"/>
              </a:spcAft>
              <a:buNone/>
            </a:pPr>
            <a:endParaRPr lang="en-US" sz="22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>
              <a:spcBef>
                <a:spcPts val="200"/>
              </a:spcBef>
              <a:spcAft>
                <a:spcPts val="0"/>
              </a:spcAft>
              <a:buNone/>
            </a:pPr>
            <a:endParaRPr lang="en-US" sz="22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04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AD7B33-840F-6AEA-6967-D59353042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Textbook and Publisher  - Inclusive</a:t>
            </a:r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6F6DB301-6B85-1675-A8D1-5F890B556E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2209304"/>
            <a:ext cx="10905066" cy="332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53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CRI eco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8DC63F"/>
      </a:accent1>
      <a:accent2>
        <a:srgbClr val="E39326"/>
      </a:accent2>
      <a:accent3>
        <a:srgbClr val="79CDCB"/>
      </a:accent3>
      <a:accent4>
        <a:srgbClr val="FFD600"/>
      </a:accent4>
      <a:accent5>
        <a:srgbClr val="00703C"/>
      </a:accent5>
      <a:accent6>
        <a:srgbClr val="A3AAAF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o Template PPT" id="{1AF4F46C-5F2E-A341-8D8E-AD9063BA29FA}" vid="{A27F220F-85B9-F94B-94B4-B11900859B6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D1BC4B8DD0524D84D8F2F160102399" ma:contentTypeVersion="12" ma:contentTypeDescription="Create a new document." ma:contentTypeScope="" ma:versionID="25ddded948c4587be5e037c8e374de50">
  <xsd:schema xmlns:xsd="http://www.w3.org/2001/XMLSchema" xmlns:xs="http://www.w3.org/2001/XMLSchema" xmlns:p="http://schemas.microsoft.com/office/2006/metadata/properties" xmlns:ns2="79879555-5606-4ab6-8622-5aba78f0e147" xmlns:ns3="412ac464-f6b9-4682-8544-1eb46cd5a97f" targetNamespace="http://schemas.microsoft.com/office/2006/metadata/properties" ma:root="true" ma:fieldsID="382111533cbe779624273346dc993d1c" ns2:_="" ns3:_="">
    <xsd:import namespace="79879555-5606-4ab6-8622-5aba78f0e147"/>
    <xsd:import namespace="412ac464-f6b9-4682-8544-1eb46cd5a97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879555-5606-4ab6-8622-5aba78f0e1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2ac464-f6b9-4682-8544-1eb46cd5a97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30F0A3-E252-44DE-9FE2-D5BCCA9A7821}">
  <ds:schemaRefs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412ac464-f6b9-4682-8544-1eb46cd5a97f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dcmitype/"/>
    <ds:schemaRef ds:uri="79879555-5606-4ab6-8622-5aba78f0e147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730622A-D11F-43E2-82B4-2CAA75DEE6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9879555-5606-4ab6-8622-5aba78f0e147"/>
    <ds:schemaRef ds:uri="412ac464-f6b9-4682-8544-1eb46cd5a97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B3FEF09-4837-41EE-A366-84BBC5F58F2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1176</TotalTime>
  <Words>493</Words>
  <Application>Microsoft Macintosh PowerPoint</Application>
  <PresentationFormat>Widescreen</PresentationFormat>
  <Paragraphs>86</Paragraphs>
  <Slides>34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Calibri</vt:lpstr>
      <vt:lpstr>Calibri Light</vt:lpstr>
      <vt:lpstr>Gill Sans MT</vt:lpstr>
      <vt:lpstr>Times New Roman</vt:lpstr>
      <vt:lpstr>Office Theme</vt:lpstr>
      <vt:lpstr>OSCQR [1-4]</vt:lpstr>
      <vt:lpstr>OSCQR [1-4]</vt:lpstr>
      <vt:lpstr>Part 1</vt:lpstr>
      <vt:lpstr>Part 2</vt:lpstr>
      <vt:lpstr>Practices</vt:lpstr>
      <vt:lpstr>Accessible and Printable Syllabus</vt:lpstr>
      <vt:lpstr>Blackboard Ally</vt:lpstr>
      <vt:lpstr>Inclusive Statements and Policies</vt:lpstr>
      <vt:lpstr>Textbook and Publisher  - Inclusive</vt:lpstr>
      <vt:lpstr>Textbook Template</vt:lpstr>
      <vt:lpstr>CCRI Netiquette</vt:lpstr>
      <vt:lpstr>Civility - Inclusive</vt:lpstr>
      <vt:lpstr>Explicit Content - Inclusive</vt:lpstr>
      <vt:lpstr>Explicit Content - Inclusive</vt:lpstr>
      <vt:lpstr>Religious &amp; Cultural Observance - Inclusive</vt:lpstr>
      <vt:lpstr>Student Mental Health - Inclusive</vt:lpstr>
      <vt:lpstr>CCRI Mental Health Policy</vt:lpstr>
      <vt:lpstr>CCRI  Food and Housing Security</vt:lpstr>
      <vt:lpstr>Title IX and  Pronouns - Inclusive</vt:lpstr>
      <vt:lpstr>CCRI Veterans Services</vt:lpstr>
      <vt:lpstr>Veterans Services Active Duty - Inclusive</vt:lpstr>
      <vt:lpstr>Veterans Services Active Duty - Inclusive</vt:lpstr>
      <vt:lpstr>Academic Integrity - Inclusive</vt:lpstr>
      <vt:lpstr>Academic Integrity</vt:lpstr>
      <vt:lpstr>CCRI Policy Templates</vt:lpstr>
      <vt:lpstr>CCRI VOE</vt:lpstr>
      <vt:lpstr>CCRI Incomplete</vt:lpstr>
      <vt:lpstr>CCRI Technical Policy</vt:lpstr>
      <vt:lpstr>CCRI Student Success</vt:lpstr>
      <vt:lpstr>CCRI Writing Center</vt:lpstr>
      <vt:lpstr>CCRI Disability Services</vt:lpstr>
      <vt:lpstr>Request a Course Review</vt:lpstr>
      <vt:lpstr>Resources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Design Review</dc:title>
  <dc:creator>McIntyre, Mish</dc:creator>
  <cp:lastModifiedBy>McIntyre, Mish</cp:lastModifiedBy>
  <cp:revision>34</cp:revision>
  <dcterms:created xsi:type="dcterms:W3CDTF">2019-10-09T18:50:38Z</dcterms:created>
  <dcterms:modified xsi:type="dcterms:W3CDTF">2022-10-04T18:17:47Z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0x010100D9D1BC4B8DD0524D84D8F2F160102399</vt:lpwstr>
  </property>
</Properties>
</file>