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03" r:id="rId4"/>
  </p:sldMasterIdLst>
  <p:notesMasterIdLst>
    <p:notesMasterId r:id="rId22"/>
  </p:notesMasterIdLst>
  <p:sldIdLst>
    <p:sldId id="256" r:id="rId5"/>
    <p:sldId id="264" r:id="rId6"/>
    <p:sldId id="265" r:id="rId7"/>
    <p:sldId id="266" r:id="rId8"/>
    <p:sldId id="314" r:id="rId9"/>
    <p:sldId id="333" r:id="rId10"/>
    <p:sldId id="336" r:id="rId11"/>
    <p:sldId id="327" r:id="rId12"/>
    <p:sldId id="337" r:id="rId13"/>
    <p:sldId id="338" r:id="rId14"/>
    <p:sldId id="334" r:id="rId15"/>
    <p:sldId id="328" r:id="rId16"/>
    <p:sldId id="329" r:id="rId17"/>
    <p:sldId id="339" r:id="rId18"/>
    <p:sldId id="279" r:id="rId19"/>
    <p:sldId id="280" r:id="rId20"/>
    <p:sldId id="262"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3F6A"/>
    <a:srgbClr val="80CDCB"/>
    <a:srgbClr val="B7CDC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1801"/>
    <p:restoredTop sz="96197"/>
  </p:normalViewPr>
  <p:slideViewPr>
    <p:cSldViewPr snapToGrid="0" snapToObjects="1">
      <p:cViewPr varScale="1">
        <p:scale>
          <a:sx n="106" d="100"/>
          <a:sy n="106" d="100"/>
        </p:scale>
        <p:origin x="200" y="44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s>
</file>

<file path=ppt/diagrams/_rels/data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svg"/><Relationship Id="rId1" Type="http://schemas.openxmlformats.org/officeDocument/2006/relationships/image" Target="../media/image7.png"/><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image" Target="../media/image10.svg"/></Relationships>
</file>

<file path=ppt/diagrams/_rels/drawing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svg"/><Relationship Id="rId1" Type="http://schemas.openxmlformats.org/officeDocument/2006/relationships/image" Target="../media/image7.png"/><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image" Target="../media/image10.svg"/></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18/5/colors/Iconchunking_neutralicontext_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bg1"/>
    </dgm:fillClrLst>
    <dgm:linClrLst meth="repeat">
      <a:schemeClr val="lt2">
        <a:alpha val="0"/>
      </a:schemeClr>
    </dgm:linClrLst>
    <dgm:effectClrLst/>
    <dgm:txLinClrLst/>
    <dgm:txFillClrLst meth="repeat">
      <a:schemeClr val="dk1"/>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dgm:fillClrLst>
    <dgm:linClrLst meth="repeat">
      <a:schemeClr val="lt2">
        <a:alpha val="0"/>
      </a:schemeClr>
    </dgm:linClrLst>
    <dgm:effectClrLst/>
    <dgm:txLinClrLst/>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bg1"/>
    </dgm:txFillClrLst>
    <dgm:txEffectClrLst/>
  </dgm:styleLbl>
</dgm:colorsDef>
</file>

<file path=ppt/diagrams/data1.xml><?xml version="1.0" encoding="utf-8"?>
<dgm:dataModel xmlns:dgm="http://schemas.openxmlformats.org/drawingml/2006/diagram" xmlns:a="http://schemas.openxmlformats.org/drawingml/2006/main">
  <dgm:ptLst>
    <dgm:pt modelId="{50BD4757-7711-1E49-B6A0-EE7197C712BF}" type="doc">
      <dgm:prSet loTypeId="urn:microsoft.com/office/officeart/2005/8/layout/list1" loCatId="list" qsTypeId="urn:microsoft.com/office/officeart/2005/8/quickstyle/simple1" qsCatId="simple" csTypeId="urn:microsoft.com/office/officeart/2005/8/colors/colorful1" csCatId="colorful" phldr="1"/>
      <dgm:spPr/>
      <dgm:t>
        <a:bodyPr/>
        <a:lstStyle/>
        <a:p>
          <a:endParaRPr lang="en-US"/>
        </a:p>
      </dgm:t>
    </dgm:pt>
    <dgm:pt modelId="{CE3DBE47-D800-2344-B005-5F653F45C591}">
      <dgm:prSet/>
      <dgm:spPr/>
      <dgm:t>
        <a:bodyPr/>
        <a:lstStyle/>
        <a:p>
          <a:r>
            <a:rPr lang="en-US" dirty="0"/>
            <a:t>Assessment Type and Weight</a:t>
          </a:r>
        </a:p>
      </dgm:t>
    </dgm:pt>
    <dgm:pt modelId="{88C02247-11B9-D241-ADA6-0D5CFDCEB24C}" type="parTrans" cxnId="{4C32A540-76DC-CB40-BBF6-DB3505A87E17}">
      <dgm:prSet/>
      <dgm:spPr/>
      <dgm:t>
        <a:bodyPr/>
        <a:lstStyle/>
        <a:p>
          <a:endParaRPr lang="en-US"/>
        </a:p>
      </dgm:t>
    </dgm:pt>
    <dgm:pt modelId="{3B14962D-E94F-7644-81CD-C5ABBE37598B}" type="sibTrans" cxnId="{4C32A540-76DC-CB40-BBF6-DB3505A87E17}">
      <dgm:prSet/>
      <dgm:spPr/>
      <dgm:t>
        <a:bodyPr/>
        <a:lstStyle/>
        <a:p>
          <a:endParaRPr lang="en-US"/>
        </a:p>
      </dgm:t>
    </dgm:pt>
    <dgm:pt modelId="{0035220E-93CF-4F4F-A715-AD6063CFFFD3}">
      <dgm:prSet/>
      <dgm:spPr/>
      <dgm:t>
        <a:bodyPr/>
        <a:lstStyle/>
        <a:p>
          <a:r>
            <a:rPr lang="en-US" dirty="0"/>
            <a:t>Quantity and Frequency</a:t>
          </a:r>
        </a:p>
      </dgm:t>
    </dgm:pt>
    <dgm:pt modelId="{8A2837D2-6B4F-AD47-BD4A-EF8B2ED90FC6}" type="parTrans" cxnId="{250CE2AD-013B-D642-B1F2-4D770D7837C2}">
      <dgm:prSet/>
      <dgm:spPr/>
      <dgm:t>
        <a:bodyPr/>
        <a:lstStyle/>
        <a:p>
          <a:endParaRPr lang="en-US"/>
        </a:p>
      </dgm:t>
    </dgm:pt>
    <dgm:pt modelId="{043E9D90-E42E-C040-96D6-744814ED47B0}" type="sibTrans" cxnId="{250CE2AD-013B-D642-B1F2-4D770D7837C2}">
      <dgm:prSet/>
      <dgm:spPr/>
      <dgm:t>
        <a:bodyPr/>
        <a:lstStyle/>
        <a:p>
          <a:endParaRPr lang="en-US"/>
        </a:p>
      </dgm:t>
    </dgm:pt>
    <dgm:pt modelId="{05829843-6C13-BE44-8FFE-8607253DAC8F}">
      <dgm:prSet/>
      <dgm:spPr/>
      <dgm:t>
        <a:bodyPr/>
        <a:lstStyle/>
        <a:p>
          <a:r>
            <a:rPr lang="en-US" dirty="0"/>
            <a:t>General Description</a:t>
          </a:r>
        </a:p>
      </dgm:t>
    </dgm:pt>
    <dgm:pt modelId="{CBABA9FC-BD2D-1342-8AAC-BA1867CD52A9}" type="parTrans" cxnId="{D24CF46C-6198-4B46-8CD5-AC77885E7E33}">
      <dgm:prSet/>
      <dgm:spPr/>
      <dgm:t>
        <a:bodyPr/>
        <a:lstStyle/>
        <a:p>
          <a:endParaRPr lang="en-US"/>
        </a:p>
      </dgm:t>
    </dgm:pt>
    <dgm:pt modelId="{3823BF4A-9370-F54B-923A-97DB9CC74B3F}" type="sibTrans" cxnId="{D24CF46C-6198-4B46-8CD5-AC77885E7E33}">
      <dgm:prSet/>
      <dgm:spPr/>
      <dgm:t>
        <a:bodyPr/>
        <a:lstStyle/>
        <a:p>
          <a:endParaRPr lang="en-US"/>
        </a:p>
      </dgm:t>
    </dgm:pt>
    <dgm:pt modelId="{ABC8CEC5-BA4F-C344-88D6-2B0EDFE6C444}">
      <dgm:prSet/>
      <dgm:spPr/>
      <dgm:t>
        <a:bodyPr/>
        <a:lstStyle/>
        <a:p>
          <a:r>
            <a:rPr lang="en-US" dirty="0"/>
            <a:t>Proctoring, Special Notes</a:t>
          </a:r>
        </a:p>
      </dgm:t>
    </dgm:pt>
    <dgm:pt modelId="{BB6E304F-91B1-284D-BEE1-4CF1B2C8C7EF}" type="parTrans" cxnId="{7E4CB085-3E45-3141-B557-4A54231F79A8}">
      <dgm:prSet/>
      <dgm:spPr/>
      <dgm:t>
        <a:bodyPr/>
        <a:lstStyle/>
        <a:p>
          <a:endParaRPr lang="en-US"/>
        </a:p>
      </dgm:t>
    </dgm:pt>
    <dgm:pt modelId="{69ABE473-F2C1-714B-9171-A92070AC556B}" type="sibTrans" cxnId="{7E4CB085-3E45-3141-B557-4A54231F79A8}">
      <dgm:prSet/>
      <dgm:spPr/>
      <dgm:t>
        <a:bodyPr/>
        <a:lstStyle/>
        <a:p>
          <a:endParaRPr lang="en-US"/>
        </a:p>
      </dgm:t>
    </dgm:pt>
    <dgm:pt modelId="{3F7CC1A3-1AA1-674C-A355-96223BB5CA1E}">
      <dgm:prSet/>
      <dgm:spPr/>
      <dgm:t>
        <a:bodyPr/>
        <a:lstStyle/>
        <a:p>
          <a:r>
            <a:rPr lang="en-US" dirty="0"/>
            <a:t>Date Normally Due</a:t>
          </a:r>
        </a:p>
      </dgm:t>
    </dgm:pt>
    <dgm:pt modelId="{6B7C4832-B08E-6E4B-A848-81E368405DD2}" type="parTrans" cxnId="{E348112A-7B50-064B-A88B-EF355626C544}">
      <dgm:prSet/>
      <dgm:spPr/>
      <dgm:t>
        <a:bodyPr/>
        <a:lstStyle/>
        <a:p>
          <a:endParaRPr lang="en-US"/>
        </a:p>
      </dgm:t>
    </dgm:pt>
    <dgm:pt modelId="{589F0E4A-8C20-954D-8A38-AA297F9363AD}" type="sibTrans" cxnId="{E348112A-7B50-064B-A88B-EF355626C544}">
      <dgm:prSet/>
      <dgm:spPr/>
      <dgm:t>
        <a:bodyPr/>
        <a:lstStyle/>
        <a:p>
          <a:endParaRPr lang="en-US"/>
        </a:p>
      </dgm:t>
    </dgm:pt>
    <dgm:pt modelId="{73708835-0850-664C-BEED-1E5A9CEFF32B}">
      <dgm:prSet/>
      <dgm:spPr/>
      <dgm:t>
        <a:bodyPr/>
        <a:lstStyle/>
        <a:p>
          <a:r>
            <a:rPr lang="en-US" dirty="0"/>
            <a:t>Rubrics, Examples, Turnaround Time</a:t>
          </a:r>
        </a:p>
      </dgm:t>
    </dgm:pt>
    <dgm:pt modelId="{0C92FCAB-0EA8-EB43-8536-E10B87FAAD79}" type="parTrans" cxnId="{8E64E91C-2C39-E247-A468-09A84399B599}">
      <dgm:prSet/>
      <dgm:spPr/>
      <dgm:t>
        <a:bodyPr/>
        <a:lstStyle/>
        <a:p>
          <a:endParaRPr lang="en-US"/>
        </a:p>
      </dgm:t>
    </dgm:pt>
    <dgm:pt modelId="{5177D5D7-D520-0B45-A13F-6164CF7D669D}" type="sibTrans" cxnId="{8E64E91C-2C39-E247-A468-09A84399B599}">
      <dgm:prSet/>
      <dgm:spPr/>
      <dgm:t>
        <a:bodyPr/>
        <a:lstStyle/>
        <a:p>
          <a:endParaRPr lang="en-US"/>
        </a:p>
      </dgm:t>
    </dgm:pt>
    <dgm:pt modelId="{2C8B16AD-1302-6848-8A83-A01613F08BAE}">
      <dgm:prSet/>
      <dgm:spPr/>
      <dgm:t>
        <a:bodyPr/>
        <a:lstStyle/>
        <a:p>
          <a:r>
            <a:rPr lang="en-US" dirty="0"/>
            <a:t>Late Policy/ Make-up Policy</a:t>
          </a:r>
        </a:p>
      </dgm:t>
    </dgm:pt>
    <dgm:pt modelId="{4AC505A7-6B3F-C445-8E07-DD6944982E6A}" type="parTrans" cxnId="{344F5192-5005-C640-83CF-FAFA5FE28B08}">
      <dgm:prSet/>
      <dgm:spPr/>
      <dgm:t>
        <a:bodyPr/>
        <a:lstStyle/>
        <a:p>
          <a:endParaRPr lang="en-US"/>
        </a:p>
      </dgm:t>
    </dgm:pt>
    <dgm:pt modelId="{F0E8388A-3958-0649-94F6-5C3AA8EAC3AF}" type="sibTrans" cxnId="{344F5192-5005-C640-83CF-FAFA5FE28B08}">
      <dgm:prSet/>
      <dgm:spPr/>
      <dgm:t>
        <a:bodyPr/>
        <a:lstStyle/>
        <a:p>
          <a:endParaRPr lang="en-US"/>
        </a:p>
      </dgm:t>
    </dgm:pt>
    <dgm:pt modelId="{5342937D-152A-4644-A040-EBB59604B08F}" type="pres">
      <dgm:prSet presAssocID="{50BD4757-7711-1E49-B6A0-EE7197C712BF}" presName="linear" presStyleCnt="0">
        <dgm:presLayoutVars>
          <dgm:dir/>
          <dgm:animLvl val="lvl"/>
          <dgm:resizeHandles val="exact"/>
        </dgm:presLayoutVars>
      </dgm:prSet>
      <dgm:spPr/>
    </dgm:pt>
    <dgm:pt modelId="{6D43E705-7FF8-5B4F-ADA4-9936F3FE359A}" type="pres">
      <dgm:prSet presAssocID="{CE3DBE47-D800-2344-B005-5F653F45C591}" presName="parentLin" presStyleCnt="0"/>
      <dgm:spPr/>
    </dgm:pt>
    <dgm:pt modelId="{CEB63946-EFAB-F948-A6F9-9EBB2CBD453F}" type="pres">
      <dgm:prSet presAssocID="{CE3DBE47-D800-2344-B005-5F653F45C591}" presName="parentLeftMargin" presStyleLbl="node1" presStyleIdx="0" presStyleCnt="7"/>
      <dgm:spPr/>
    </dgm:pt>
    <dgm:pt modelId="{9C45823A-FD94-1942-A342-2E6FB62F19FE}" type="pres">
      <dgm:prSet presAssocID="{CE3DBE47-D800-2344-B005-5F653F45C591}" presName="parentText" presStyleLbl="node1" presStyleIdx="0" presStyleCnt="7">
        <dgm:presLayoutVars>
          <dgm:chMax val="0"/>
          <dgm:bulletEnabled val="1"/>
        </dgm:presLayoutVars>
      </dgm:prSet>
      <dgm:spPr/>
    </dgm:pt>
    <dgm:pt modelId="{C65B7B2B-52B9-E74C-83C1-BE9EBFBA2B73}" type="pres">
      <dgm:prSet presAssocID="{CE3DBE47-D800-2344-B005-5F653F45C591}" presName="negativeSpace" presStyleCnt="0"/>
      <dgm:spPr/>
    </dgm:pt>
    <dgm:pt modelId="{E77818E5-62A4-E746-9D93-E85DC55DB420}" type="pres">
      <dgm:prSet presAssocID="{CE3DBE47-D800-2344-B005-5F653F45C591}" presName="childText" presStyleLbl="conFgAcc1" presStyleIdx="0" presStyleCnt="7">
        <dgm:presLayoutVars>
          <dgm:bulletEnabled val="1"/>
        </dgm:presLayoutVars>
      </dgm:prSet>
      <dgm:spPr/>
    </dgm:pt>
    <dgm:pt modelId="{47B68CDB-B1F4-F445-A3D7-B040A18D98D2}" type="pres">
      <dgm:prSet presAssocID="{3B14962D-E94F-7644-81CD-C5ABBE37598B}" presName="spaceBetweenRectangles" presStyleCnt="0"/>
      <dgm:spPr/>
    </dgm:pt>
    <dgm:pt modelId="{7376DB1A-1557-AB48-88AF-BE4CA7EF028A}" type="pres">
      <dgm:prSet presAssocID="{0035220E-93CF-4F4F-A715-AD6063CFFFD3}" presName="parentLin" presStyleCnt="0"/>
      <dgm:spPr/>
    </dgm:pt>
    <dgm:pt modelId="{19EBC2DA-D2EB-174C-BCC9-DBC1C976CBE0}" type="pres">
      <dgm:prSet presAssocID="{0035220E-93CF-4F4F-A715-AD6063CFFFD3}" presName="parentLeftMargin" presStyleLbl="node1" presStyleIdx="0" presStyleCnt="7"/>
      <dgm:spPr/>
    </dgm:pt>
    <dgm:pt modelId="{5711B9D6-C5B9-7649-A4E8-510B122702C6}" type="pres">
      <dgm:prSet presAssocID="{0035220E-93CF-4F4F-A715-AD6063CFFFD3}" presName="parentText" presStyleLbl="node1" presStyleIdx="1" presStyleCnt="7">
        <dgm:presLayoutVars>
          <dgm:chMax val="0"/>
          <dgm:bulletEnabled val="1"/>
        </dgm:presLayoutVars>
      </dgm:prSet>
      <dgm:spPr/>
    </dgm:pt>
    <dgm:pt modelId="{AFB4B241-7D94-1B4D-B010-F2310C4887DB}" type="pres">
      <dgm:prSet presAssocID="{0035220E-93CF-4F4F-A715-AD6063CFFFD3}" presName="negativeSpace" presStyleCnt="0"/>
      <dgm:spPr/>
    </dgm:pt>
    <dgm:pt modelId="{E12D4536-3901-4E42-93E4-ED2A6D1CAD3B}" type="pres">
      <dgm:prSet presAssocID="{0035220E-93CF-4F4F-A715-AD6063CFFFD3}" presName="childText" presStyleLbl="conFgAcc1" presStyleIdx="1" presStyleCnt="7">
        <dgm:presLayoutVars>
          <dgm:bulletEnabled val="1"/>
        </dgm:presLayoutVars>
      </dgm:prSet>
      <dgm:spPr/>
    </dgm:pt>
    <dgm:pt modelId="{3E591A73-A87D-5648-8740-BE0DDC345A60}" type="pres">
      <dgm:prSet presAssocID="{043E9D90-E42E-C040-96D6-744814ED47B0}" presName="spaceBetweenRectangles" presStyleCnt="0"/>
      <dgm:spPr/>
    </dgm:pt>
    <dgm:pt modelId="{A6BA59A1-A8B7-BF41-B7B8-B183512B4707}" type="pres">
      <dgm:prSet presAssocID="{05829843-6C13-BE44-8FFE-8607253DAC8F}" presName="parentLin" presStyleCnt="0"/>
      <dgm:spPr/>
    </dgm:pt>
    <dgm:pt modelId="{5D90118B-B124-FB4B-9519-EB829AF61F86}" type="pres">
      <dgm:prSet presAssocID="{05829843-6C13-BE44-8FFE-8607253DAC8F}" presName="parentLeftMargin" presStyleLbl="node1" presStyleIdx="1" presStyleCnt="7"/>
      <dgm:spPr/>
    </dgm:pt>
    <dgm:pt modelId="{F9260282-B134-9847-82FD-F61F9E652057}" type="pres">
      <dgm:prSet presAssocID="{05829843-6C13-BE44-8FFE-8607253DAC8F}" presName="parentText" presStyleLbl="node1" presStyleIdx="2" presStyleCnt="7">
        <dgm:presLayoutVars>
          <dgm:chMax val="0"/>
          <dgm:bulletEnabled val="1"/>
        </dgm:presLayoutVars>
      </dgm:prSet>
      <dgm:spPr/>
    </dgm:pt>
    <dgm:pt modelId="{2C3D5A05-EB83-4444-AFBC-BB669F2C1589}" type="pres">
      <dgm:prSet presAssocID="{05829843-6C13-BE44-8FFE-8607253DAC8F}" presName="negativeSpace" presStyleCnt="0"/>
      <dgm:spPr/>
    </dgm:pt>
    <dgm:pt modelId="{82869773-DF3C-4948-AEA9-A7B91F6B0BD3}" type="pres">
      <dgm:prSet presAssocID="{05829843-6C13-BE44-8FFE-8607253DAC8F}" presName="childText" presStyleLbl="conFgAcc1" presStyleIdx="2" presStyleCnt="7">
        <dgm:presLayoutVars>
          <dgm:bulletEnabled val="1"/>
        </dgm:presLayoutVars>
      </dgm:prSet>
      <dgm:spPr/>
    </dgm:pt>
    <dgm:pt modelId="{49BCBDBA-9D53-7648-A88D-497CF6C87CBD}" type="pres">
      <dgm:prSet presAssocID="{3823BF4A-9370-F54B-923A-97DB9CC74B3F}" presName="spaceBetweenRectangles" presStyleCnt="0"/>
      <dgm:spPr/>
    </dgm:pt>
    <dgm:pt modelId="{3FA3B114-72D6-AB41-AA12-7A23907F113C}" type="pres">
      <dgm:prSet presAssocID="{ABC8CEC5-BA4F-C344-88D6-2B0EDFE6C444}" presName="parentLin" presStyleCnt="0"/>
      <dgm:spPr/>
    </dgm:pt>
    <dgm:pt modelId="{07423957-3B14-6D45-A033-767B508A21F3}" type="pres">
      <dgm:prSet presAssocID="{ABC8CEC5-BA4F-C344-88D6-2B0EDFE6C444}" presName="parentLeftMargin" presStyleLbl="node1" presStyleIdx="2" presStyleCnt="7"/>
      <dgm:spPr/>
    </dgm:pt>
    <dgm:pt modelId="{3EAE1B4A-9221-A149-BEEC-7F2FEE99E454}" type="pres">
      <dgm:prSet presAssocID="{ABC8CEC5-BA4F-C344-88D6-2B0EDFE6C444}" presName="parentText" presStyleLbl="node1" presStyleIdx="3" presStyleCnt="7">
        <dgm:presLayoutVars>
          <dgm:chMax val="0"/>
          <dgm:bulletEnabled val="1"/>
        </dgm:presLayoutVars>
      </dgm:prSet>
      <dgm:spPr/>
    </dgm:pt>
    <dgm:pt modelId="{BABF438F-AD96-F74F-881A-108531280EC8}" type="pres">
      <dgm:prSet presAssocID="{ABC8CEC5-BA4F-C344-88D6-2B0EDFE6C444}" presName="negativeSpace" presStyleCnt="0"/>
      <dgm:spPr/>
    </dgm:pt>
    <dgm:pt modelId="{942BAB8F-081F-FD41-8890-BBF38A2E818D}" type="pres">
      <dgm:prSet presAssocID="{ABC8CEC5-BA4F-C344-88D6-2B0EDFE6C444}" presName="childText" presStyleLbl="conFgAcc1" presStyleIdx="3" presStyleCnt="7">
        <dgm:presLayoutVars>
          <dgm:bulletEnabled val="1"/>
        </dgm:presLayoutVars>
      </dgm:prSet>
      <dgm:spPr/>
    </dgm:pt>
    <dgm:pt modelId="{BC0C133D-8120-444A-AD7D-102CAE178B27}" type="pres">
      <dgm:prSet presAssocID="{69ABE473-F2C1-714B-9171-A92070AC556B}" presName="spaceBetweenRectangles" presStyleCnt="0"/>
      <dgm:spPr/>
    </dgm:pt>
    <dgm:pt modelId="{1E674B74-4E1E-654A-A348-698004F5DFFC}" type="pres">
      <dgm:prSet presAssocID="{3F7CC1A3-1AA1-674C-A355-96223BB5CA1E}" presName="parentLin" presStyleCnt="0"/>
      <dgm:spPr/>
    </dgm:pt>
    <dgm:pt modelId="{5331A938-5FEC-4C45-A204-0DE914872355}" type="pres">
      <dgm:prSet presAssocID="{3F7CC1A3-1AA1-674C-A355-96223BB5CA1E}" presName="parentLeftMargin" presStyleLbl="node1" presStyleIdx="3" presStyleCnt="7"/>
      <dgm:spPr/>
    </dgm:pt>
    <dgm:pt modelId="{D0C26A1F-595D-6D4F-98BE-D150A4119051}" type="pres">
      <dgm:prSet presAssocID="{3F7CC1A3-1AA1-674C-A355-96223BB5CA1E}" presName="parentText" presStyleLbl="node1" presStyleIdx="4" presStyleCnt="7">
        <dgm:presLayoutVars>
          <dgm:chMax val="0"/>
          <dgm:bulletEnabled val="1"/>
        </dgm:presLayoutVars>
      </dgm:prSet>
      <dgm:spPr/>
    </dgm:pt>
    <dgm:pt modelId="{DB4ECF2C-6818-3843-BB1A-7FEE126049F1}" type="pres">
      <dgm:prSet presAssocID="{3F7CC1A3-1AA1-674C-A355-96223BB5CA1E}" presName="negativeSpace" presStyleCnt="0"/>
      <dgm:spPr/>
    </dgm:pt>
    <dgm:pt modelId="{F366D3F8-AD0A-DC45-BD60-00F3B0C40078}" type="pres">
      <dgm:prSet presAssocID="{3F7CC1A3-1AA1-674C-A355-96223BB5CA1E}" presName="childText" presStyleLbl="conFgAcc1" presStyleIdx="4" presStyleCnt="7">
        <dgm:presLayoutVars>
          <dgm:bulletEnabled val="1"/>
        </dgm:presLayoutVars>
      </dgm:prSet>
      <dgm:spPr/>
    </dgm:pt>
    <dgm:pt modelId="{FF3C5D06-BA9E-BA44-9884-7B9BA03095C4}" type="pres">
      <dgm:prSet presAssocID="{589F0E4A-8C20-954D-8A38-AA297F9363AD}" presName="spaceBetweenRectangles" presStyleCnt="0"/>
      <dgm:spPr/>
    </dgm:pt>
    <dgm:pt modelId="{6B260575-26BF-C146-A677-87080B69D2F1}" type="pres">
      <dgm:prSet presAssocID="{2C8B16AD-1302-6848-8A83-A01613F08BAE}" presName="parentLin" presStyleCnt="0"/>
      <dgm:spPr/>
    </dgm:pt>
    <dgm:pt modelId="{4445E5F3-7DB0-3546-AC5E-B946A4772090}" type="pres">
      <dgm:prSet presAssocID="{2C8B16AD-1302-6848-8A83-A01613F08BAE}" presName="parentLeftMargin" presStyleLbl="node1" presStyleIdx="4" presStyleCnt="7"/>
      <dgm:spPr/>
    </dgm:pt>
    <dgm:pt modelId="{8D2F646A-254A-7D4B-8D6A-6DAAA5137FF1}" type="pres">
      <dgm:prSet presAssocID="{2C8B16AD-1302-6848-8A83-A01613F08BAE}" presName="parentText" presStyleLbl="node1" presStyleIdx="5" presStyleCnt="7">
        <dgm:presLayoutVars>
          <dgm:chMax val="0"/>
          <dgm:bulletEnabled val="1"/>
        </dgm:presLayoutVars>
      </dgm:prSet>
      <dgm:spPr/>
    </dgm:pt>
    <dgm:pt modelId="{A811A45D-A899-C24E-8D0A-B4F975715D95}" type="pres">
      <dgm:prSet presAssocID="{2C8B16AD-1302-6848-8A83-A01613F08BAE}" presName="negativeSpace" presStyleCnt="0"/>
      <dgm:spPr/>
    </dgm:pt>
    <dgm:pt modelId="{224656CF-8C00-094E-88BD-C7071B6C3619}" type="pres">
      <dgm:prSet presAssocID="{2C8B16AD-1302-6848-8A83-A01613F08BAE}" presName="childText" presStyleLbl="conFgAcc1" presStyleIdx="5" presStyleCnt="7">
        <dgm:presLayoutVars>
          <dgm:bulletEnabled val="1"/>
        </dgm:presLayoutVars>
      </dgm:prSet>
      <dgm:spPr/>
    </dgm:pt>
    <dgm:pt modelId="{9BF6C105-FE0E-8B44-A077-86E0D7B7AE3C}" type="pres">
      <dgm:prSet presAssocID="{F0E8388A-3958-0649-94F6-5C3AA8EAC3AF}" presName="spaceBetweenRectangles" presStyleCnt="0"/>
      <dgm:spPr/>
    </dgm:pt>
    <dgm:pt modelId="{4E07F480-7E1A-674C-886E-8751065A5E63}" type="pres">
      <dgm:prSet presAssocID="{73708835-0850-664C-BEED-1E5A9CEFF32B}" presName="parentLin" presStyleCnt="0"/>
      <dgm:spPr/>
    </dgm:pt>
    <dgm:pt modelId="{815643A3-EE01-254B-BDC1-03CF03430A62}" type="pres">
      <dgm:prSet presAssocID="{73708835-0850-664C-BEED-1E5A9CEFF32B}" presName="parentLeftMargin" presStyleLbl="node1" presStyleIdx="5" presStyleCnt="7"/>
      <dgm:spPr/>
    </dgm:pt>
    <dgm:pt modelId="{EB55D6A2-A22B-044D-A533-F838E1C3F8EB}" type="pres">
      <dgm:prSet presAssocID="{73708835-0850-664C-BEED-1E5A9CEFF32B}" presName="parentText" presStyleLbl="node1" presStyleIdx="6" presStyleCnt="7">
        <dgm:presLayoutVars>
          <dgm:chMax val="0"/>
          <dgm:bulletEnabled val="1"/>
        </dgm:presLayoutVars>
      </dgm:prSet>
      <dgm:spPr/>
    </dgm:pt>
    <dgm:pt modelId="{5FF3F201-3031-F449-B289-E9AA01A84BB5}" type="pres">
      <dgm:prSet presAssocID="{73708835-0850-664C-BEED-1E5A9CEFF32B}" presName="negativeSpace" presStyleCnt="0"/>
      <dgm:spPr/>
    </dgm:pt>
    <dgm:pt modelId="{75FC75E8-B65A-C241-BD37-AC9A6D546811}" type="pres">
      <dgm:prSet presAssocID="{73708835-0850-664C-BEED-1E5A9CEFF32B}" presName="childText" presStyleLbl="conFgAcc1" presStyleIdx="6" presStyleCnt="7">
        <dgm:presLayoutVars>
          <dgm:bulletEnabled val="1"/>
        </dgm:presLayoutVars>
      </dgm:prSet>
      <dgm:spPr/>
    </dgm:pt>
  </dgm:ptLst>
  <dgm:cxnLst>
    <dgm:cxn modelId="{F1C7940B-C0B7-B240-A8DC-6ED11B7FD83F}" type="presOf" srcId="{73708835-0850-664C-BEED-1E5A9CEFF32B}" destId="{EB55D6A2-A22B-044D-A533-F838E1C3F8EB}" srcOrd="1" destOrd="0" presId="urn:microsoft.com/office/officeart/2005/8/layout/list1"/>
    <dgm:cxn modelId="{70642413-2D8C-AB45-AF3C-72852D5B4098}" type="presOf" srcId="{ABC8CEC5-BA4F-C344-88D6-2B0EDFE6C444}" destId="{3EAE1B4A-9221-A149-BEEC-7F2FEE99E454}" srcOrd="1" destOrd="0" presId="urn:microsoft.com/office/officeart/2005/8/layout/list1"/>
    <dgm:cxn modelId="{A28D1615-7590-244D-90F1-80E0EA3B11B9}" type="presOf" srcId="{73708835-0850-664C-BEED-1E5A9CEFF32B}" destId="{815643A3-EE01-254B-BDC1-03CF03430A62}" srcOrd="0" destOrd="0" presId="urn:microsoft.com/office/officeart/2005/8/layout/list1"/>
    <dgm:cxn modelId="{8E64E91C-2C39-E247-A468-09A84399B599}" srcId="{50BD4757-7711-1E49-B6A0-EE7197C712BF}" destId="{73708835-0850-664C-BEED-1E5A9CEFF32B}" srcOrd="6" destOrd="0" parTransId="{0C92FCAB-0EA8-EB43-8536-E10B87FAAD79}" sibTransId="{5177D5D7-D520-0B45-A13F-6164CF7D669D}"/>
    <dgm:cxn modelId="{E348112A-7B50-064B-A88B-EF355626C544}" srcId="{50BD4757-7711-1E49-B6A0-EE7197C712BF}" destId="{3F7CC1A3-1AA1-674C-A355-96223BB5CA1E}" srcOrd="4" destOrd="0" parTransId="{6B7C4832-B08E-6E4B-A848-81E368405DD2}" sibTransId="{589F0E4A-8C20-954D-8A38-AA297F9363AD}"/>
    <dgm:cxn modelId="{9FC21F2A-9BC7-9B48-AD4D-201B118D7854}" type="presOf" srcId="{CE3DBE47-D800-2344-B005-5F653F45C591}" destId="{CEB63946-EFAB-F948-A6F9-9EBB2CBD453F}" srcOrd="0" destOrd="0" presId="urn:microsoft.com/office/officeart/2005/8/layout/list1"/>
    <dgm:cxn modelId="{FF967934-E6E6-9349-AC6C-C58C6782ADAD}" type="presOf" srcId="{2C8B16AD-1302-6848-8A83-A01613F08BAE}" destId="{8D2F646A-254A-7D4B-8D6A-6DAAA5137FF1}" srcOrd="1" destOrd="0" presId="urn:microsoft.com/office/officeart/2005/8/layout/list1"/>
    <dgm:cxn modelId="{A90E243E-55EC-7B45-84DD-78D378EE68A4}" type="presOf" srcId="{2C8B16AD-1302-6848-8A83-A01613F08BAE}" destId="{4445E5F3-7DB0-3546-AC5E-B946A4772090}" srcOrd="0" destOrd="0" presId="urn:microsoft.com/office/officeart/2005/8/layout/list1"/>
    <dgm:cxn modelId="{4C32A540-76DC-CB40-BBF6-DB3505A87E17}" srcId="{50BD4757-7711-1E49-B6A0-EE7197C712BF}" destId="{CE3DBE47-D800-2344-B005-5F653F45C591}" srcOrd="0" destOrd="0" parTransId="{88C02247-11B9-D241-ADA6-0D5CFDCEB24C}" sibTransId="{3B14962D-E94F-7644-81CD-C5ABBE37598B}"/>
    <dgm:cxn modelId="{D24CF46C-6198-4B46-8CD5-AC77885E7E33}" srcId="{50BD4757-7711-1E49-B6A0-EE7197C712BF}" destId="{05829843-6C13-BE44-8FFE-8607253DAC8F}" srcOrd="2" destOrd="0" parTransId="{CBABA9FC-BD2D-1342-8AAC-BA1867CD52A9}" sibTransId="{3823BF4A-9370-F54B-923A-97DB9CC74B3F}"/>
    <dgm:cxn modelId="{4C75C872-F4AD-5F4D-A725-7BEA80FCD003}" type="presOf" srcId="{3F7CC1A3-1AA1-674C-A355-96223BB5CA1E}" destId="{D0C26A1F-595D-6D4F-98BE-D150A4119051}" srcOrd="1" destOrd="0" presId="urn:microsoft.com/office/officeart/2005/8/layout/list1"/>
    <dgm:cxn modelId="{00B41484-A55B-F04D-877B-3403E22C7358}" type="presOf" srcId="{50BD4757-7711-1E49-B6A0-EE7197C712BF}" destId="{5342937D-152A-4644-A040-EBB59604B08F}" srcOrd="0" destOrd="0" presId="urn:microsoft.com/office/officeart/2005/8/layout/list1"/>
    <dgm:cxn modelId="{7E4CB085-3E45-3141-B557-4A54231F79A8}" srcId="{50BD4757-7711-1E49-B6A0-EE7197C712BF}" destId="{ABC8CEC5-BA4F-C344-88D6-2B0EDFE6C444}" srcOrd="3" destOrd="0" parTransId="{BB6E304F-91B1-284D-BEE1-4CF1B2C8C7EF}" sibTransId="{69ABE473-F2C1-714B-9171-A92070AC556B}"/>
    <dgm:cxn modelId="{13693287-C713-584B-834A-EE8ADEAD8498}" type="presOf" srcId="{ABC8CEC5-BA4F-C344-88D6-2B0EDFE6C444}" destId="{07423957-3B14-6D45-A033-767B508A21F3}" srcOrd="0" destOrd="0" presId="urn:microsoft.com/office/officeart/2005/8/layout/list1"/>
    <dgm:cxn modelId="{3E7AB489-58CF-6C4F-90AE-F6AA72790897}" type="presOf" srcId="{05829843-6C13-BE44-8FFE-8607253DAC8F}" destId="{F9260282-B134-9847-82FD-F61F9E652057}" srcOrd="1" destOrd="0" presId="urn:microsoft.com/office/officeart/2005/8/layout/list1"/>
    <dgm:cxn modelId="{344F5192-5005-C640-83CF-FAFA5FE28B08}" srcId="{50BD4757-7711-1E49-B6A0-EE7197C712BF}" destId="{2C8B16AD-1302-6848-8A83-A01613F08BAE}" srcOrd="5" destOrd="0" parTransId="{4AC505A7-6B3F-C445-8E07-DD6944982E6A}" sibTransId="{F0E8388A-3958-0649-94F6-5C3AA8EAC3AF}"/>
    <dgm:cxn modelId="{6A032A9F-6BDC-E149-A03C-499DE6935AC7}" type="presOf" srcId="{0035220E-93CF-4F4F-A715-AD6063CFFFD3}" destId="{5711B9D6-C5B9-7649-A4E8-510B122702C6}" srcOrd="1" destOrd="0" presId="urn:microsoft.com/office/officeart/2005/8/layout/list1"/>
    <dgm:cxn modelId="{250CE2AD-013B-D642-B1F2-4D770D7837C2}" srcId="{50BD4757-7711-1E49-B6A0-EE7197C712BF}" destId="{0035220E-93CF-4F4F-A715-AD6063CFFFD3}" srcOrd="1" destOrd="0" parTransId="{8A2837D2-6B4F-AD47-BD4A-EF8B2ED90FC6}" sibTransId="{043E9D90-E42E-C040-96D6-744814ED47B0}"/>
    <dgm:cxn modelId="{A56D0EB2-66FF-DF43-AF3E-31C67EFFB1BF}" type="presOf" srcId="{0035220E-93CF-4F4F-A715-AD6063CFFFD3}" destId="{19EBC2DA-D2EB-174C-BCC9-DBC1C976CBE0}" srcOrd="0" destOrd="0" presId="urn:microsoft.com/office/officeart/2005/8/layout/list1"/>
    <dgm:cxn modelId="{904AB3B2-864F-0D48-BB92-855722DB0E7A}" type="presOf" srcId="{CE3DBE47-D800-2344-B005-5F653F45C591}" destId="{9C45823A-FD94-1942-A342-2E6FB62F19FE}" srcOrd="1" destOrd="0" presId="urn:microsoft.com/office/officeart/2005/8/layout/list1"/>
    <dgm:cxn modelId="{C6326BB8-7876-6345-980D-8B611851111D}" type="presOf" srcId="{05829843-6C13-BE44-8FFE-8607253DAC8F}" destId="{5D90118B-B124-FB4B-9519-EB829AF61F86}" srcOrd="0" destOrd="0" presId="urn:microsoft.com/office/officeart/2005/8/layout/list1"/>
    <dgm:cxn modelId="{E56232F5-4134-EC49-ACA4-0FACC9B91594}" type="presOf" srcId="{3F7CC1A3-1AA1-674C-A355-96223BB5CA1E}" destId="{5331A938-5FEC-4C45-A204-0DE914872355}" srcOrd="0" destOrd="0" presId="urn:microsoft.com/office/officeart/2005/8/layout/list1"/>
    <dgm:cxn modelId="{151A2FAB-48B9-2A47-BF72-397AC400877B}" type="presParOf" srcId="{5342937D-152A-4644-A040-EBB59604B08F}" destId="{6D43E705-7FF8-5B4F-ADA4-9936F3FE359A}" srcOrd="0" destOrd="0" presId="urn:microsoft.com/office/officeart/2005/8/layout/list1"/>
    <dgm:cxn modelId="{9E8C055F-CE4E-F64D-8CDB-25045109C38F}" type="presParOf" srcId="{6D43E705-7FF8-5B4F-ADA4-9936F3FE359A}" destId="{CEB63946-EFAB-F948-A6F9-9EBB2CBD453F}" srcOrd="0" destOrd="0" presId="urn:microsoft.com/office/officeart/2005/8/layout/list1"/>
    <dgm:cxn modelId="{D46EF065-526F-3D42-8AC9-AD3642004CFC}" type="presParOf" srcId="{6D43E705-7FF8-5B4F-ADA4-9936F3FE359A}" destId="{9C45823A-FD94-1942-A342-2E6FB62F19FE}" srcOrd="1" destOrd="0" presId="urn:microsoft.com/office/officeart/2005/8/layout/list1"/>
    <dgm:cxn modelId="{2E09E3D9-A87B-074D-B3A4-94A5F94730EA}" type="presParOf" srcId="{5342937D-152A-4644-A040-EBB59604B08F}" destId="{C65B7B2B-52B9-E74C-83C1-BE9EBFBA2B73}" srcOrd="1" destOrd="0" presId="urn:microsoft.com/office/officeart/2005/8/layout/list1"/>
    <dgm:cxn modelId="{2F0D7E57-D2E3-644C-A6BD-DA56487FE728}" type="presParOf" srcId="{5342937D-152A-4644-A040-EBB59604B08F}" destId="{E77818E5-62A4-E746-9D93-E85DC55DB420}" srcOrd="2" destOrd="0" presId="urn:microsoft.com/office/officeart/2005/8/layout/list1"/>
    <dgm:cxn modelId="{F293C00B-AC1A-964A-A77C-4154B25412F4}" type="presParOf" srcId="{5342937D-152A-4644-A040-EBB59604B08F}" destId="{47B68CDB-B1F4-F445-A3D7-B040A18D98D2}" srcOrd="3" destOrd="0" presId="urn:microsoft.com/office/officeart/2005/8/layout/list1"/>
    <dgm:cxn modelId="{890820D3-3E1F-604F-B86D-345824046D12}" type="presParOf" srcId="{5342937D-152A-4644-A040-EBB59604B08F}" destId="{7376DB1A-1557-AB48-88AF-BE4CA7EF028A}" srcOrd="4" destOrd="0" presId="urn:microsoft.com/office/officeart/2005/8/layout/list1"/>
    <dgm:cxn modelId="{7FE1D81B-E51D-E448-9A3B-383009871F88}" type="presParOf" srcId="{7376DB1A-1557-AB48-88AF-BE4CA7EF028A}" destId="{19EBC2DA-D2EB-174C-BCC9-DBC1C976CBE0}" srcOrd="0" destOrd="0" presId="urn:microsoft.com/office/officeart/2005/8/layout/list1"/>
    <dgm:cxn modelId="{F1ECBB26-455D-074C-A7A1-C7A70747C5BF}" type="presParOf" srcId="{7376DB1A-1557-AB48-88AF-BE4CA7EF028A}" destId="{5711B9D6-C5B9-7649-A4E8-510B122702C6}" srcOrd="1" destOrd="0" presId="urn:microsoft.com/office/officeart/2005/8/layout/list1"/>
    <dgm:cxn modelId="{A89D8A3C-D67E-834A-8499-9CC51AD5E552}" type="presParOf" srcId="{5342937D-152A-4644-A040-EBB59604B08F}" destId="{AFB4B241-7D94-1B4D-B010-F2310C4887DB}" srcOrd="5" destOrd="0" presId="urn:microsoft.com/office/officeart/2005/8/layout/list1"/>
    <dgm:cxn modelId="{B46F9D04-2894-2A44-A86B-86F17FFA71B1}" type="presParOf" srcId="{5342937D-152A-4644-A040-EBB59604B08F}" destId="{E12D4536-3901-4E42-93E4-ED2A6D1CAD3B}" srcOrd="6" destOrd="0" presId="urn:microsoft.com/office/officeart/2005/8/layout/list1"/>
    <dgm:cxn modelId="{9E1A8DB0-5C99-574F-8E6E-73200952399A}" type="presParOf" srcId="{5342937D-152A-4644-A040-EBB59604B08F}" destId="{3E591A73-A87D-5648-8740-BE0DDC345A60}" srcOrd="7" destOrd="0" presId="urn:microsoft.com/office/officeart/2005/8/layout/list1"/>
    <dgm:cxn modelId="{655C82B5-C693-1D46-BCF1-18BEB5A10AED}" type="presParOf" srcId="{5342937D-152A-4644-A040-EBB59604B08F}" destId="{A6BA59A1-A8B7-BF41-B7B8-B183512B4707}" srcOrd="8" destOrd="0" presId="urn:microsoft.com/office/officeart/2005/8/layout/list1"/>
    <dgm:cxn modelId="{411666A0-DABC-B44B-92ED-D375FC99BA6B}" type="presParOf" srcId="{A6BA59A1-A8B7-BF41-B7B8-B183512B4707}" destId="{5D90118B-B124-FB4B-9519-EB829AF61F86}" srcOrd="0" destOrd="0" presId="urn:microsoft.com/office/officeart/2005/8/layout/list1"/>
    <dgm:cxn modelId="{A9582F1B-6EC3-624B-9883-BF5932810806}" type="presParOf" srcId="{A6BA59A1-A8B7-BF41-B7B8-B183512B4707}" destId="{F9260282-B134-9847-82FD-F61F9E652057}" srcOrd="1" destOrd="0" presId="urn:microsoft.com/office/officeart/2005/8/layout/list1"/>
    <dgm:cxn modelId="{A92574ED-41FC-254A-AC70-26FAE226A18E}" type="presParOf" srcId="{5342937D-152A-4644-A040-EBB59604B08F}" destId="{2C3D5A05-EB83-4444-AFBC-BB669F2C1589}" srcOrd="9" destOrd="0" presId="urn:microsoft.com/office/officeart/2005/8/layout/list1"/>
    <dgm:cxn modelId="{88795A72-B68E-4041-9638-5086E18C4F8F}" type="presParOf" srcId="{5342937D-152A-4644-A040-EBB59604B08F}" destId="{82869773-DF3C-4948-AEA9-A7B91F6B0BD3}" srcOrd="10" destOrd="0" presId="urn:microsoft.com/office/officeart/2005/8/layout/list1"/>
    <dgm:cxn modelId="{13D45BB9-6EE6-D44C-A17F-7DC033522225}" type="presParOf" srcId="{5342937D-152A-4644-A040-EBB59604B08F}" destId="{49BCBDBA-9D53-7648-A88D-497CF6C87CBD}" srcOrd="11" destOrd="0" presId="urn:microsoft.com/office/officeart/2005/8/layout/list1"/>
    <dgm:cxn modelId="{3E005686-F7E6-2144-97AF-586A06A08E9C}" type="presParOf" srcId="{5342937D-152A-4644-A040-EBB59604B08F}" destId="{3FA3B114-72D6-AB41-AA12-7A23907F113C}" srcOrd="12" destOrd="0" presId="urn:microsoft.com/office/officeart/2005/8/layout/list1"/>
    <dgm:cxn modelId="{DA91AE79-CA12-F74A-992F-9D19DBC09779}" type="presParOf" srcId="{3FA3B114-72D6-AB41-AA12-7A23907F113C}" destId="{07423957-3B14-6D45-A033-767B508A21F3}" srcOrd="0" destOrd="0" presId="urn:microsoft.com/office/officeart/2005/8/layout/list1"/>
    <dgm:cxn modelId="{9AF4F47A-BB5B-4E46-9DEB-B58FB7F24F54}" type="presParOf" srcId="{3FA3B114-72D6-AB41-AA12-7A23907F113C}" destId="{3EAE1B4A-9221-A149-BEEC-7F2FEE99E454}" srcOrd="1" destOrd="0" presId="urn:microsoft.com/office/officeart/2005/8/layout/list1"/>
    <dgm:cxn modelId="{6FDBC2FF-98ED-C341-92AF-0BA5E05D65F3}" type="presParOf" srcId="{5342937D-152A-4644-A040-EBB59604B08F}" destId="{BABF438F-AD96-F74F-881A-108531280EC8}" srcOrd="13" destOrd="0" presId="urn:microsoft.com/office/officeart/2005/8/layout/list1"/>
    <dgm:cxn modelId="{A99CEFDF-BA15-6748-812B-E6761360DCA0}" type="presParOf" srcId="{5342937D-152A-4644-A040-EBB59604B08F}" destId="{942BAB8F-081F-FD41-8890-BBF38A2E818D}" srcOrd="14" destOrd="0" presId="urn:microsoft.com/office/officeart/2005/8/layout/list1"/>
    <dgm:cxn modelId="{DE649195-0AB7-8D44-8A4B-A8B6C894B21B}" type="presParOf" srcId="{5342937D-152A-4644-A040-EBB59604B08F}" destId="{BC0C133D-8120-444A-AD7D-102CAE178B27}" srcOrd="15" destOrd="0" presId="urn:microsoft.com/office/officeart/2005/8/layout/list1"/>
    <dgm:cxn modelId="{AEDBF835-DDE5-B04C-81A0-211173CF1CE5}" type="presParOf" srcId="{5342937D-152A-4644-A040-EBB59604B08F}" destId="{1E674B74-4E1E-654A-A348-698004F5DFFC}" srcOrd="16" destOrd="0" presId="urn:microsoft.com/office/officeart/2005/8/layout/list1"/>
    <dgm:cxn modelId="{E5BA282F-8E02-F24C-A34F-BC0BC7E976EE}" type="presParOf" srcId="{1E674B74-4E1E-654A-A348-698004F5DFFC}" destId="{5331A938-5FEC-4C45-A204-0DE914872355}" srcOrd="0" destOrd="0" presId="urn:microsoft.com/office/officeart/2005/8/layout/list1"/>
    <dgm:cxn modelId="{B1F76828-4376-F34C-924F-CBAF66ADE495}" type="presParOf" srcId="{1E674B74-4E1E-654A-A348-698004F5DFFC}" destId="{D0C26A1F-595D-6D4F-98BE-D150A4119051}" srcOrd="1" destOrd="0" presId="urn:microsoft.com/office/officeart/2005/8/layout/list1"/>
    <dgm:cxn modelId="{B931DD16-809B-3148-9A47-F93292F7DF53}" type="presParOf" srcId="{5342937D-152A-4644-A040-EBB59604B08F}" destId="{DB4ECF2C-6818-3843-BB1A-7FEE126049F1}" srcOrd="17" destOrd="0" presId="urn:microsoft.com/office/officeart/2005/8/layout/list1"/>
    <dgm:cxn modelId="{340C5EA5-937F-1F4C-8BAC-6499508C9B98}" type="presParOf" srcId="{5342937D-152A-4644-A040-EBB59604B08F}" destId="{F366D3F8-AD0A-DC45-BD60-00F3B0C40078}" srcOrd="18" destOrd="0" presId="urn:microsoft.com/office/officeart/2005/8/layout/list1"/>
    <dgm:cxn modelId="{D1CEA1D8-A75D-FE49-8C07-5FFA5DF8B435}" type="presParOf" srcId="{5342937D-152A-4644-A040-EBB59604B08F}" destId="{FF3C5D06-BA9E-BA44-9884-7B9BA03095C4}" srcOrd="19" destOrd="0" presId="urn:microsoft.com/office/officeart/2005/8/layout/list1"/>
    <dgm:cxn modelId="{A69B9C90-8F37-5243-9F21-F509A8DD1C14}" type="presParOf" srcId="{5342937D-152A-4644-A040-EBB59604B08F}" destId="{6B260575-26BF-C146-A677-87080B69D2F1}" srcOrd="20" destOrd="0" presId="urn:microsoft.com/office/officeart/2005/8/layout/list1"/>
    <dgm:cxn modelId="{11549031-4AA8-884C-8791-7733BF403E91}" type="presParOf" srcId="{6B260575-26BF-C146-A677-87080B69D2F1}" destId="{4445E5F3-7DB0-3546-AC5E-B946A4772090}" srcOrd="0" destOrd="0" presId="urn:microsoft.com/office/officeart/2005/8/layout/list1"/>
    <dgm:cxn modelId="{C4B0507B-0703-7F48-82B3-FB6079A4E656}" type="presParOf" srcId="{6B260575-26BF-C146-A677-87080B69D2F1}" destId="{8D2F646A-254A-7D4B-8D6A-6DAAA5137FF1}" srcOrd="1" destOrd="0" presId="urn:microsoft.com/office/officeart/2005/8/layout/list1"/>
    <dgm:cxn modelId="{492F3480-CDFA-9E48-A183-513BC1107B39}" type="presParOf" srcId="{5342937D-152A-4644-A040-EBB59604B08F}" destId="{A811A45D-A899-C24E-8D0A-B4F975715D95}" srcOrd="21" destOrd="0" presId="urn:microsoft.com/office/officeart/2005/8/layout/list1"/>
    <dgm:cxn modelId="{E1DAF033-DE2F-914F-BC17-4522CB5C3B34}" type="presParOf" srcId="{5342937D-152A-4644-A040-EBB59604B08F}" destId="{224656CF-8C00-094E-88BD-C7071B6C3619}" srcOrd="22" destOrd="0" presId="urn:microsoft.com/office/officeart/2005/8/layout/list1"/>
    <dgm:cxn modelId="{6EEE4850-A10B-4F45-A06F-43E0898F2418}" type="presParOf" srcId="{5342937D-152A-4644-A040-EBB59604B08F}" destId="{9BF6C105-FE0E-8B44-A077-86E0D7B7AE3C}" srcOrd="23" destOrd="0" presId="urn:microsoft.com/office/officeart/2005/8/layout/list1"/>
    <dgm:cxn modelId="{4547A658-A35A-5E41-BD4A-B71B09B13999}" type="presParOf" srcId="{5342937D-152A-4644-A040-EBB59604B08F}" destId="{4E07F480-7E1A-674C-886E-8751065A5E63}" srcOrd="24" destOrd="0" presId="urn:microsoft.com/office/officeart/2005/8/layout/list1"/>
    <dgm:cxn modelId="{776162F7-5B2F-0F42-AC38-0DDEBF4CAAC9}" type="presParOf" srcId="{4E07F480-7E1A-674C-886E-8751065A5E63}" destId="{815643A3-EE01-254B-BDC1-03CF03430A62}" srcOrd="0" destOrd="0" presId="urn:microsoft.com/office/officeart/2005/8/layout/list1"/>
    <dgm:cxn modelId="{D02010A9-0DB8-124F-BE53-6A8665E309DD}" type="presParOf" srcId="{4E07F480-7E1A-674C-886E-8751065A5E63}" destId="{EB55D6A2-A22B-044D-A533-F838E1C3F8EB}" srcOrd="1" destOrd="0" presId="urn:microsoft.com/office/officeart/2005/8/layout/list1"/>
    <dgm:cxn modelId="{C086534D-6F95-4443-B0CF-1900664CDDA5}" type="presParOf" srcId="{5342937D-152A-4644-A040-EBB59604B08F}" destId="{5FF3F201-3031-F449-B289-E9AA01A84BB5}" srcOrd="25" destOrd="0" presId="urn:microsoft.com/office/officeart/2005/8/layout/list1"/>
    <dgm:cxn modelId="{A73416B2-D80C-114D-999C-0C7D2DB4D0AB}" type="presParOf" srcId="{5342937D-152A-4644-A040-EBB59604B08F}" destId="{75FC75E8-B65A-C241-BD37-AC9A6D546811}" srcOrd="26"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EE8B7CB-3CF6-4D80-897B-C0EF48672E27}" type="doc">
      <dgm:prSet loTypeId="urn:microsoft.com/office/officeart/2016/7/layout/HorizontalActionList" loCatId="List" qsTypeId="urn:microsoft.com/office/officeart/2005/8/quickstyle/simple1" qsCatId="simple" csTypeId="urn:microsoft.com/office/officeart/2005/8/colors/colorful5" csCatId="colorful" phldr="1"/>
      <dgm:spPr/>
      <dgm:t>
        <a:bodyPr/>
        <a:lstStyle/>
        <a:p>
          <a:endParaRPr lang="en-US"/>
        </a:p>
      </dgm:t>
    </dgm:pt>
    <dgm:pt modelId="{AAB7E3B2-06E4-4216-B75E-B460E04FE8C3}">
      <dgm:prSet/>
      <dgm:spPr/>
      <dgm:t>
        <a:bodyPr/>
        <a:lstStyle/>
        <a:p>
          <a:r>
            <a:rPr lang="en-US" dirty="0"/>
            <a:t>Expectations</a:t>
          </a:r>
        </a:p>
      </dgm:t>
    </dgm:pt>
    <dgm:pt modelId="{6A6E5492-BDC0-4BC7-AA41-D99B46BA9144}" type="parTrans" cxnId="{E790595F-E369-4BD3-853E-C52C1B50E13D}">
      <dgm:prSet/>
      <dgm:spPr/>
      <dgm:t>
        <a:bodyPr/>
        <a:lstStyle/>
        <a:p>
          <a:endParaRPr lang="en-US"/>
        </a:p>
      </dgm:t>
    </dgm:pt>
    <dgm:pt modelId="{AA8FC028-A9AC-44F1-8AD4-9329809BAF1C}" type="sibTrans" cxnId="{E790595F-E369-4BD3-853E-C52C1B50E13D}">
      <dgm:prSet/>
      <dgm:spPr/>
      <dgm:t>
        <a:bodyPr/>
        <a:lstStyle/>
        <a:p>
          <a:endParaRPr lang="en-US"/>
        </a:p>
      </dgm:t>
    </dgm:pt>
    <dgm:pt modelId="{E48C6320-3FC9-404E-8E32-791AB25C5951}">
      <dgm:prSet/>
      <dgm:spPr/>
      <dgm:t>
        <a:bodyPr/>
        <a:lstStyle/>
        <a:p>
          <a:r>
            <a:rPr lang="en-US" dirty="0"/>
            <a:t>Have students answer questions on what you expect for deadlines </a:t>
          </a:r>
        </a:p>
      </dgm:t>
    </dgm:pt>
    <dgm:pt modelId="{CDFE6BA6-68E8-450F-ABCF-648A6B6D8932}" type="parTrans" cxnId="{78A08047-081D-4399-9A7C-63E3FB8189CE}">
      <dgm:prSet/>
      <dgm:spPr/>
      <dgm:t>
        <a:bodyPr/>
        <a:lstStyle/>
        <a:p>
          <a:endParaRPr lang="en-US"/>
        </a:p>
      </dgm:t>
    </dgm:pt>
    <dgm:pt modelId="{7EEDDB57-3399-4F21-A397-AD0C25397627}" type="sibTrans" cxnId="{78A08047-081D-4399-9A7C-63E3FB8189CE}">
      <dgm:prSet/>
      <dgm:spPr/>
      <dgm:t>
        <a:bodyPr/>
        <a:lstStyle/>
        <a:p>
          <a:endParaRPr lang="en-US"/>
        </a:p>
      </dgm:t>
    </dgm:pt>
    <dgm:pt modelId="{FD3CF0AA-2F4D-44E3-B1CF-5864AC2424E7}">
      <dgm:prSet/>
      <dgm:spPr/>
      <dgm:t>
        <a:bodyPr/>
        <a:lstStyle/>
        <a:p>
          <a:r>
            <a:rPr lang="en-US" dirty="0"/>
            <a:t>Late Policy</a:t>
          </a:r>
        </a:p>
      </dgm:t>
    </dgm:pt>
    <dgm:pt modelId="{2CFB7A1E-9D1F-4C4F-ADD1-0463394E974F}" type="parTrans" cxnId="{85351F8D-5887-44C0-8BE4-5F3D6B572550}">
      <dgm:prSet/>
      <dgm:spPr/>
      <dgm:t>
        <a:bodyPr/>
        <a:lstStyle/>
        <a:p>
          <a:endParaRPr lang="en-US"/>
        </a:p>
      </dgm:t>
    </dgm:pt>
    <dgm:pt modelId="{92A45A85-4CD2-4A82-9C82-025F7A7AF122}" type="sibTrans" cxnId="{85351F8D-5887-44C0-8BE4-5F3D6B572550}">
      <dgm:prSet/>
      <dgm:spPr/>
      <dgm:t>
        <a:bodyPr/>
        <a:lstStyle/>
        <a:p>
          <a:endParaRPr lang="en-US"/>
        </a:p>
      </dgm:t>
    </dgm:pt>
    <dgm:pt modelId="{8E79B23A-0752-47F8-A62D-583A4ADC2C29}">
      <dgm:prSet/>
      <dgm:spPr/>
      <dgm:t>
        <a:bodyPr/>
        <a:lstStyle/>
        <a:p>
          <a:r>
            <a:rPr lang="en-US" dirty="0"/>
            <a:t>Include the late with the consequences for different types of assessments. Include make-up policy too.</a:t>
          </a:r>
        </a:p>
      </dgm:t>
    </dgm:pt>
    <dgm:pt modelId="{FFCCACD2-163B-4096-85D6-75045558F3B1}" type="parTrans" cxnId="{8F2856D3-4C88-473F-AA26-C52F2F34498D}">
      <dgm:prSet/>
      <dgm:spPr/>
      <dgm:t>
        <a:bodyPr/>
        <a:lstStyle/>
        <a:p>
          <a:endParaRPr lang="en-US"/>
        </a:p>
      </dgm:t>
    </dgm:pt>
    <dgm:pt modelId="{70BAFC7D-621F-449E-AE68-F7AEE913D0F5}" type="sibTrans" cxnId="{8F2856D3-4C88-473F-AA26-C52F2F34498D}">
      <dgm:prSet/>
      <dgm:spPr/>
      <dgm:t>
        <a:bodyPr/>
        <a:lstStyle/>
        <a:p>
          <a:endParaRPr lang="en-US"/>
        </a:p>
      </dgm:t>
    </dgm:pt>
    <dgm:pt modelId="{E27E82CD-F4D8-4978-AF37-12DE02B28308}">
      <dgm:prSet/>
      <dgm:spPr/>
      <dgm:t>
        <a:bodyPr/>
        <a:lstStyle/>
        <a:p>
          <a:r>
            <a:rPr lang="en-US" dirty="0"/>
            <a:t>Numbers</a:t>
          </a:r>
        </a:p>
      </dgm:t>
    </dgm:pt>
    <dgm:pt modelId="{6B00694B-5850-4349-B4AC-92649410A68E}" type="parTrans" cxnId="{710CDC1C-D139-4F99-80E1-F3443933A1AA}">
      <dgm:prSet/>
      <dgm:spPr/>
      <dgm:t>
        <a:bodyPr/>
        <a:lstStyle/>
        <a:p>
          <a:endParaRPr lang="en-US"/>
        </a:p>
      </dgm:t>
    </dgm:pt>
    <dgm:pt modelId="{99D93115-CFAD-4FD3-AB71-3F992EE163FD}" type="sibTrans" cxnId="{710CDC1C-D139-4F99-80E1-F3443933A1AA}">
      <dgm:prSet/>
      <dgm:spPr/>
      <dgm:t>
        <a:bodyPr/>
        <a:lstStyle/>
        <a:p>
          <a:endParaRPr lang="en-US"/>
        </a:p>
      </dgm:t>
    </dgm:pt>
    <dgm:pt modelId="{AEBC826E-0EFF-4F05-A3FB-5A04D0E0F4FC}">
      <dgm:prSet/>
      <dgm:spPr/>
      <dgm:t>
        <a:bodyPr/>
        <a:lstStyle/>
        <a:p>
          <a:r>
            <a:rPr lang="en-US" dirty="0"/>
            <a:t>Include the numbers like how long do students have for a quiz or test, how often and any proctoring requirements.</a:t>
          </a:r>
        </a:p>
      </dgm:t>
    </dgm:pt>
    <dgm:pt modelId="{5E10C85F-6524-478C-85FC-3D065C8C8A91}" type="parTrans" cxnId="{5491FD26-BDF2-4148-AF46-BF356C95C63A}">
      <dgm:prSet/>
      <dgm:spPr/>
      <dgm:t>
        <a:bodyPr/>
        <a:lstStyle/>
        <a:p>
          <a:endParaRPr lang="en-US"/>
        </a:p>
      </dgm:t>
    </dgm:pt>
    <dgm:pt modelId="{253B0100-5E19-42EB-AC34-FE39E66116C8}" type="sibTrans" cxnId="{5491FD26-BDF2-4148-AF46-BF356C95C63A}">
      <dgm:prSet/>
      <dgm:spPr/>
      <dgm:t>
        <a:bodyPr/>
        <a:lstStyle/>
        <a:p>
          <a:endParaRPr lang="en-US"/>
        </a:p>
      </dgm:t>
    </dgm:pt>
    <dgm:pt modelId="{80CCE17C-F78D-498E-8B80-567EC61770AB}">
      <dgm:prSet/>
      <dgm:spPr/>
      <dgm:t>
        <a:bodyPr/>
        <a:lstStyle/>
        <a:p>
          <a:r>
            <a:rPr lang="en-US" dirty="0"/>
            <a:t>Feedback</a:t>
          </a:r>
        </a:p>
      </dgm:t>
    </dgm:pt>
    <dgm:pt modelId="{8A8B3084-05BE-4967-8A6F-826AA1E5380B}" type="parTrans" cxnId="{D491D1BE-F8E6-443B-97A4-5052BE2991DE}">
      <dgm:prSet/>
      <dgm:spPr/>
      <dgm:t>
        <a:bodyPr/>
        <a:lstStyle/>
        <a:p>
          <a:endParaRPr lang="en-US"/>
        </a:p>
      </dgm:t>
    </dgm:pt>
    <dgm:pt modelId="{52BBD825-D273-4BE5-A040-94DB53689F7F}" type="sibTrans" cxnId="{D491D1BE-F8E6-443B-97A4-5052BE2991DE}">
      <dgm:prSet/>
      <dgm:spPr/>
      <dgm:t>
        <a:bodyPr/>
        <a:lstStyle/>
        <a:p>
          <a:endParaRPr lang="en-US"/>
        </a:p>
      </dgm:t>
    </dgm:pt>
    <dgm:pt modelId="{ECA0CB61-063F-47C8-BC79-C2089963C167}">
      <dgm:prSet/>
      <dgm:spPr/>
      <dgm:t>
        <a:bodyPr/>
        <a:lstStyle/>
        <a:p>
          <a:r>
            <a:rPr lang="en-US" dirty="0"/>
            <a:t>Quiz students on how they can check their grade and feedback. Only 9% of students check feedback.</a:t>
          </a:r>
        </a:p>
      </dgm:t>
    </dgm:pt>
    <dgm:pt modelId="{5A2226E0-7AC6-48F4-9D1A-EEC69E6479A6}" type="parTrans" cxnId="{DEB67ACE-519F-4DF8-BA4B-1A2E2DB43568}">
      <dgm:prSet/>
      <dgm:spPr/>
      <dgm:t>
        <a:bodyPr/>
        <a:lstStyle/>
        <a:p>
          <a:endParaRPr lang="en-US"/>
        </a:p>
      </dgm:t>
    </dgm:pt>
    <dgm:pt modelId="{EC6546AF-42E2-44D0-B0DC-D29F627862FD}" type="sibTrans" cxnId="{DEB67ACE-519F-4DF8-BA4B-1A2E2DB43568}">
      <dgm:prSet/>
      <dgm:spPr/>
      <dgm:t>
        <a:bodyPr/>
        <a:lstStyle/>
        <a:p>
          <a:endParaRPr lang="en-US"/>
        </a:p>
      </dgm:t>
    </dgm:pt>
    <dgm:pt modelId="{7CE92B9F-F549-B743-92C5-A36965167673}" type="pres">
      <dgm:prSet presAssocID="{AEE8B7CB-3CF6-4D80-897B-C0EF48672E27}" presName="Name0" presStyleCnt="0">
        <dgm:presLayoutVars>
          <dgm:dir/>
          <dgm:animLvl val="lvl"/>
          <dgm:resizeHandles val="exact"/>
        </dgm:presLayoutVars>
      </dgm:prSet>
      <dgm:spPr/>
    </dgm:pt>
    <dgm:pt modelId="{59FB20E7-788E-654E-9027-7A041E1606F7}" type="pres">
      <dgm:prSet presAssocID="{AAB7E3B2-06E4-4216-B75E-B460E04FE8C3}" presName="composite" presStyleCnt="0"/>
      <dgm:spPr/>
    </dgm:pt>
    <dgm:pt modelId="{C387DBF3-7766-124B-9C23-0BBFCA658334}" type="pres">
      <dgm:prSet presAssocID="{AAB7E3B2-06E4-4216-B75E-B460E04FE8C3}" presName="parTx" presStyleLbl="alignNode1" presStyleIdx="0" presStyleCnt="4">
        <dgm:presLayoutVars>
          <dgm:chMax val="0"/>
          <dgm:chPref val="0"/>
        </dgm:presLayoutVars>
      </dgm:prSet>
      <dgm:spPr/>
    </dgm:pt>
    <dgm:pt modelId="{DF815BAA-C4BB-BA4B-8CA4-1A8F3FCF4D1D}" type="pres">
      <dgm:prSet presAssocID="{AAB7E3B2-06E4-4216-B75E-B460E04FE8C3}" presName="desTx" presStyleLbl="alignAccFollowNode1" presStyleIdx="0" presStyleCnt="4">
        <dgm:presLayoutVars/>
      </dgm:prSet>
      <dgm:spPr/>
    </dgm:pt>
    <dgm:pt modelId="{9D1B232D-3CCD-D74E-9B84-39AA14E844D0}" type="pres">
      <dgm:prSet presAssocID="{AA8FC028-A9AC-44F1-8AD4-9329809BAF1C}" presName="space" presStyleCnt="0"/>
      <dgm:spPr/>
    </dgm:pt>
    <dgm:pt modelId="{2D90877A-FD8B-6C45-95F4-817D325F6379}" type="pres">
      <dgm:prSet presAssocID="{FD3CF0AA-2F4D-44E3-B1CF-5864AC2424E7}" presName="composite" presStyleCnt="0"/>
      <dgm:spPr/>
    </dgm:pt>
    <dgm:pt modelId="{7B0606F9-FF7D-124B-9727-B1E80BB8D9C5}" type="pres">
      <dgm:prSet presAssocID="{FD3CF0AA-2F4D-44E3-B1CF-5864AC2424E7}" presName="parTx" presStyleLbl="alignNode1" presStyleIdx="1" presStyleCnt="4">
        <dgm:presLayoutVars>
          <dgm:chMax val="0"/>
          <dgm:chPref val="0"/>
        </dgm:presLayoutVars>
      </dgm:prSet>
      <dgm:spPr/>
    </dgm:pt>
    <dgm:pt modelId="{C559648B-09D3-E047-927E-6A3E9DE6B749}" type="pres">
      <dgm:prSet presAssocID="{FD3CF0AA-2F4D-44E3-B1CF-5864AC2424E7}" presName="desTx" presStyleLbl="alignAccFollowNode1" presStyleIdx="1" presStyleCnt="4">
        <dgm:presLayoutVars/>
      </dgm:prSet>
      <dgm:spPr/>
    </dgm:pt>
    <dgm:pt modelId="{C86B9A55-5828-9745-AD9E-3905635B9CF5}" type="pres">
      <dgm:prSet presAssocID="{92A45A85-4CD2-4A82-9C82-025F7A7AF122}" presName="space" presStyleCnt="0"/>
      <dgm:spPr/>
    </dgm:pt>
    <dgm:pt modelId="{49619499-FB66-4E41-A016-EABD54E0AB7C}" type="pres">
      <dgm:prSet presAssocID="{E27E82CD-F4D8-4978-AF37-12DE02B28308}" presName="composite" presStyleCnt="0"/>
      <dgm:spPr/>
    </dgm:pt>
    <dgm:pt modelId="{6B1128E8-38DE-FB43-AAE2-E86EB119DAC4}" type="pres">
      <dgm:prSet presAssocID="{E27E82CD-F4D8-4978-AF37-12DE02B28308}" presName="parTx" presStyleLbl="alignNode1" presStyleIdx="2" presStyleCnt="4">
        <dgm:presLayoutVars>
          <dgm:chMax val="0"/>
          <dgm:chPref val="0"/>
        </dgm:presLayoutVars>
      </dgm:prSet>
      <dgm:spPr/>
    </dgm:pt>
    <dgm:pt modelId="{95BF6E07-FACA-F543-89BE-093D8A6C6359}" type="pres">
      <dgm:prSet presAssocID="{E27E82CD-F4D8-4978-AF37-12DE02B28308}" presName="desTx" presStyleLbl="alignAccFollowNode1" presStyleIdx="2" presStyleCnt="4">
        <dgm:presLayoutVars/>
      </dgm:prSet>
      <dgm:spPr/>
    </dgm:pt>
    <dgm:pt modelId="{0080EA6A-A4E7-9F43-BAC5-7A18ABBD5103}" type="pres">
      <dgm:prSet presAssocID="{99D93115-CFAD-4FD3-AB71-3F992EE163FD}" presName="space" presStyleCnt="0"/>
      <dgm:spPr/>
    </dgm:pt>
    <dgm:pt modelId="{D36C070C-C9C4-784C-B092-03CC7F64DE69}" type="pres">
      <dgm:prSet presAssocID="{80CCE17C-F78D-498E-8B80-567EC61770AB}" presName="composite" presStyleCnt="0"/>
      <dgm:spPr/>
    </dgm:pt>
    <dgm:pt modelId="{C6241FC3-1102-2C46-9B29-F1117628E25B}" type="pres">
      <dgm:prSet presAssocID="{80CCE17C-F78D-498E-8B80-567EC61770AB}" presName="parTx" presStyleLbl="alignNode1" presStyleIdx="3" presStyleCnt="4">
        <dgm:presLayoutVars>
          <dgm:chMax val="0"/>
          <dgm:chPref val="0"/>
        </dgm:presLayoutVars>
      </dgm:prSet>
      <dgm:spPr/>
    </dgm:pt>
    <dgm:pt modelId="{6BE45227-6669-8344-8FE2-DE5724C84969}" type="pres">
      <dgm:prSet presAssocID="{80CCE17C-F78D-498E-8B80-567EC61770AB}" presName="desTx" presStyleLbl="alignAccFollowNode1" presStyleIdx="3" presStyleCnt="4">
        <dgm:presLayoutVars/>
      </dgm:prSet>
      <dgm:spPr/>
    </dgm:pt>
  </dgm:ptLst>
  <dgm:cxnLst>
    <dgm:cxn modelId="{26C8DD04-FBE4-8943-A73E-00EA2E2F9971}" type="presOf" srcId="{AAB7E3B2-06E4-4216-B75E-B460E04FE8C3}" destId="{C387DBF3-7766-124B-9C23-0BBFCA658334}" srcOrd="0" destOrd="0" presId="urn:microsoft.com/office/officeart/2016/7/layout/HorizontalActionList"/>
    <dgm:cxn modelId="{463EC80F-BB39-7640-835A-FE25C3405934}" type="presOf" srcId="{ECA0CB61-063F-47C8-BC79-C2089963C167}" destId="{6BE45227-6669-8344-8FE2-DE5724C84969}" srcOrd="0" destOrd="0" presId="urn:microsoft.com/office/officeart/2016/7/layout/HorizontalActionList"/>
    <dgm:cxn modelId="{6F2FA411-7A68-2846-98B0-3B99BFCB75AA}" type="presOf" srcId="{FD3CF0AA-2F4D-44E3-B1CF-5864AC2424E7}" destId="{7B0606F9-FF7D-124B-9727-B1E80BB8D9C5}" srcOrd="0" destOrd="0" presId="urn:microsoft.com/office/officeart/2016/7/layout/HorizontalActionList"/>
    <dgm:cxn modelId="{B6D56A12-1DD8-DE4E-AF97-D0B36032C40E}" type="presOf" srcId="{AEE8B7CB-3CF6-4D80-897B-C0EF48672E27}" destId="{7CE92B9F-F549-B743-92C5-A36965167673}" srcOrd="0" destOrd="0" presId="urn:microsoft.com/office/officeart/2016/7/layout/HorizontalActionList"/>
    <dgm:cxn modelId="{0D6E3518-7DA6-064B-9138-D568728C8BA8}" type="presOf" srcId="{E48C6320-3FC9-404E-8E32-791AB25C5951}" destId="{DF815BAA-C4BB-BA4B-8CA4-1A8F3FCF4D1D}" srcOrd="0" destOrd="0" presId="urn:microsoft.com/office/officeart/2016/7/layout/HorizontalActionList"/>
    <dgm:cxn modelId="{710CDC1C-D139-4F99-80E1-F3443933A1AA}" srcId="{AEE8B7CB-3CF6-4D80-897B-C0EF48672E27}" destId="{E27E82CD-F4D8-4978-AF37-12DE02B28308}" srcOrd="2" destOrd="0" parTransId="{6B00694B-5850-4349-B4AC-92649410A68E}" sibTransId="{99D93115-CFAD-4FD3-AB71-3F992EE163FD}"/>
    <dgm:cxn modelId="{5491FD26-BDF2-4148-AF46-BF356C95C63A}" srcId="{E27E82CD-F4D8-4978-AF37-12DE02B28308}" destId="{AEBC826E-0EFF-4F05-A3FB-5A04D0E0F4FC}" srcOrd="0" destOrd="0" parTransId="{5E10C85F-6524-478C-85FC-3D065C8C8A91}" sibTransId="{253B0100-5E19-42EB-AC34-FE39E66116C8}"/>
    <dgm:cxn modelId="{78A08047-081D-4399-9A7C-63E3FB8189CE}" srcId="{AAB7E3B2-06E4-4216-B75E-B460E04FE8C3}" destId="{E48C6320-3FC9-404E-8E32-791AB25C5951}" srcOrd="0" destOrd="0" parTransId="{CDFE6BA6-68E8-450F-ABCF-648A6B6D8932}" sibTransId="{7EEDDB57-3399-4F21-A397-AD0C25397627}"/>
    <dgm:cxn modelId="{E790595F-E369-4BD3-853E-C52C1B50E13D}" srcId="{AEE8B7CB-3CF6-4D80-897B-C0EF48672E27}" destId="{AAB7E3B2-06E4-4216-B75E-B460E04FE8C3}" srcOrd="0" destOrd="0" parTransId="{6A6E5492-BDC0-4BC7-AA41-D99B46BA9144}" sibTransId="{AA8FC028-A9AC-44F1-8AD4-9329809BAF1C}"/>
    <dgm:cxn modelId="{A9BD3582-CE84-DD41-BE0B-837085CD3F84}" type="presOf" srcId="{E27E82CD-F4D8-4978-AF37-12DE02B28308}" destId="{6B1128E8-38DE-FB43-AAE2-E86EB119DAC4}" srcOrd="0" destOrd="0" presId="urn:microsoft.com/office/officeart/2016/7/layout/HorizontalActionList"/>
    <dgm:cxn modelId="{85351F8D-5887-44C0-8BE4-5F3D6B572550}" srcId="{AEE8B7CB-3CF6-4D80-897B-C0EF48672E27}" destId="{FD3CF0AA-2F4D-44E3-B1CF-5864AC2424E7}" srcOrd="1" destOrd="0" parTransId="{2CFB7A1E-9D1F-4C4F-ADD1-0463394E974F}" sibTransId="{92A45A85-4CD2-4A82-9C82-025F7A7AF122}"/>
    <dgm:cxn modelId="{DA9AC5AC-7E1D-2641-94AB-AB8581AD016D}" type="presOf" srcId="{AEBC826E-0EFF-4F05-A3FB-5A04D0E0F4FC}" destId="{95BF6E07-FACA-F543-89BE-093D8A6C6359}" srcOrd="0" destOrd="0" presId="urn:microsoft.com/office/officeart/2016/7/layout/HorizontalActionList"/>
    <dgm:cxn modelId="{D491D1BE-F8E6-443B-97A4-5052BE2991DE}" srcId="{AEE8B7CB-3CF6-4D80-897B-C0EF48672E27}" destId="{80CCE17C-F78D-498E-8B80-567EC61770AB}" srcOrd="3" destOrd="0" parTransId="{8A8B3084-05BE-4967-8A6F-826AA1E5380B}" sibTransId="{52BBD825-D273-4BE5-A040-94DB53689F7F}"/>
    <dgm:cxn modelId="{EA86ACC9-FDD7-BC4A-88C1-73BE6C1BE94A}" type="presOf" srcId="{8E79B23A-0752-47F8-A62D-583A4ADC2C29}" destId="{C559648B-09D3-E047-927E-6A3E9DE6B749}" srcOrd="0" destOrd="0" presId="urn:microsoft.com/office/officeart/2016/7/layout/HorizontalActionList"/>
    <dgm:cxn modelId="{4B16B3CA-E1F6-5E41-8227-EF4F2AD145E0}" type="presOf" srcId="{80CCE17C-F78D-498E-8B80-567EC61770AB}" destId="{C6241FC3-1102-2C46-9B29-F1117628E25B}" srcOrd="0" destOrd="0" presId="urn:microsoft.com/office/officeart/2016/7/layout/HorizontalActionList"/>
    <dgm:cxn modelId="{DEB67ACE-519F-4DF8-BA4B-1A2E2DB43568}" srcId="{80CCE17C-F78D-498E-8B80-567EC61770AB}" destId="{ECA0CB61-063F-47C8-BC79-C2089963C167}" srcOrd="0" destOrd="0" parTransId="{5A2226E0-7AC6-48F4-9D1A-EEC69E6479A6}" sibTransId="{EC6546AF-42E2-44D0-B0DC-D29F627862FD}"/>
    <dgm:cxn modelId="{8F2856D3-4C88-473F-AA26-C52F2F34498D}" srcId="{FD3CF0AA-2F4D-44E3-B1CF-5864AC2424E7}" destId="{8E79B23A-0752-47F8-A62D-583A4ADC2C29}" srcOrd="0" destOrd="0" parTransId="{FFCCACD2-163B-4096-85D6-75045558F3B1}" sibTransId="{70BAFC7D-621F-449E-AE68-F7AEE913D0F5}"/>
    <dgm:cxn modelId="{A1DFF05D-E731-AB40-A1C3-80D7A78A33B4}" type="presParOf" srcId="{7CE92B9F-F549-B743-92C5-A36965167673}" destId="{59FB20E7-788E-654E-9027-7A041E1606F7}" srcOrd="0" destOrd="0" presId="urn:microsoft.com/office/officeart/2016/7/layout/HorizontalActionList"/>
    <dgm:cxn modelId="{CA5ED8D3-5B50-BC4B-A4F1-53A663142803}" type="presParOf" srcId="{59FB20E7-788E-654E-9027-7A041E1606F7}" destId="{C387DBF3-7766-124B-9C23-0BBFCA658334}" srcOrd="0" destOrd="0" presId="urn:microsoft.com/office/officeart/2016/7/layout/HorizontalActionList"/>
    <dgm:cxn modelId="{AEE1A151-4E1F-364B-8E2B-4CCB50E090C4}" type="presParOf" srcId="{59FB20E7-788E-654E-9027-7A041E1606F7}" destId="{DF815BAA-C4BB-BA4B-8CA4-1A8F3FCF4D1D}" srcOrd="1" destOrd="0" presId="urn:microsoft.com/office/officeart/2016/7/layout/HorizontalActionList"/>
    <dgm:cxn modelId="{1881CE7D-1D8D-434A-9A3B-F8703269E2F6}" type="presParOf" srcId="{7CE92B9F-F549-B743-92C5-A36965167673}" destId="{9D1B232D-3CCD-D74E-9B84-39AA14E844D0}" srcOrd="1" destOrd="0" presId="urn:microsoft.com/office/officeart/2016/7/layout/HorizontalActionList"/>
    <dgm:cxn modelId="{C07F9D1F-7266-4743-9491-71CABAFCD59B}" type="presParOf" srcId="{7CE92B9F-F549-B743-92C5-A36965167673}" destId="{2D90877A-FD8B-6C45-95F4-817D325F6379}" srcOrd="2" destOrd="0" presId="urn:microsoft.com/office/officeart/2016/7/layout/HorizontalActionList"/>
    <dgm:cxn modelId="{7E6C0B47-673A-B341-90E9-F05C9317D870}" type="presParOf" srcId="{2D90877A-FD8B-6C45-95F4-817D325F6379}" destId="{7B0606F9-FF7D-124B-9727-B1E80BB8D9C5}" srcOrd="0" destOrd="0" presId="urn:microsoft.com/office/officeart/2016/7/layout/HorizontalActionList"/>
    <dgm:cxn modelId="{4BDDCF09-5F57-044E-9B97-6BA408FEA6FC}" type="presParOf" srcId="{2D90877A-FD8B-6C45-95F4-817D325F6379}" destId="{C559648B-09D3-E047-927E-6A3E9DE6B749}" srcOrd="1" destOrd="0" presId="urn:microsoft.com/office/officeart/2016/7/layout/HorizontalActionList"/>
    <dgm:cxn modelId="{A11DCCFA-A8D8-5642-9DB9-B19D016E9B54}" type="presParOf" srcId="{7CE92B9F-F549-B743-92C5-A36965167673}" destId="{C86B9A55-5828-9745-AD9E-3905635B9CF5}" srcOrd="3" destOrd="0" presId="urn:microsoft.com/office/officeart/2016/7/layout/HorizontalActionList"/>
    <dgm:cxn modelId="{303274CA-B49D-6B4F-86EE-2F24DBCD4ABF}" type="presParOf" srcId="{7CE92B9F-F549-B743-92C5-A36965167673}" destId="{49619499-FB66-4E41-A016-EABD54E0AB7C}" srcOrd="4" destOrd="0" presId="urn:microsoft.com/office/officeart/2016/7/layout/HorizontalActionList"/>
    <dgm:cxn modelId="{6AFC8612-5E5E-C947-993A-15418B840A05}" type="presParOf" srcId="{49619499-FB66-4E41-A016-EABD54E0AB7C}" destId="{6B1128E8-38DE-FB43-AAE2-E86EB119DAC4}" srcOrd="0" destOrd="0" presId="urn:microsoft.com/office/officeart/2016/7/layout/HorizontalActionList"/>
    <dgm:cxn modelId="{58F78CE8-202D-1243-8AA6-DB91D19D0FA2}" type="presParOf" srcId="{49619499-FB66-4E41-A016-EABD54E0AB7C}" destId="{95BF6E07-FACA-F543-89BE-093D8A6C6359}" srcOrd="1" destOrd="0" presId="urn:microsoft.com/office/officeart/2016/7/layout/HorizontalActionList"/>
    <dgm:cxn modelId="{B33A9B31-6C27-F942-ABD7-ACEF8B074BEF}" type="presParOf" srcId="{7CE92B9F-F549-B743-92C5-A36965167673}" destId="{0080EA6A-A4E7-9F43-BAC5-7A18ABBD5103}" srcOrd="5" destOrd="0" presId="urn:microsoft.com/office/officeart/2016/7/layout/HorizontalActionList"/>
    <dgm:cxn modelId="{CEB7C7B3-1BEC-C14C-A548-CA54D28CAF49}" type="presParOf" srcId="{7CE92B9F-F549-B743-92C5-A36965167673}" destId="{D36C070C-C9C4-784C-B092-03CC7F64DE69}" srcOrd="6" destOrd="0" presId="urn:microsoft.com/office/officeart/2016/7/layout/HorizontalActionList"/>
    <dgm:cxn modelId="{EB6130FA-B1D7-4549-A6C3-69F14E9A1E76}" type="presParOf" srcId="{D36C070C-C9C4-784C-B092-03CC7F64DE69}" destId="{C6241FC3-1102-2C46-9B29-F1117628E25B}" srcOrd="0" destOrd="0" presId="urn:microsoft.com/office/officeart/2016/7/layout/HorizontalActionList"/>
    <dgm:cxn modelId="{407B7093-3EDC-8A4C-A56E-3BFDE87B5BA3}" type="presParOf" srcId="{D36C070C-C9C4-784C-B092-03CC7F64DE69}" destId="{6BE45227-6669-8344-8FE2-DE5724C84969}" srcOrd="1" destOrd="0" presId="urn:microsoft.com/office/officeart/2016/7/layout/HorizontalAction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21B6D7C-FAF5-4405-83B6-44611FDBFF80}" type="doc">
      <dgm:prSet loTypeId="urn:microsoft.com/office/officeart/2018/2/layout/IconVerticalSolidList" loCatId="icon" qsTypeId="urn:microsoft.com/office/officeart/2005/8/quickstyle/simple1" qsCatId="simple" csTypeId="urn:microsoft.com/office/officeart/2018/5/colors/Iconchunking_neutralicontext_accent0_3" csCatId="mainScheme" phldr="1"/>
      <dgm:spPr/>
      <dgm:t>
        <a:bodyPr/>
        <a:lstStyle/>
        <a:p>
          <a:endParaRPr lang="en-US"/>
        </a:p>
      </dgm:t>
    </dgm:pt>
    <dgm:pt modelId="{166658F9-797A-486E-8252-069641B63609}">
      <dgm:prSet/>
      <dgm:spPr/>
      <dgm:t>
        <a:bodyPr/>
        <a:lstStyle/>
        <a:p>
          <a:r>
            <a:rPr lang="en-US" dirty="0"/>
            <a:t>Include a short clips showing where to find My Grades, grades and feedback.</a:t>
          </a:r>
        </a:p>
      </dgm:t>
    </dgm:pt>
    <dgm:pt modelId="{6C50BF0C-6315-4813-8762-0891F5B23514}" type="parTrans" cxnId="{28D05F66-B0C2-49F2-BB83-4627A30FD26A}">
      <dgm:prSet/>
      <dgm:spPr/>
      <dgm:t>
        <a:bodyPr/>
        <a:lstStyle/>
        <a:p>
          <a:endParaRPr lang="en-US"/>
        </a:p>
      </dgm:t>
    </dgm:pt>
    <dgm:pt modelId="{5D989D9C-2DAF-4A98-A54A-0A3EE26CF12F}" type="sibTrans" cxnId="{28D05F66-B0C2-49F2-BB83-4627A30FD26A}">
      <dgm:prSet/>
      <dgm:spPr/>
      <dgm:t>
        <a:bodyPr/>
        <a:lstStyle/>
        <a:p>
          <a:endParaRPr lang="en-US"/>
        </a:p>
      </dgm:t>
    </dgm:pt>
    <dgm:pt modelId="{3641BC2E-6308-4DE5-98A3-50933AA73E32}">
      <dgm:prSet/>
      <dgm:spPr/>
      <dgm:t>
        <a:bodyPr/>
        <a:lstStyle/>
        <a:p>
          <a:r>
            <a:rPr lang="en-US" dirty="0"/>
            <a:t>Include Feedback in your pre-assessment to know how many students are competent.</a:t>
          </a:r>
        </a:p>
      </dgm:t>
    </dgm:pt>
    <dgm:pt modelId="{5F4CA034-AA4F-4B5A-8867-8E2AA1E69FB7}" type="parTrans" cxnId="{75974A17-7D30-47D9-9D86-B4E14A5D145B}">
      <dgm:prSet/>
      <dgm:spPr/>
      <dgm:t>
        <a:bodyPr/>
        <a:lstStyle/>
        <a:p>
          <a:endParaRPr lang="en-US"/>
        </a:p>
      </dgm:t>
    </dgm:pt>
    <dgm:pt modelId="{4BAB9099-10A5-493F-AC23-280EF0144D57}" type="sibTrans" cxnId="{75974A17-7D30-47D9-9D86-B4E14A5D145B}">
      <dgm:prSet/>
      <dgm:spPr/>
      <dgm:t>
        <a:bodyPr/>
        <a:lstStyle/>
        <a:p>
          <a:endParaRPr lang="en-US"/>
        </a:p>
      </dgm:t>
    </dgm:pt>
    <dgm:pt modelId="{EF45BCE3-F110-472E-A344-7D8D81AD1CB1}">
      <dgm:prSet/>
      <dgm:spPr/>
      <dgm:t>
        <a:bodyPr/>
        <a:lstStyle/>
        <a:p>
          <a:r>
            <a:rPr lang="en-US" dirty="0"/>
            <a:t>Alternatively, use journals for feedback. Journals is a 2-way conversation.</a:t>
          </a:r>
        </a:p>
      </dgm:t>
    </dgm:pt>
    <dgm:pt modelId="{11CAC445-F0FF-4F90-83E0-5975AE185A5B}" type="parTrans" cxnId="{5753CABB-DAD5-4845-A1D5-29747F4AFA6E}">
      <dgm:prSet/>
      <dgm:spPr/>
      <dgm:t>
        <a:bodyPr/>
        <a:lstStyle/>
        <a:p>
          <a:endParaRPr lang="en-US"/>
        </a:p>
      </dgm:t>
    </dgm:pt>
    <dgm:pt modelId="{9042F2ED-4BEE-4C81-8437-AF5A18049B53}" type="sibTrans" cxnId="{5753CABB-DAD5-4845-A1D5-29747F4AFA6E}">
      <dgm:prSet/>
      <dgm:spPr/>
      <dgm:t>
        <a:bodyPr/>
        <a:lstStyle/>
        <a:p>
          <a:endParaRPr lang="en-US"/>
        </a:p>
      </dgm:t>
    </dgm:pt>
    <dgm:pt modelId="{87082AE6-99AA-449C-8C2E-AE8E6F0716A8}" type="pres">
      <dgm:prSet presAssocID="{521B6D7C-FAF5-4405-83B6-44611FDBFF80}" presName="root" presStyleCnt="0">
        <dgm:presLayoutVars>
          <dgm:dir/>
          <dgm:resizeHandles val="exact"/>
        </dgm:presLayoutVars>
      </dgm:prSet>
      <dgm:spPr/>
    </dgm:pt>
    <dgm:pt modelId="{62AE5640-CA7B-44FE-A99B-050D717B0D51}" type="pres">
      <dgm:prSet presAssocID="{166658F9-797A-486E-8252-069641B63609}" presName="compNode" presStyleCnt="0"/>
      <dgm:spPr/>
    </dgm:pt>
    <dgm:pt modelId="{B7CDC3B3-FB03-49B0-AE96-BB179E99CC96}" type="pres">
      <dgm:prSet presAssocID="{166658F9-797A-486E-8252-069641B63609}" presName="bgRect" presStyleLbl="bgShp" presStyleIdx="0" presStyleCnt="3"/>
      <dgm:spPr/>
    </dgm:pt>
    <dgm:pt modelId="{1D15605B-E49C-4F72-B2A5-A5F90F481179}" type="pres">
      <dgm:prSet presAssocID="{166658F9-797A-486E-8252-069641B63609}"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Teacher"/>
        </a:ext>
      </dgm:extLst>
    </dgm:pt>
    <dgm:pt modelId="{B1371789-97B7-4E31-B582-C3AEEBA26671}" type="pres">
      <dgm:prSet presAssocID="{166658F9-797A-486E-8252-069641B63609}" presName="spaceRect" presStyleCnt="0"/>
      <dgm:spPr/>
    </dgm:pt>
    <dgm:pt modelId="{D95E922F-D492-404C-96F3-953E0DB0EC87}" type="pres">
      <dgm:prSet presAssocID="{166658F9-797A-486E-8252-069641B63609}" presName="parTx" presStyleLbl="revTx" presStyleIdx="0" presStyleCnt="3">
        <dgm:presLayoutVars>
          <dgm:chMax val="0"/>
          <dgm:chPref val="0"/>
        </dgm:presLayoutVars>
      </dgm:prSet>
      <dgm:spPr/>
    </dgm:pt>
    <dgm:pt modelId="{A8CE6EF4-801A-4706-88DE-7B659EB22833}" type="pres">
      <dgm:prSet presAssocID="{5D989D9C-2DAF-4A98-A54A-0A3EE26CF12F}" presName="sibTrans" presStyleCnt="0"/>
      <dgm:spPr/>
    </dgm:pt>
    <dgm:pt modelId="{F699C6CA-859A-466A-B62A-A79C1FA6ACD5}" type="pres">
      <dgm:prSet presAssocID="{3641BC2E-6308-4DE5-98A3-50933AA73E32}" presName="compNode" presStyleCnt="0"/>
      <dgm:spPr/>
    </dgm:pt>
    <dgm:pt modelId="{3C37585F-D8D9-4A7D-B219-494789E1C2D9}" type="pres">
      <dgm:prSet presAssocID="{3641BC2E-6308-4DE5-98A3-50933AA73E32}" presName="bgRect" presStyleLbl="bgShp" presStyleIdx="1" presStyleCnt="3"/>
      <dgm:spPr/>
    </dgm:pt>
    <dgm:pt modelId="{8629291A-8BA7-4C5F-9C09-74BB4B87B9F0}" type="pres">
      <dgm:prSet presAssocID="{3641BC2E-6308-4DE5-98A3-50933AA73E32}"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Classroom"/>
        </a:ext>
      </dgm:extLst>
    </dgm:pt>
    <dgm:pt modelId="{6D02CE52-77F8-417D-9E19-BB7350ECDA4B}" type="pres">
      <dgm:prSet presAssocID="{3641BC2E-6308-4DE5-98A3-50933AA73E32}" presName="spaceRect" presStyleCnt="0"/>
      <dgm:spPr/>
    </dgm:pt>
    <dgm:pt modelId="{6D9ACC7E-14CD-4E4C-B4EE-B2E5DEBA1013}" type="pres">
      <dgm:prSet presAssocID="{3641BC2E-6308-4DE5-98A3-50933AA73E32}" presName="parTx" presStyleLbl="revTx" presStyleIdx="1" presStyleCnt="3">
        <dgm:presLayoutVars>
          <dgm:chMax val="0"/>
          <dgm:chPref val="0"/>
        </dgm:presLayoutVars>
      </dgm:prSet>
      <dgm:spPr/>
    </dgm:pt>
    <dgm:pt modelId="{242D55D6-B9DE-4657-897D-04453AD5B946}" type="pres">
      <dgm:prSet presAssocID="{4BAB9099-10A5-493F-AC23-280EF0144D57}" presName="sibTrans" presStyleCnt="0"/>
      <dgm:spPr/>
    </dgm:pt>
    <dgm:pt modelId="{2CC54FB7-0D59-43D7-AF29-77F377DBB2D4}" type="pres">
      <dgm:prSet presAssocID="{EF45BCE3-F110-472E-A344-7D8D81AD1CB1}" presName="compNode" presStyleCnt="0"/>
      <dgm:spPr/>
    </dgm:pt>
    <dgm:pt modelId="{747D6DFC-8188-4098-BBD9-93D46E0A3F51}" type="pres">
      <dgm:prSet presAssocID="{EF45BCE3-F110-472E-A344-7D8D81AD1CB1}" presName="bgRect" presStyleLbl="bgShp" presStyleIdx="2" presStyleCnt="3"/>
      <dgm:spPr/>
    </dgm:pt>
    <dgm:pt modelId="{5BCE5C16-8E40-4E95-826C-E44177D9A4EB}" type="pres">
      <dgm:prSet presAssocID="{EF45BCE3-F110-472E-A344-7D8D81AD1CB1}"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Books"/>
        </a:ext>
      </dgm:extLst>
    </dgm:pt>
    <dgm:pt modelId="{1F84B242-2499-4BC4-9DC7-4D57CEB5249F}" type="pres">
      <dgm:prSet presAssocID="{EF45BCE3-F110-472E-A344-7D8D81AD1CB1}" presName="spaceRect" presStyleCnt="0"/>
      <dgm:spPr/>
    </dgm:pt>
    <dgm:pt modelId="{1BA25F06-7334-4CFF-B78B-B295E24FF158}" type="pres">
      <dgm:prSet presAssocID="{EF45BCE3-F110-472E-A344-7D8D81AD1CB1}" presName="parTx" presStyleLbl="revTx" presStyleIdx="2" presStyleCnt="3">
        <dgm:presLayoutVars>
          <dgm:chMax val="0"/>
          <dgm:chPref val="0"/>
        </dgm:presLayoutVars>
      </dgm:prSet>
      <dgm:spPr/>
    </dgm:pt>
  </dgm:ptLst>
  <dgm:cxnLst>
    <dgm:cxn modelId="{75974A17-7D30-47D9-9D86-B4E14A5D145B}" srcId="{521B6D7C-FAF5-4405-83B6-44611FDBFF80}" destId="{3641BC2E-6308-4DE5-98A3-50933AA73E32}" srcOrd="1" destOrd="0" parTransId="{5F4CA034-AA4F-4B5A-8867-8E2AA1E69FB7}" sibTransId="{4BAB9099-10A5-493F-AC23-280EF0144D57}"/>
    <dgm:cxn modelId="{8D86E42F-4B87-E147-B6F1-7BB368CEC016}" type="presOf" srcId="{166658F9-797A-486E-8252-069641B63609}" destId="{D95E922F-D492-404C-96F3-953E0DB0EC87}" srcOrd="0" destOrd="0" presId="urn:microsoft.com/office/officeart/2018/2/layout/IconVerticalSolidList"/>
    <dgm:cxn modelId="{28D05F66-B0C2-49F2-BB83-4627A30FD26A}" srcId="{521B6D7C-FAF5-4405-83B6-44611FDBFF80}" destId="{166658F9-797A-486E-8252-069641B63609}" srcOrd="0" destOrd="0" parTransId="{6C50BF0C-6315-4813-8762-0891F5B23514}" sibTransId="{5D989D9C-2DAF-4A98-A54A-0A3EE26CF12F}"/>
    <dgm:cxn modelId="{5753CABB-DAD5-4845-A1D5-29747F4AFA6E}" srcId="{521B6D7C-FAF5-4405-83B6-44611FDBFF80}" destId="{EF45BCE3-F110-472E-A344-7D8D81AD1CB1}" srcOrd="2" destOrd="0" parTransId="{11CAC445-F0FF-4F90-83E0-5975AE185A5B}" sibTransId="{9042F2ED-4BEE-4C81-8437-AF5A18049B53}"/>
    <dgm:cxn modelId="{1D0591C2-D8B5-3649-9229-792E636619ED}" type="presOf" srcId="{521B6D7C-FAF5-4405-83B6-44611FDBFF80}" destId="{87082AE6-99AA-449C-8C2E-AE8E6F0716A8}" srcOrd="0" destOrd="0" presId="urn:microsoft.com/office/officeart/2018/2/layout/IconVerticalSolidList"/>
    <dgm:cxn modelId="{55615ADD-C31E-AA4C-B4C7-12FF155CE99E}" type="presOf" srcId="{EF45BCE3-F110-472E-A344-7D8D81AD1CB1}" destId="{1BA25F06-7334-4CFF-B78B-B295E24FF158}" srcOrd="0" destOrd="0" presId="urn:microsoft.com/office/officeart/2018/2/layout/IconVerticalSolidList"/>
    <dgm:cxn modelId="{DA3CECE0-3232-D64C-8AA7-C0CF1F38F38F}" type="presOf" srcId="{3641BC2E-6308-4DE5-98A3-50933AA73E32}" destId="{6D9ACC7E-14CD-4E4C-B4EE-B2E5DEBA1013}" srcOrd="0" destOrd="0" presId="urn:microsoft.com/office/officeart/2018/2/layout/IconVerticalSolidList"/>
    <dgm:cxn modelId="{CF87180C-7F28-1B4B-8CCD-8470C8D9D4D6}" type="presParOf" srcId="{87082AE6-99AA-449C-8C2E-AE8E6F0716A8}" destId="{62AE5640-CA7B-44FE-A99B-050D717B0D51}" srcOrd="0" destOrd="0" presId="urn:microsoft.com/office/officeart/2018/2/layout/IconVerticalSolidList"/>
    <dgm:cxn modelId="{0B528A5D-C2B5-A34A-BC9B-F24EA7877CA3}" type="presParOf" srcId="{62AE5640-CA7B-44FE-A99B-050D717B0D51}" destId="{B7CDC3B3-FB03-49B0-AE96-BB179E99CC96}" srcOrd="0" destOrd="0" presId="urn:microsoft.com/office/officeart/2018/2/layout/IconVerticalSolidList"/>
    <dgm:cxn modelId="{1AA7AA46-B2FB-7D49-B899-C817E49F9168}" type="presParOf" srcId="{62AE5640-CA7B-44FE-A99B-050D717B0D51}" destId="{1D15605B-E49C-4F72-B2A5-A5F90F481179}" srcOrd="1" destOrd="0" presId="urn:microsoft.com/office/officeart/2018/2/layout/IconVerticalSolidList"/>
    <dgm:cxn modelId="{6C0B354B-3DFB-D449-B864-7E12F05E66EE}" type="presParOf" srcId="{62AE5640-CA7B-44FE-A99B-050D717B0D51}" destId="{B1371789-97B7-4E31-B582-C3AEEBA26671}" srcOrd="2" destOrd="0" presId="urn:microsoft.com/office/officeart/2018/2/layout/IconVerticalSolidList"/>
    <dgm:cxn modelId="{E1E39D3C-611C-B349-908D-E5B55467443E}" type="presParOf" srcId="{62AE5640-CA7B-44FE-A99B-050D717B0D51}" destId="{D95E922F-D492-404C-96F3-953E0DB0EC87}" srcOrd="3" destOrd="0" presId="urn:microsoft.com/office/officeart/2018/2/layout/IconVerticalSolidList"/>
    <dgm:cxn modelId="{913551CB-3493-8041-A25A-3547A40B7786}" type="presParOf" srcId="{87082AE6-99AA-449C-8C2E-AE8E6F0716A8}" destId="{A8CE6EF4-801A-4706-88DE-7B659EB22833}" srcOrd="1" destOrd="0" presId="urn:microsoft.com/office/officeart/2018/2/layout/IconVerticalSolidList"/>
    <dgm:cxn modelId="{373CCB98-A63B-3641-BA1A-AC206C87A79C}" type="presParOf" srcId="{87082AE6-99AA-449C-8C2E-AE8E6F0716A8}" destId="{F699C6CA-859A-466A-B62A-A79C1FA6ACD5}" srcOrd="2" destOrd="0" presId="urn:microsoft.com/office/officeart/2018/2/layout/IconVerticalSolidList"/>
    <dgm:cxn modelId="{01AF7B9D-EBF9-E748-AC8A-71B35A469823}" type="presParOf" srcId="{F699C6CA-859A-466A-B62A-A79C1FA6ACD5}" destId="{3C37585F-D8D9-4A7D-B219-494789E1C2D9}" srcOrd="0" destOrd="0" presId="urn:microsoft.com/office/officeart/2018/2/layout/IconVerticalSolidList"/>
    <dgm:cxn modelId="{B39C368C-AD30-234F-927E-9A7B3BDCC272}" type="presParOf" srcId="{F699C6CA-859A-466A-B62A-A79C1FA6ACD5}" destId="{8629291A-8BA7-4C5F-9C09-74BB4B87B9F0}" srcOrd="1" destOrd="0" presId="urn:microsoft.com/office/officeart/2018/2/layout/IconVerticalSolidList"/>
    <dgm:cxn modelId="{B39A5220-0711-EF4E-959E-7EE84C2A496A}" type="presParOf" srcId="{F699C6CA-859A-466A-B62A-A79C1FA6ACD5}" destId="{6D02CE52-77F8-417D-9E19-BB7350ECDA4B}" srcOrd="2" destOrd="0" presId="urn:microsoft.com/office/officeart/2018/2/layout/IconVerticalSolidList"/>
    <dgm:cxn modelId="{0E974C89-1FC8-4846-82D7-D4DCFB8D568F}" type="presParOf" srcId="{F699C6CA-859A-466A-B62A-A79C1FA6ACD5}" destId="{6D9ACC7E-14CD-4E4C-B4EE-B2E5DEBA1013}" srcOrd="3" destOrd="0" presId="urn:microsoft.com/office/officeart/2018/2/layout/IconVerticalSolidList"/>
    <dgm:cxn modelId="{189DE0CA-579E-8A49-B9F4-C70ACADD5243}" type="presParOf" srcId="{87082AE6-99AA-449C-8C2E-AE8E6F0716A8}" destId="{242D55D6-B9DE-4657-897D-04453AD5B946}" srcOrd="3" destOrd="0" presId="urn:microsoft.com/office/officeart/2018/2/layout/IconVerticalSolidList"/>
    <dgm:cxn modelId="{04DA84AA-1ED1-934C-8E8E-78E80DDC591F}" type="presParOf" srcId="{87082AE6-99AA-449C-8C2E-AE8E6F0716A8}" destId="{2CC54FB7-0D59-43D7-AF29-77F377DBB2D4}" srcOrd="4" destOrd="0" presId="urn:microsoft.com/office/officeart/2018/2/layout/IconVerticalSolidList"/>
    <dgm:cxn modelId="{6453B4FE-9582-8A4A-AB4F-B9686367E2AD}" type="presParOf" srcId="{2CC54FB7-0D59-43D7-AF29-77F377DBB2D4}" destId="{747D6DFC-8188-4098-BBD9-93D46E0A3F51}" srcOrd="0" destOrd="0" presId="urn:microsoft.com/office/officeart/2018/2/layout/IconVerticalSolidList"/>
    <dgm:cxn modelId="{51AC0F04-B172-C946-A3D2-4DE9C6E8259A}" type="presParOf" srcId="{2CC54FB7-0D59-43D7-AF29-77F377DBB2D4}" destId="{5BCE5C16-8E40-4E95-826C-E44177D9A4EB}" srcOrd="1" destOrd="0" presId="urn:microsoft.com/office/officeart/2018/2/layout/IconVerticalSolidList"/>
    <dgm:cxn modelId="{068CBEEB-57F1-654C-B418-E902EC2A128C}" type="presParOf" srcId="{2CC54FB7-0D59-43D7-AF29-77F377DBB2D4}" destId="{1F84B242-2499-4BC4-9DC7-4D57CEB5249F}" srcOrd="2" destOrd="0" presId="urn:microsoft.com/office/officeart/2018/2/layout/IconVerticalSolidList"/>
    <dgm:cxn modelId="{9AE75185-689F-2C4E-BBD2-AD2B54F2F2BE}" type="presParOf" srcId="{2CC54FB7-0D59-43D7-AF29-77F377DBB2D4}" destId="{1BA25F06-7334-4CFF-B78B-B295E24FF158}"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77818E5-62A4-E746-9D93-E85DC55DB420}">
      <dsp:nvSpPr>
        <dsp:cNvPr id="0" name=""/>
        <dsp:cNvSpPr/>
      </dsp:nvSpPr>
      <dsp:spPr>
        <a:xfrm>
          <a:off x="0" y="365970"/>
          <a:ext cx="6900512" cy="428400"/>
        </a:xfrm>
        <a:prstGeom prst="rect">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C45823A-FD94-1942-A342-2E6FB62F19FE}">
      <dsp:nvSpPr>
        <dsp:cNvPr id="0" name=""/>
        <dsp:cNvSpPr/>
      </dsp:nvSpPr>
      <dsp:spPr>
        <a:xfrm>
          <a:off x="345025" y="115050"/>
          <a:ext cx="4830358" cy="50184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2576" tIns="0" rIns="182576" bIns="0" numCol="1" spcCol="1270" anchor="ctr" anchorCtr="0">
          <a:noAutofit/>
        </a:bodyPr>
        <a:lstStyle/>
        <a:p>
          <a:pPr marL="0" lvl="0" indent="0" algn="l" defTabSz="755650">
            <a:lnSpc>
              <a:spcPct val="90000"/>
            </a:lnSpc>
            <a:spcBef>
              <a:spcPct val="0"/>
            </a:spcBef>
            <a:spcAft>
              <a:spcPct val="35000"/>
            </a:spcAft>
            <a:buNone/>
          </a:pPr>
          <a:r>
            <a:rPr lang="en-US" sz="1700" kern="1200" dirty="0"/>
            <a:t>Assessment Type and Weight</a:t>
          </a:r>
        </a:p>
      </dsp:txBody>
      <dsp:txXfrm>
        <a:off x="369523" y="139548"/>
        <a:ext cx="4781362" cy="452844"/>
      </dsp:txXfrm>
    </dsp:sp>
    <dsp:sp modelId="{E12D4536-3901-4E42-93E4-ED2A6D1CAD3B}">
      <dsp:nvSpPr>
        <dsp:cNvPr id="0" name=""/>
        <dsp:cNvSpPr/>
      </dsp:nvSpPr>
      <dsp:spPr>
        <a:xfrm>
          <a:off x="0" y="1137090"/>
          <a:ext cx="6900512" cy="428400"/>
        </a:xfrm>
        <a:prstGeom prst="rect">
          <a:avLst/>
        </a:prstGeom>
        <a:solidFill>
          <a:schemeClr val="lt1">
            <a:alpha val="90000"/>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711B9D6-C5B9-7649-A4E8-510B122702C6}">
      <dsp:nvSpPr>
        <dsp:cNvPr id="0" name=""/>
        <dsp:cNvSpPr/>
      </dsp:nvSpPr>
      <dsp:spPr>
        <a:xfrm>
          <a:off x="345025" y="886170"/>
          <a:ext cx="4830358" cy="501840"/>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2576" tIns="0" rIns="182576" bIns="0" numCol="1" spcCol="1270" anchor="ctr" anchorCtr="0">
          <a:noAutofit/>
        </a:bodyPr>
        <a:lstStyle/>
        <a:p>
          <a:pPr marL="0" lvl="0" indent="0" algn="l" defTabSz="755650">
            <a:lnSpc>
              <a:spcPct val="90000"/>
            </a:lnSpc>
            <a:spcBef>
              <a:spcPct val="0"/>
            </a:spcBef>
            <a:spcAft>
              <a:spcPct val="35000"/>
            </a:spcAft>
            <a:buNone/>
          </a:pPr>
          <a:r>
            <a:rPr lang="en-US" sz="1700" kern="1200" dirty="0"/>
            <a:t>Quantity and Frequency</a:t>
          </a:r>
        </a:p>
      </dsp:txBody>
      <dsp:txXfrm>
        <a:off x="369523" y="910668"/>
        <a:ext cx="4781362" cy="452844"/>
      </dsp:txXfrm>
    </dsp:sp>
    <dsp:sp modelId="{82869773-DF3C-4948-AEA9-A7B91F6B0BD3}">
      <dsp:nvSpPr>
        <dsp:cNvPr id="0" name=""/>
        <dsp:cNvSpPr/>
      </dsp:nvSpPr>
      <dsp:spPr>
        <a:xfrm>
          <a:off x="0" y="1908210"/>
          <a:ext cx="6900512" cy="428400"/>
        </a:xfrm>
        <a:prstGeom prst="rect">
          <a:avLst/>
        </a:prstGeom>
        <a:solidFill>
          <a:schemeClr val="lt1">
            <a:alpha val="90000"/>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9260282-B134-9847-82FD-F61F9E652057}">
      <dsp:nvSpPr>
        <dsp:cNvPr id="0" name=""/>
        <dsp:cNvSpPr/>
      </dsp:nvSpPr>
      <dsp:spPr>
        <a:xfrm>
          <a:off x="345025" y="1657290"/>
          <a:ext cx="4830358" cy="501840"/>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2576" tIns="0" rIns="182576" bIns="0" numCol="1" spcCol="1270" anchor="ctr" anchorCtr="0">
          <a:noAutofit/>
        </a:bodyPr>
        <a:lstStyle/>
        <a:p>
          <a:pPr marL="0" lvl="0" indent="0" algn="l" defTabSz="755650">
            <a:lnSpc>
              <a:spcPct val="90000"/>
            </a:lnSpc>
            <a:spcBef>
              <a:spcPct val="0"/>
            </a:spcBef>
            <a:spcAft>
              <a:spcPct val="35000"/>
            </a:spcAft>
            <a:buNone/>
          </a:pPr>
          <a:r>
            <a:rPr lang="en-US" sz="1700" kern="1200" dirty="0"/>
            <a:t>General Description</a:t>
          </a:r>
        </a:p>
      </dsp:txBody>
      <dsp:txXfrm>
        <a:off x="369523" y="1681788"/>
        <a:ext cx="4781362" cy="452844"/>
      </dsp:txXfrm>
    </dsp:sp>
    <dsp:sp modelId="{942BAB8F-081F-FD41-8890-BBF38A2E818D}">
      <dsp:nvSpPr>
        <dsp:cNvPr id="0" name=""/>
        <dsp:cNvSpPr/>
      </dsp:nvSpPr>
      <dsp:spPr>
        <a:xfrm>
          <a:off x="0" y="2679330"/>
          <a:ext cx="6900512" cy="428400"/>
        </a:xfrm>
        <a:prstGeom prst="rect">
          <a:avLst/>
        </a:prstGeom>
        <a:solidFill>
          <a:schemeClr val="lt1">
            <a:alpha val="90000"/>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EAE1B4A-9221-A149-BEEC-7F2FEE99E454}">
      <dsp:nvSpPr>
        <dsp:cNvPr id="0" name=""/>
        <dsp:cNvSpPr/>
      </dsp:nvSpPr>
      <dsp:spPr>
        <a:xfrm>
          <a:off x="345025" y="2428410"/>
          <a:ext cx="4830358" cy="501840"/>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2576" tIns="0" rIns="182576" bIns="0" numCol="1" spcCol="1270" anchor="ctr" anchorCtr="0">
          <a:noAutofit/>
        </a:bodyPr>
        <a:lstStyle/>
        <a:p>
          <a:pPr marL="0" lvl="0" indent="0" algn="l" defTabSz="755650">
            <a:lnSpc>
              <a:spcPct val="90000"/>
            </a:lnSpc>
            <a:spcBef>
              <a:spcPct val="0"/>
            </a:spcBef>
            <a:spcAft>
              <a:spcPct val="35000"/>
            </a:spcAft>
            <a:buNone/>
          </a:pPr>
          <a:r>
            <a:rPr lang="en-US" sz="1700" kern="1200" dirty="0"/>
            <a:t>Proctoring, Special Notes</a:t>
          </a:r>
        </a:p>
      </dsp:txBody>
      <dsp:txXfrm>
        <a:off x="369523" y="2452908"/>
        <a:ext cx="4781362" cy="452844"/>
      </dsp:txXfrm>
    </dsp:sp>
    <dsp:sp modelId="{F366D3F8-AD0A-DC45-BD60-00F3B0C40078}">
      <dsp:nvSpPr>
        <dsp:cNvPr id="0" name=""/>
        <dsp:cNvSpPr/>
      </dsp:nvSpPr>
      <dsp:spPr>
        <a:xfrm>
          <a:off x="0" y="3450450"/>
          <a:ext cx="6900512" cy="428400"/>
        </a:xfrm>
        <a:prstGeom prst="rect">
          <a:avLst/>
        </a:prstGeom>
        <a:solidFill>
          <a:schemeClr val="lt1">
            <a:alpha val="90000"/>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0C26A1F-595D-6D4F-98BE-D150A4119051}">
      <dsp:nvSpPr>
        <dsp:cNvPr id="0" name=""/>
        <dsp:cNvSpPr/>
      </dsp:nvSpPr>
      <dsp:spPr>
        <a:xfrm>
          <a:off x="345025" y="3199530"/>
          <a:ext cx="4830358" cy="501840"/>
        </a:xfrm>
        <a:prstGeom prst="round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2576" tIns="0" rIns="182576" bIns="0" numCol="1" spcCol="1270" anchor="ctr" anchorCtr="0">
          <a:noAutofit/>
        </a:bodyPr>
        <a:lstStyle/>
        <a:p>
          <a:pPr marL="0" lvl="0" indent="0" algn="l" defTabSz="755650">
            <a:lnSpc>
              <a:spcPct val="90000"/>
            </a:lnSpc>
            <a:spcBef>
              <a:spcPct val="0"/>
            </a:spcBef>
            <a:spcAft>
              <a:spcPct val="35000"/>
            </a:spcAft>
            <a:buNone/>
          </a:pPr>
          <a:r>
            <a:rPr lang="en-US" sz="1700" kern="1200" dirty="0"/>
            <a:t>Date Normally Due</a:t>
          </a:r>
        </a:p>
      </dsp:txBody>
      <dsp:txXfrm>
        <a:off x="369523" y="3224028"/>
        <a:ext cx="4781362" cy="452844"/>
      </dsp:txXfrm>
    </dsp:sp>
    <dsp:sp modelId="{224656CF-8C00-094E-88BD-C7071B6C3619}">
      <dsp:nvSpPr>
        <dsp:cNvPr id="0" name=""/>
        <dsp:cNvSpPr/>
      </dsp:nvSpPr>
      <dsp:spPr>
        <a:xfrm>
          <a:off x="0" y="4221570"/>
          <a:ext cx="6900512" cy="428400"/>
        </a:xfrm>
        <a:prstGeom prst="rect">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D2F646A-254A-7D4B-8D6A-6DAAA5137FF1}">
      <dsp:nvSpPr>
        <dsp:cNvPr id="0" name=""/>
        <dsp:cNvSpPr/>
      </dsp:nvSpPr>
      <dsp:spPr>
        <a:xfrm>
          <a:off x="345025" y="3970650"/>
          <a:ext cx="4830358" cy="50184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2576" tIns="0" rIns="182576" bIns="0" numCol="1" spcCol="1270" anchor="ctr" anchorCtr="0">
          <a:noAutofit/>
        </a:bodyPr>
        <a:lstStyle/>
        <a:p>
          <a:pPr marL="0" lvl="0" indent="0" algn="l" defTabSz="755650">
            <a:lnSpc>
              <a:spcPct val="90000"/>
            </a:lnSpc>
            <a:spcBef>
              <a:spcPct val="0"/>
            </a:spcBef>
            <a:spcAft>
              <a:spcPct val="35000"/>
            </a:spcAft>
            <a:buNone/>
          </a:pPr>
          <a:r>
            <a:rPr lang="en-US" sz="1700" kern="1200" dirty="0"/>
            <a:t>Late Policy/ Make-up Policy</a:t>
          </a:r>
        </a:p>
      </dsp:txBody>
      <dsp:txXfrm>
        <a:off x="369523" y="3995148"/>
        <a:ext cx="4781362" cy="452844"/>
      </dsp:txXfrm>
    </dsp:sp>
    <dsp:sp modelId="{75FC75E8-B65A-C241-BD37-AC9A6D546811}">
      <dsp:nvSpPr>
        <dsp:cNvPr id="0" name=""/>
        <dsp:cNvSpPr/>
      </dsp:nvSpPr>
      <dsp:spPr>
        <a:xfrm>
          <a:off x="0" y="4992690"/>
          <a:ext cx="6900512" cy="428400"/>
        </a:xfrm>
        <a:prstGeom prst="rect">
          <a:avLst/>
        </a:prstGeom>
        <a:solidFill>
          <a:schemeClr val="lt1">
            <a:alpha val="90000"/>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EB55D6A2-A22B-044D-A533-F838E1C3F8EB}">
      <dsp:nvSpPr>
        <dsp:cNvPr id="0" name=""/>
        <dsp:cNvSpPr/>
      </dsp:nvSpPr>
      <dsp:spPr>
        <a:xfrm>
          <a:off x="345025" y="4741770"/>
          <a:ext cx="4830358" cy="501840"/>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2576" tIns="0" rIns="182576" bIns="0" numCol="1" spcCol="1270" anchor="ctr" anchorCtr="0">
          <a:noAutofit/>
        </a:bodyPr>
        <a:lstStyle/>
        <a:p>
          <a:pPr marL="0" lvl="0" indent="0" algn="l" defTabSz="755650">
            <a:lnSpc>
              <a:spcPct val="90000"/>
            </a:lnSpc>
            <a:spcBef>
              <a:spcPct val="0"/>
            </a:spcBef>
            <a:spcAft>
              <a:spcPct val="35000"/>
            </a:spcAft>
            <a:buNone/>
          </a:pPr>
          <a:r>
            <a:rPr lang="en-US" sz="1700" kern="1200" dirty="0"/>
            <a:t>Rubrics, Examples, Turnaround Time</a:t>
          </a:r>
        </a:p>
      </dsp:txBody>
      <dsp:txXfrm>
        <a:off x="369523" y="4766268"/>
        <a:ext cx="4781362" cy="45284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387DBF3-7766-124B-9C23-0BBFCA658334}">
      <dsp:nvSpPr>
        <dsp:cNvPr id="0" name=""/>
        <dsp:cNvSpPr/>
      </dsp:nvSpPr>
      <dsp:spPr>
        <a:xfrm>
          <a:off x="7438" y="612503"/>
          <a:ext cx="2544259" cy="763277"/>
        </a:xfrm>
        <a:prstGeom prst="rect">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1053" tIns="201053" rIns="201053" bIns="201053" numCol="1" spcCol="1270" anchor="ctr" anchorCtr="0">
          <a:noAutofit/>
        </a:bodyPr>
        <a:lstStyle/>
        <a:p>
          <a:pPr marL="0" lvl="0" indent="0" algn="ctr" defTabSz="1111250">
            <a:lnSpc>
              <a:spcPct val="90000"/>
            </a:lnSpc>
            <a:spcBef>
              <a:spcPct val="0"/>
            </a:spcBef>
            <a:spcAft>
              <a:spcPct val="35000"/>
            </a:spcAft>
            <a:buNone/>
          </a:pPr>
          <a:r>
            <a:rPr lang="en-US" sz="2500" kern="1200" dirty="0"/>
            <a:t>Expectations</a:t>
          </a:r>
        </a:p>
      </dsp:txBody>
      <dsp:txXfrm>
        <a:off x="7438" y="612503"/>
        <a:ext cx="2544259" cy="763277"/>
      </dsp:txXfrm>
    </dsp:sp>
    <dsp:sp modelId="{DF815BAA-C4BB-BA4B-8CA4-1A8F3FCF4D1D}">
      <dsp:nvSpPr>
        <dsp:cNvPr id="0" name=""/>
        <dsp:cNvSpPr/>
      </dsp:nvSpPr>
      <dsp:spPr>
        <a:xfrm>
          <a:off x="7438" y="1375781"/>
          <a:ext cx="2544259" cy="2363053"/>
        </a:xfrm>
        <a:prstGeom prst="rect">
          <a:avLst/>
        </a:prstGeom>
        <a:solidFill>
          <a:schemeClr val="accent5">
            <a:tint val="40000"/>
            <a:alpha val="90000"/>
            <a:hueOff val="0"/>
            <a:satOff val="0"/>
            <a:lumOff val="0"/>
            <a:alphaOff val="0"/>
          </a:schemeClr>
        </a:solidFill>
        <a:ln w="1270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51316" tIns="251316" rIns="251316" bIns="251316" numCol="1" spcCol="1270" anchor="t" anchorCtr="0">
          <a:noAutofit/>
        </a:bodyPr>
        <a:lstStyle/>
        <a:p>
          <a:pPr marL="0" lvl="0" indent="0" algn="l" defTabSz="844550">
            <a:lnSpc>
              <a:spcPct val="90000"/>
            </a:lnSpc>
            <a:spcBef>
              <a:spcPct val="0"/>
            </a:spcBef>
            <a:spcAft>
              <a:spcPct val="35000"/>
            </a:spcAft>
            <a:buNone/>
          </a:pPr>
          <a:r>
            <a:rPr lang="en-US" sz="1900" kern="1200" dirty="0"/>
            <a:t>Have students answer questions on what you expect for deadlines </a:t>
          </a:r>
        </a:p>
      </dsp:txBody>
      <dsp:txXfrm>
        <a:off x="7438" y="1375781"/>
        <a:ext cx="2544259" cy="2363053"/>
      </dsp:txXfrm>
    </dsp:sp>
    <dsp:sp modelId="{7B0606F9-FF7D-124B-9727-B1E80BB8D9C5}">
      <dsp:nvSpPr>
        <dsp:cNvPr id="0" name=""/>
        <dsp:cNvSpPr/>
      </dsp:nvSpPr>
      <dsp:spPr>
        <a:xfrm>
          <a:off x="2659592" y="612503"/>
          <a:ext cx="2544259" cy="763277"/>
        </a:xfrm>
        <a:prstGeom prst="rect">
          <a:avLst/>
        </a:prstGeom>
        <a:solidFill>
          <a:schemeClr val="accent5">
            <a:hueOff val="-2252848"/>
            <a:satOff val="-5806"/>
            <a:lumOff val="-3922"/>
            <a:alphaOff val="0"/>
          </a:schemeClr>
        </a:solidFill>
        <a:ln w="12700" cap="flat" cmpd="sng" algn="ctr">
          <a:solidFill>
            <a:schemeClr val="accent5">
              <a:hueOff val="-2252848"/>
              <a:satOff val="-5806"/>
              <a:lumOff val="-3922"/>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1053" tIns="201053" rIns="201053" bIns="201053" numCol="1" spcCol="1270" anchor="ctr" anchorCtr="0">
          <a:noAutofit/>
        </a:bodyPr>
        <a:lstStyle/>
        <a:p>
          <a:pPr marL="0" lvl="0" indent="0" algn="ctr" defTabSz="1111250">
            <a:lnSpc>
              <a:spcPct val="90000"/>
            </a:lnSpc>
            <a:spcBef>
              <a:spcPct val="0"/>
            </a:spcBef>
            <a:spcAft>
              <a:spcPct val="35000"/>
            </a:spcAft>
            <a:buNone/>
          </a:pPr>
          <a:r>
            <a:rPr lang="en-US" sz="2500" kern="1200" dirty="0"/>
            <a:t>Late Policy</a:t>
          </a:r>
        </a:p>
      </dsp:txBody>
      <dsp:txXfrm>
        <a:off x="2659592" y="612503"/>
        <a:ext cx="2544259" cy="763277"/>
      </dsp:txXfrm>
    </dsp:sp>
    <dsp:sp modelId="{C559648B-09D3-E047-927E-6A3E9DE6B749}">
      <dsp:nvSpPr>
        <dsp:cNvPr id="0" name=""/>
        <dsp:cNvSpPr/>
      </dsp:nvSpPr>
      <dsp:spPr>
        <a:xfrm>
          <a:off x="2659592" y="1375781"/>
          <a:ext cx="2544259" cy="2363053"/>
        </a:xfrm>
        <a:prstGeom prst="rect">
          <a:avLst/>
        </a:prstGeom>
        <a:solidFill>
          <a:schemeClr val="accent5">
            <a:tint val="40000"/>
            <a:alpha val="90000"/>
            <a:hueOff val="-2246587"/>
            <a:satOff val="-7611"/>
            <a:lumOff val="-976"/>
            <a:alphaOff val="0"/>
          </a:schemeClr>
        </a:solidFill>
        <a:ln w="12700" cap="flat" cmpd="sng" algn="ctr">
          <a:solidFill>
            <a:schemeClr val="accent5">
              <a:tint val="40000"/>
              <a:alpha val="90000"/>
              <a:hueOff val="-2246587"/>
              <a:satOff val="-7611"/>
              <a:lumOff val="-976"/>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51316" tIns="251316" rIns="251316" bIns="251316" numCol="1" spcCol="1270" anchor="t" anchorCtr="0">
          <a:noAutofit/>
        </a:bodyPr>
        <a:lstStyle/>
        <a:p>
          <a:pPr marL="0" lvl="0" indent="0" algn="l" defTabSz="844550">
            <a:lnSpc>
              <a:spcPct val="90000"/>
            </a:lnSpc>
            <a:spcBef>
              <a:spcPct val="0"/>
            </a:spcBef>
            <a:spcAft>
              <a:spcPct val="35000"/>
            </a:spcAft>
            <a:buNone/>
          </a:pPr>
          <a:r>
            <a:rPr lang="en-US" sz="1900" kern="1200" dirty="0"/>
            <a:t>Include the late with the consequences for different types of assessments. Include make-up policy too.</a:t>
          </a:r>
        </a:p>
      </dsp:txBody>
      <dsp:txXfrm>
        <a:off x="2659592" y="1375781"/>
        <a:ext cx="2544259" cy="2363053"/>
      </dsp:txXfrm>
    </dsp:sp>
    <dsp:sp modelId="{6B1128E8-38DE-FB43-AAE2-E86EB119DAC4}">
      <dsp:nvSpPr>
        <dsp:cNvPr id="0" name=""/>
        <dsp:cNvSpPr/>
      </dsp:nvSpPr>
      <dsp:spPr>
        <a:xfrm>
          <a:off x="5311747" y="612503"/>
          <a:ext cx="2544259" cy="763277"/>
        </a:xfrm>
        <a:prstGeom prst="rect">
          <a:avLst/>
        </a:prstGeom>
        <a:solidFill>
          <a:schemeClr val="accent5">
            <a:hueOff val="-4505695"/>
            <a:satOff val="-11613"/>
            <a:lumOff val="-7843"/>
            <a:alphaOff val="0"/>
          </a:schemeClr>
        </a:solidFill>
        <a:ln w="12700" cap="flat" cmpd="sng" algn="ctr">
          <a:solidFill>
            <a:schemeClr val="accent5">
              <a:hueOff val="-4505695"/>
              <a:satOff val="-11613"/>
              <a:lumOff val="-7843"/>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1053" tIns="201053" rIns="201053" bIns="201053" numCol="1" spcCol="1270" anchor="ctr" anchorCtr="0">
          <a:noAutofit/>
        </a:bodyPr>
        <a:lstStyle/>
        <a:p>
          <a:pPr marL="0" lvl="0" indent="0" algn="ctr" defTabSz="1111250">
            <a:lnSpc>
              <a:spcPct val="90000"/>
            </a:lnSpc>
            <a:spcBef>
              <a:spcPct val="0"/>
            </a:spcBef>
            <a:spcAft>
              <a:spcPct val="35000"/>
            </a:spcAft>
            <a:buNone/>
          </a:pPr>
          <a:r>
            <a:rPr lang="en-US" sz="2500" kern="1200" dirty="0"/>
            <a:t>Numbers</a:t>
          </a:r>
        </a:p>
      </dsp:txBody>
      <dsp:txXfrm>
        <a:off x="5311747" y="612503"/>
        <a:ext cx="2544259" cy="763277"/>
      </dsp:txXfrm>
    </dsp:sp>
    <dsp:sp modelId="{95BF6E07-FACA-F543-89BE-093D8A6C6359}">
      <dsp:nvSpPr>
        <dsp:cNvPr id="0" name=""/>
        <dsp:cNvSpPr/>
      </dsp:nvSpPr>
      <dsp:spPr>
        <a:xfrm>
          <a:off x="5311747" y="1375781"/>
          <a:ext cx="2544259" cy="2363053"/>
        </a:xfrm>
        <a:prstGeom prst="rect">
          <a:avLst/>
        </a:prstGeom>
        <a:solidFill>
          <a:schemeClr val="accent5">
            <a:tint val="40000"/>
            <a:alpha val="90000"/>
            <a:hueOff val="-4493175"/>
            <a:satOff val="-15221"/>
            <a:lumOff val="-1952"/>
            <a:alphaOff val="0"/>
          </a:schemeClr>
        </a:solidFill>
        <a:ln w="12700" cap="flat" cmpd="sng" algn="ctr">
          <a:solidFill>
            <a:schemeClr val="accent5">
              <a:tint val="40000"/>
              <a:alpha val="90000"/>
              <a:hueOff val="-4493175"/>
              <a:satOff val="-15221"/>
              <a:lumOff val="-1952"/>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51316" tIns="251316" rIns="251316" bIns="251316" numCol="1" spcCol="1270" anchor="t" anchorCtr="0">
          <a:noAutofit/>
        </a:bodyPr>
        <a:lstStyle/>
        <a:p>
          <a:pPr marL="0" lvl="0" indent="0" algn="l" defTabSz="844550">
            <a:lnSpc>
              <a:spcPct val="90000"/>
            </a:lnSpc>
            <a:spcBef>
              <a:spcPct val="0"/>
            </a:spcBef>
            <a:spcAft>
              <a:spcPct val="35000"/>
            </a:spcAft>
            <a:buNone/>
          </a:pPr>
          <a:r>
            <a:rPr lang="en-US" sz="1900" kern="1200" dirty="0"/>
            <a:t>Include the numbers like how long do students have for a quiz or test, how often and any proctoring requirements.</a:t>
          </a:r>
        </a:p>
      </dsp:txBody>
      <dsp:txXfrm>
        <a:off x="5311747" y="1375781"/>
        <a:ext cx="2544259" cy="2363053"/>
      </dsp:txXfrm>
    </dsp:sp>
    <dsp:sp modelId="{C6241FC3-1102-2C46-9B29-F1117628E25B}">
      <dsp:nvSpPr>
        <dsp:cNvPr id="0" name=""/>
        <dsp:cNvSpPr/>
      </dsp:nvSpPr>
      <dsp:spPr>
        <a:xfrm>
          <a:off x="7963901" y="612503"/>
          <a:ext cx="2544259" cy="763277"/>
        </a:xfrm>
        <a:prstGeom prst="rect">
          <a:avLst/>
        </a:prstGeom>
        <a:solidFill>
          <a:schemeClr val="accent5">
            <a:hueOff val="-6758543"/>
            <a:satOff val="-17419"/>
            <a:lumOff val="-11765"/>
            <a:alphaOff val="0"/>
          </a:schemeClr>
        </a:solidFill>
        <a:ln w="12700" cap="flat" cmpd="sng" algn="ctr">
          <a:solidFill>
            <a:schemeClr val="accent5">
              <a:hueOff val="-6758543"/>
              <a:satOff val="-17419"/>
              <a:lumOff val="-11765"/>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1053" tIns="201053" rIns="201053" bIns="201053" numCol="1" spcCol="1270" anchor="ctr" anchorCtr="0">
          <a:noAutofit/>
        </a:bodyPr>
        <a:lstStyle/>
        <a:p>
          <a:pPr marL="0" lvl="0" indent="0" algn="ctr" defTabSz="1111250">
            <a:lnSpc>
              <a:spcPct val="90000"/>
            </a:lnSpc>
            <a:spcBef>
              <a:spcPct val="0"/>
            </a:spcBef>
            <a:spcAft>
              <a:spcPct val="35000"/>
            </a:spcAft>
            <a:buNone/>
          </a:pPr>
          <a:r>
            <a:rPr lang="en-US" sz="2500" kern="1200" dirty="0"/>
            <a:t>Feedback</a:t>
          </a:r>
        </a:p>
      </dsp:txBody>
      <dsp:txXfrm>
        <a:off x="7963901" y="612503"/>
        <a:ext cx="2544259" cy="763277"/>
      </dsp:txXfrm>
    </dsp:sp>
    <dsp:sp modelId="{6BE45227-6669-8344-8FE2-DE5724C84969}">
      <dsp:nvSpPr>
        <dsp:cNvPr id="0" name=""/>
        <dsp:cNvSpPr/>
      </dsp:nvSpPr>
      <dsp:spPr>
        <a:xfrm>
          <a:off x="7963901" y="1375781"/>
          <a:ext cx="2544259" cy="2363053"/>
        </a:xfrm>
        <a:prstGeom prst="rect">
          <a:avLst/>
        </a:prstGeom>
        <a:solidFill>
          <a:schemeClr val="accent5">
            <a:tint val="40000"/>
            <a:alpha val="90000"/>
            <a:hueOff val="-6739762"/>
            <a:satOff val="-22832"/>
            <a:lumOff val="-2928"/>
            <a:alphaOff val="0"/>
          </a:schemeClr>
        </a:solidFill>
        <a:ln w="12700" cap="flat" cmpd="sng" algn="ctr">
          <a:solidFill>
            <a:schemeClr val="accent5">
              <a:tint val="40000"/>
              <a:alpha val="90000"/>
              <a:hueOff val="-6739762"/>
              <a:satOff val="-22832"/>
              <a:lumOff val="-2928"/>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51316" tIns="251316" rIns="251316" bIns="251316" numCol="1" spcCol="1270" anchor="t" anchorCtr="0">
          <a:noAutofit/>
        </a:bodyPr>
        <a:lstStyle/>
        <a:p>
          <a:pPr marL="0" lvl="0" indent="0" algn="l" defTabSz="844550">
            <a:lnSpc>
              <a:spcPct val="90000"/>
            </a:lnSpc>
            <a:spcBef>
              <a:spcPct val="0"/>
            </a:spcBef>
            <a:spcAft>
              <a:spcPct val="35000"/>
            </a:spcAft>
            <a:buNone/>
          </a:pPr>
          <a:r>
            <a:rPr lang="en-US" sz="1900" kern="1200" dirty="0"/>
            <a:t>Quiz students on how they can check their grade and feedback. Only 9% of students check feedback.</a:t>
          </a:r>
        </a:p>
      </dsp:txBody>
      <dsp:txXfrm>
        <a:off x="7963901" y="1375781"/>
        <a:ext cx="2544259" cy="236305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7CDC3B3-FB03-49B0-AE96-BB179E99CC96}">
      <dsp:nvSpPr>
        <dsp:cNvPr id="0" name=""/>
        <dsp:cNvSpPr/>
      </dsp:nvSpPr>
      <dsp:spPr>
        <a:xfrm>
          <a:off x="0" y="671"/>
          <a:ext cx="6263640" cy="1572384"/>
        </a:xfrm>
        <a:prstGeom prst="roundRect">
          <a:avLst>
            <a:gd name="adj" fmla="val 10000"/>
          </a:avLst>
        </a:prstGeom>
        <a:solidFill>
          <a:schemeClr val="dk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D15605B-E49C-4F72-B2A5-A5F90F481179}">
      <dsp:nvSpPr>
        <dsp:cNvPr id="0" name=""/>
        <dsp:cNvSpPr/>
      </dsp:nvSpPr>
      <dsp:spPr>
        <a:xfrm>
          <a:off x="475646" y="354458"/>
          <a:ext cx="864811" cy="864811"/>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D95E922F-D492-404C-96F3-953E0DB0EC87}">
      <dsp:nvSpPr>
        <dsp:cNvPr id="0" name=""/>
        <dsp:cNvSpPr/>
      </dsp:nvSpPr>
      <dsp:spPr>
        <a:xfrm>
          <a:off x="1816103" y="671"/>
          <a:ext cx="4447536" cy="157238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6411" tIns="166411" rIns="166411" bIns="166411" numCol="1" spcCol="1270" anchor="ctr" anchorCtr="0">
          <a:noAutofit/>
        </a:bodyPr>
        <a:lstStyle/>
        <a:p>
          <a:pPr marL="0" lvl="0" indent="0" algn="l" defTabSz="1111250">
            <a:lnSpc>
              <a:spcPct val="90000"/>
            </a:lnSpc>
            <a:spcBef>
              <a:spcPct val="0"/>
            </a:spcBef>
            <a:spcAft>
              <a:spcPct val="35000"/>
            </a:spcAft>
            <a:buNone/>
          </a:pPr>
          <a:r>
            <a:rPr lang="en-US" sz="2500" kern="1200" dirty="0"/>
            <a:t>Include a short clips showing where to find My Grades, grades and feedback.</a:t>
          </a:r>
        </a:p>
      </dsp:txBody>
      <dsp:txXfrm>
        <a:off x="1816103" y="671"/>
        <a:ext cx="4447536" cy="1572384"/>
      </dsp:txXfrm>
    </dsp:sp>
    <dsp:sp modelId="{3C37585F-D8D9-4A7D-B219-494789E1C2D9}">
      <dsp:nvSpPr>
        <dsp:cNvPr id="0" name=""/>
        <dsp:cNvSpPr/>
      </dsp:nvSpPr>
      <dsp:spPr>
        <a:xfrm>
          <a:off x="0" y="1966151"/>
          <a:ext cx="6263640" cy="1572384"/>
        </a:xfrm>
        <a:prstGeom prst="roundRect">
          <a:avLst>
            <a:gd name="adj" fmla="val 10000"/>
          </a:avLst>
        </a:prstGeom>
        <a:solidFill>
          <a:schemeClr val="dk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629291A-8BA7-4C5F-9C09-74BB4B87B9F0}">
      <dsp:nvSpPr>
        <dsp:cNvPr id="0" name=""/>
        <dsp:cNvSpPr/>
      </dsp:nvSpPr>
      <dsp:spPr>
        <a:xfrm>
          <a:off x="475646" y="2319938"/>
          <a:ext cx="864811" cy="864811"/>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6D9ACC7E-14CD-4E4C-B4EE-B2E5DEBA1013}">
      <dsp:nvSpPr>
        <dsp:cNvPr id="0" name=""/>
        <dsp:cNvSpPr/>
      </dsp:nvSpPr>
      <dsp:spPr>
        <a:xfrm>
          <a:off x="1816103" y="1966151"/>
          <a:ext cx="4447536" cy="157238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6411" tIns="166411" rIns="166411" bIns="166411" numCol="1" spcCol="1270" anchor="ctr" anchorCtr="0">
          <a:noAutofit/>
        </a:bodyPr>
        <a:lstStyle/>
        <a:p>
          <a:pPr marL="0" lvl="0" indent="0" algn="l" defTabSz="1111250">
            <a:lnSpc>
              <a:spcPct val="90000"/>
            </a:lnSpc>
            <a:spcBef>
              <a:spcPct val="0"/>
            </a:spcBef>
            <a:spcAft>
              <a:spcPct val="35000"/>
            </a:spcAft>
            <a:buNone/>
          </a:pPr>
          <a:r>
            <a:rPr lang="en-US" sz="2500" kern="1200" dirty="0"/>
            <a:t>Include Feedback in your pre-assessment to know how many students are competent.</a:t>
          </a:r>
        </a:p>
      </dsp:txBody>
      <dsp:txXfrm>
        <a:off x="1816103" y="1966151"/>
        <a:ext cx="4447536" cy="1572384"/>
      </dsp:txXfrm>
    </dsp:sp>
    <dsp:sp modelId="{747D6DFC-8188-4098-BBD9-93D46E0A3F51}">
      <dsp:nvSpPr>
        <dsp:cNvPr id="0" name=""/>
        <dsp:cNvSpPr/>
      </dsp:nvSpPr>
      <dsp:spPr>
        <a:xfrm>
          <a:off x="0" y="3931632"/>
          <a:ext cx="6263640" cy="1572384"/>
        </a:xfrm>
        <a:prstGeom prst="roundRect">
          <a:avLst>
            <a:gd name="adj" fmla="val 10000"/>
          </a:avLst>
        </a:prstGeom>
        <a:solidFill>
          <a:schemeClr val="dk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BCE5C16-8E40-4E95-826C-E44177D9A4EB}">
      <dsp:nvSpPr>
        <dsp:cNvPr id="0" name=""/>
        <dsp:cNvSpPr/>
      </dsp:nvSpPr>
      <dsp:spPr>
        <a:xfrm>
          <a:off x="475646" y="4285418"/>
          <a:ext cx="864811" cy="864811"/>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1BA25F06-7334-4CFF-B78B-B295E24FF158}">
      <dsp:nvSpPr>
        <dsp:cNvPr id="0" name=""/>
        <dsp:cNvSpPr/>
      </dsp:nvSpPr>
      <dsp:spPr>
        <a:xfrm>
          <a:off x="1816103" y="3931632"/>
          <a:ext cx="4447536" cy="157238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6411" tIns="166411" rIns="166411" bIns="166411" numCol="1" spcCol="1270" anchor="ctr" anchorCtr="0">
          <a:noAutofit/>
        </a:bodyPr>
        <a:lstStyle/>
        <a:p>
          <a:pPr marL="0" lvl="0" indent="0" algn="l" defTabSz="1111250">
            <a:lnSpc>
              <a:spcPct val="90000"/>
            </a:lnSpc>
            <a:spcBef>
              <a:spcPct val="0"/>
            </a:spcBef>
            <a:spcAft>
              <a:spcPct val="35000"/>
            </a:spcAft>
            <a:buNone/>
          </a:pPr>
          <a:r>
            <a:rPr lang="en-US" sz="2500" kern="1200" dirty="0"/>
            <a:t>Alternatively, use journals for feedback. Journals is a 2-way conversation.</a:t>
          </a:r>
        </a:p>
      </dsp:txBody>
      <dsp:txXfrm>
        <a:off x="1816103" y="3931632"/>
        <a:ext cx="4447536" cy="1572384"/>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16/7/layout/HorizontalActionList">
  <dgm:title val="Horizontal Action List"/>
  <dgm:desc val="Used to show non-sequential or grouped lists of information. Works well with large amounts of text. All text has the same level of emphasis, and direction is not implied."/>
  <dgm:catLst>
    <dgm:cat type="list" pri="5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fact="0.6"/>
      <dgm:constr type="h" for="des" forName="composite" op="equ"/>
      <dgm:constr type="w" for="ch" forName="composite" refType="w"/>
      <dgm:constr type="w" for="des" forName="parTx"/>
      <dgm:constr type="h" for="des" forName="parTx" op="equ"/>
      <dgm:constr type="w" for="des" forName="desTx"/>
      <dgm:constr type="primFontSz" for="des" forName="parTx" val="54"/>
      <dgm:constr type="primFontSz" for="des" forName="desTx" refType="primFontSz" refFor="des" refForName="parTx" op="lte" fact="0.75"/>
      <dgm:constr type="h" for="des" forName="desTx" op="equ"/>
      <dgm:constr type="w" for="ch" forName="space" op="equ" val="3"/>
    </dgm:constrLst>
    <dgm:ruleLst>
      <dgm:rule type="w" for="ch" forName="composite" val="0" fact="NaN" max="NaN"/>
    </dgm:ruleLst>
    <dgm:forEach name="Name6"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varLst>
          <dgm:alg type="tx"/>
          <dgm:shape xmlns:r="http://schemas.openxmlformats.org/officeDocument/2006/relationships" type="rect" r:blip="">
            <dgm:adjLst/>
          </dgm:shape>
          <dgm:presOf axis="self" ptType="node"/>
          <dgm:constrLst>
            <dgm:constr type="h" refType="w" op="lte" fact="0.3"/>
            <dgm:constr type="h"/>
            <dgm:constr type="tMarg" refType="w" fact="0.224"/>
            <dgm:constr type="bMarg" refType="w" fact="0.224"/>
            <dgm:constr type="lMarg" refType="w" fact="0.224"/>
            <dgm:constr type="rMarg" refType="w" fact="0.224"/>
          </dgm:constrLst>
          <dgm:ruleLst>
            <dgm:rule type="h" val="INF" fact="NaN" max="NaN"/>
            <dgm:rule type="primFontSz" val="14" fact="NaN" max="NaN"/>
          </dgm:ruleLst>
        </dgm:layoutNode>
        <dgm:layoutNode name="desTx" styleLbl="alignAccFollowNode1">
          <dgm:varLst/>
          <dgm:alg type="tx">
            <dgm:param type="stBulletLvl" val="0"/>
            <dgm:param type="txAnchorVert" val="t"/>
            <dgm:param type="parTxLTRAlign" val="l"/>
            <dgm:param type="shpTxLTRAlignCh" val="l"/>
            <dgm:param type="parTxRTLAlign" val="r"/>
            <dgm:param type="shpTxRTLAlignCh" val="r"/>
          </dgm:alg>
          <dgm:shape xmlns:r="http://schemas.openxmlformats.org/officeDocument/2006/relationships" type="rect" r:blip="">
            <dgm:adjLst/>
          </dgm:shape>
          <dgm:presOf axis="des" ptType="node"/>
          <dgm:constrLst>
            <dgm:constr type="primFontSz" val="28"/>
            <dgm:constr type="tMarg" refType="w" fact="0.28"/>
            <dgm:constr type="bMarg" refType="w" fact="0.28"/>
            <dgm:constr type="lMarg" refType="w" fact="0.28"/>
            <dgm:constr type="rMarg" refType="w" fact="0.28"/>
          </dgm:constrLst>
          <dgm:ruleLst>
            <dgm:rule type="h" val="INF" fact="NaN" max="NaN"/>
            <dgm:rule type="primFontSz" val="11"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4A9D92B-F8B1-7349-ADA9-1241E106E51C}" type="datetimeFigureOut">
              <a:rPr lang="en-US" smtClean="0"/>
              <a:t>12/8/22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B23B613-C992-5E44-8DE6-FFD9617C7082}" type="slidenum">
              <a:rPr lang="en-US" smtClean="0"/>
              <a:t>‹#›</a:t>
            </a:fld>
            <a:endParaRPr lang="en-US"/>
          </a:p>
        </p:txBody>
      </p:sp>
    </p:spTree>
    <p:extLst>
      <p:ext uri="{BB962C8B-B14F-4D97-AF65-F5344CB8AC3E}">
        <p14:creationId xmlns:p14="http://schemas.microsoft.com/office/powerpoint/2010/main" val="18727664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3623E9-4CDE-0E3A-A800-7D89CA89539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78E7D89-1A0F-9BCC-F823-EC61595AA36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B52BA75-B664-EF94-F4BD-36C07E47F4B7}"/>
              </a:ext>
            </a:extLst>
          </p:cNvPr>
          <p:cNvSpPr>
            <a:spLocks noGrp="1"/>
          </p:cNvSpPr>
          <p:nvPr>
            <p:ph type="dt" sz="half" idx="10"/>
          </p:nvPr>
        </p:nvSpPr>
        <p:spPr/>
        <p:txBody>
          <a:bodyPr/>
          <a:lstStyle/>
          <a:p>
            <a:fld id="{C8582499-44D5-E04C-90C7-ADE8DBAC3913}" type="datetimeFigureOut">
              <a:rPr lang="en-US" smtClean="0"/>
              <a:t>12/8/22</a:t>
            </a:fld>
            <a:endParaRPr lang="en-US"/>
          </a:p>
        </p:txBody>
      </p:sp>
      <p:sp>
        <p:nvSpPr>
          <p:cNvPr id="5" name="Footer Placeholder 4">
            <a:extLst>
              <a:ext uri="{FF2B5EF4-FFF2-40B4-BE49-F238E27FC236}">
                <a16:creationId xmlns:a16="http://schemas.microsoft.com/office/drawing/2014/main" id="{8327BBF2-CCF7-4873-8831-B920DAC6133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B5BFE67-C4F3-0BE1-2EAD-D8ABE11640E3}"/>
              </a:ext>
            </a:extLst>
          </p:cNvPr>
          <p:cNvSpPr>
            <a:spLocks noGrp="1"/>
          </p:cNvSpPr>
          <p:nvPr>
            <p:ph type="sldNum" sz="quarter" idx="12"/>
          </p:nvPr>
        </p:nvSpPr>
        <p:spPr/>
        <p:txBody>
          <a:bodyPr/>
          <a:lstStyle/>
          <a:p>
            <a:fld id="{C1506243-2753-054E-BD68-B5AEB00AB8A4}" type="slidenum">
              <a:rPr lang="en-US" smtClean="0"/>
              <a:t>‹#›</a:t>
            </a:fld>
            <a:endParaRPr lang="en-US"/>
          </a:p>
        </p:txBody>
      </p:sp>
    </p:spTree>
    <p:extLst>
      <p:ext uri="{BB962C8B-B14F-4D97-AF65-F5344CB8AC3E}">
        <p14:creationId xmlns:p14="http://schemas.microsoft.com/office/powerpoint/2010/main" val="28761165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B92BEA-04ED-F915-FACA-D18A66CFFB3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1F35BEA9-283B-F5C4-6059-63D6457E00F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8BF3230-77DA-65BD-1C0A-C0625ECF08E5}"/>
              </a:ext>
            </a:extLst>
          </p:cNvPr>
          <p:cNvSpPr>
            <a:spLocks noGrp="1"/>
          </p:cNvSpPr>
          <p:nvPr>
            <p:ph type="dt" sz="half" idx="10"/>
          </p:nvPr>
        </p:nvSpPr>
        <p:spPr/>
        <p:txBody>
          <a:bodyPr/>
          <a:lstStyle/>
          <a:p>
            <a:fld id="{C8582499-44D5-E04C-90C7-ADE8DBAC3913}" type="datetimeFigureOut">
              <a:rPr lang="en-US" smtClean="0"/>
              <a:t>12/8/22</a:t>
            </a:fld>
            <a:endParaRPr lang="en-US"/>
          </a:p>
        </p:txBody>
      </p:sp>
      <p:sp>
        <p:nvSpPr>
          <p:cNvPr id="5" name="Footer Placeholder 4">
            <a:extLst>
              <a:ext uri="{FF2B5EF4-FFF2-40B4-BE49-F238E27FC236}">
                <a16:creationId xmlns:a16="http://schemas.microsoft.com/office/drawing/2014/main" id="{FA6FDCD6-2E4E-E767-A4E6-E0017E72703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C2C7391-0933-8A2E-16EF-1E9F5AB870A3}"/>
              </a:ext>
            </a:extLst>
          </p:cNvPr>
          <p:cNvSpPr>
            <a:spLocks noGrp="1"/>
          </p:cNvSpPr>
          <p:nvPr>
            <p:ph type="sldNum" sz="quarter" idx="12"/>
          </p:nvPr>
        </p:nvSpPr>
        <p:spPr/>
        <p:txBody>
          <a:bodyPr/>
          <a:lstStyle/>
          <a:p>
            <a:fld id="{C1506243-2753-054E-BD68-B5AEB00AB8A4}" type="slidenum">
              <a:rPr lang="en-US" smtClean="0"/>
              <a:t>‹#›</a:t>
            </a:fld>
            <a:endParaRPr lang="en-US"/>
          </a:p>
        </p:txBody>
      </p:sp>
    </p:spTree>
    <p:extLst>
      <p:ext uri="{BB962C8B-B14F-4D97-AF65-F5344CB8AC3E}">
        <p14:creationId xmlns:p14="http://schemas.microsoft.com/office/powerpoint/2010/main" val="30261236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E603EFC-CBB1-64D9-1D27-AF3D21C5F51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1BEE466-E189-637D-B532-96EAD7ED9E7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D606AB5-156C-60FD-B712-C8ED76694C91}"/>
              </a:ext>
            </a:extLst>
          </p:cNvPr>
          <p:cNvSpPr>
            <a:spLocks noGrp="1"/>
          </p:cNvSpPr>
          <p:nvPr>
            <p:ph type="dt" sz="half" idx="10"/>
          </p:nvPr>
        </p:nvSpPr>
        <p:spPr/>
        <p:txBody>
          <a:bodyPr/>
          <a:lstStyle/>
          <a:p>
            <a:fld id="{C8582499-44D5-E04C-90C7-ADE8DBAC3913}" type="datetimeFigureOut">
              <a:rPr lang="en-US" smtClean="0"/>
              <a:t>12/8/22</a:t>
            </a:fld>
            <a:endParaRPr lang="en-US"/>
          </a:p>
        </p:txBody>
      </p:sp>
      <p:sp>
        <p:nvSpPr>
          <p:cNvPr id="5" name="Footer Placeholder 4">
            <a:extLst>
              <a:ext uri="{FF2B5EF4-FFF2-40B4-BE49-F238E27FC236}">
                <a16:creationId xmlns:a16="http://schemas.microsoft.com/office/drawing/2014/main" id="{F121342D-DB34-FB15-58FF-C06CE0E1D6A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CC8A753-9B5D-EF3D-CB89-1E85D574F5CD}"/>
              </a:ext>
            </a:extLst>
          </p:cNvPr>
          <p:cNvSpPr>
            <a:spLocks noGrp="1"/>
          </p:cNvSpPr>
          <p:nvPr>
            <p:ph type="sldNum" sz="quarter" idx="12"/>
          </p:nvPr>
        </p:nvSpPr>
        <p:spPr/>
        <p:txBody>
          <a:bodyPr/>
          <a:lstStyle/>
          <a:p>
            <a:fld id="{C1506243-2753-054E-BD68-B5AEB00AB8A4}" type="slidenum">
              <a:rPr lang="en-US" smtClean="0"/>
              <a:t>‹#›</a:t>
            </a:fld>
            <a:endParaRPr lang="en-US"/>
          </a:p>
        </p:txBody>
      </p:sp>
    </p:spTree>
    <p:extLst>
      <p:ext uri="{BB962C8B-B14F-4D97-AF65-F5344CB8AC3E}">
        <p14:creationId xmlns:p14="http://schemas.microsoft.com/office/powerpoint/2010/main" val="16167167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FBF57B-8F46-112F-4AB5-D4A0D3D2275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E8E7B8C-0BA0-B634-A8CC-B0F8DE6605B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B81B724-B5D7-9DB6-E7AD-072D19BB42AD}"/>
              </a:ext>
            </a:extLst>
          </p:cNvPr>
          <p:cNvSpPr>
            <a:spLocks noGrp="1"/>
          </p:cNvSpPr>
          <p:nvPr>
            <p:ph type="dt" sz="half" idx="10"/>
          </p:nvPr>
        </p:nvSpPr>
        <p:spPr/>
        <p:txBody>
          <a:bodyPr/>
          <a:lstStyle/>
          <a:p>
            <a:fld id="{C8582499-44D5-E04C-90C7-ADE8DBAC3913}" type="datetimeFigureOut">
              <a:rPr lang="en-US" smtClean="0"/>
              <a:t>12/8/22</a:t>
            </a:fld>
            <a:endParaRPr lang="en-US"/>
          </a:p>
        </p:txBody>
      </p:sp>
      <p:sp>
        <p:nvSpPr>
          <p:cNvPr id="5" name="Footer Placeholder 4">
            <a:extLst>
              <a:ext uri="{FF2B5EF4-FFF2-40B4-BE49-F238E27FC236}">
                <a16:creationId xmlns:a16="http://schemas.microsoft.com/office/drawing/2014/main" id="{FB623F97-DC1A-7DED-ECAC-2C3F1BAA324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F77794C-E072-32F6-45E6-29D1316B303E}"/>
              </a:ext>
            </a:extLst>
          </p:cNvPr>
          <p:cNvSpPr>
            <a:spLocks noGrp="1"/>
          </p:cNvSpPr>
          <p:nvPr>
            <p:ph type="sldNum" sz="quarter" idx="12"/>
          </p:nvPr>
        </p:nvSpPr>
        <p:spPr/>
        <p:txBody>
          <a:bodyPr/>
          <a:lstStyle/>
          <a:p>
            <a:fld id="{C1506243-2753-054E-BD68-B5AEB00AB8A4}" type="slidenum">
              <a:rPr lang="en-US" smtClean="0"/>
              <a:t>‹#›</a:t>
            </a:fld>
            <a:endParaRPr lang="en-US"/>
          </a:p>
        </p:txBody>
      </p:sp>
    </p:spTree>
    <p:extLst>
      <p:ext uri="{BB962C8B-B14F-4D97-AF65-F5344CB8AC3E}">
        <p14:creationId xmlns:p14="http://schemas.microsoft.com/office/powerpoint/2010/main" val="16280714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669602-3951-0333-6948-76DF7E9463C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8CAC101-B528-B4C3-5BF1-17D25D0C247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013A97E-CBE3-B5FD-92E6-996BA393D61D}"/>
              </a:ext>
            </a:extLst>
          </p:cNvPr>
          <p:cNvSpPr>
            <a:spLocks noGrp="1"/>
          </p:cNvSpPr>
          <p:nvPr>
            <p:ph type="dt" sz="half" idx="10"/>
          </p:nvPr>
        </p:nvSpPr>
        <p:spPr/>
        <p:txBody>
          <a:bodyPr/>
          <a:lstStyle/>
          <a:p>
            <a:fld id="{C8582499-44D5-E04C-90C7-ADE8DBAC3913}" type="datetimeFigureOut">
              <a:rPr lang="en-US" smtClean="0"/>
              <a:t>12/8/22</a:t>
            </a:fld>
            <a:endParaRPr lang="en-US"/>
          </a:p>
        </p:txBody>
      </p:sp>
      <p:sp>
        <p:nvSpPr>
          <p:cNvPr id="5" name="Footer Placeholder 4">
            <a:extLst>
              <a:ext uri="{FF2B5EF4-FFF2-40B4-BE49-F238E27FC236}">
                <a16:creationId xmlns:a16="http://schemas.microsoft.com/office/drawing/2014/main" id="{EBBDF62C-EB1C-A82A-62D1-7A9F560CC74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3B88CCD-E2AD-6DF4-A206-10DBDE5D0B2E}"/>
              </a:ext>
            </a:extLst>
          </p:cNvPr>
          <p:cNvSpPr>
            <a:spLocks noGrp="1"/>
          </p:cNvSpPr>
          <p:nvPr>
            <p:ph type="sldNum" sz="quarter" idx="12"/>
          </p:nvPr>
        </p:nvSpPr>
        <p:spPr/>
        <p:txBody>
          <a:bodyPr/>
          <a:lstStyle/>
          <a:p>
            <a:fld id="{C1506243-2753-054E-BD68-B5AEB00AB8A4}" type="slidenum">
              <a:rPr lang="en-US" smtClean="0"/>
              <a:t>‹#›</a:t>
            </a:fld>
            <a:endParaRPr lang="en-US"/>
          </a:p>
        </p:txBody>
      </p:sp>
    </p:spTree>
    <p:extLst>
      <p:ext uri="{BB962C8B-B14F-4D97-AF65-F5344CB8AC3E}">
        <p14:creationId xmlns:p14="http://schemas.microsoft.com/office/powerpoint/2010/main" val="35458740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EBA1A0-8E4B-3F98-F852-B4D134C95FE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4F73AD3-7A8C-C480-9F0A-223CE790A48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8688DCC-B66B-24F2-966C-5DE1895606F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3A83A4B7-DE57-2DB7-D9C3-E45F99DF452D}"/>
              </a:ext>
            </a:extLst>
          </p:cNvPr>
          <p:cNvSpPr>
            <a:spLocks noGrp="1"/>
          </p:cNvSpPr>
          <p:nvPr>
            <p:ph type="dt" sz="half" idx="10"/>
          </p:nvPr>
        </p:nvSpPr>
        <p:spPr/>
        <p:txBody>
          <a:bodyPr/>
          <a:lstStyle/>
          <a:p>
            <a:fld id="{C8582499-44D5-E04C-90C7-ADE8DBAC3913}" type="datetimeFigureOut">
              <a:rPr lang="en-US" smtClean="0"/>
              <a:t>12/8/22</a:t>
            </a:fld>
            <a:endParaRPr lang="en-US"/>
          </a:p>
        </p:txBody>
      </p:sp>
      <p:sp>
        <p:nvSpPr>
          <p:cNvPr id="6" name="Footer Placeholder 5">
            <a:extLst>
              <a:ext uri="{FF2B5EF4-FFF2-40B4-BE49-F238E27FC236}">
                <a16:creationId xmlns:a16="http://schemas.microsoft.com/office/drawing/2014/main" id="{41A90A03-9901-C5D2-9F8D-3190D0DF7C8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5373E01-E3A9-64A6-1859-0D25205E50BA}"/>
              </a:ext>
            </a:extLst>
          </p:cNvPr>
          <p:cNvSpPr>
            <a:spLocks noGrp="1"/>
          </p:cNvSpPr>
          <p:nvPr>
            <p:ph type="sldNum" sz="quarter" idx="12"/>
          </p:nvPr>
        </p:nvSpPr>
        <p:spPr/>
        <p:txBody>
          <a:bodyPr/>
          <a:lstStyle/>
          <a:p>
            <a:fld id="{C1506243-2753-054E-BD68-B5AEB00AB8A4}" type="slidenum">
              <a:rPr lang="en-US" smtClean="0"/>
              <a:t>‹#›</a:t>
            </a:fld>
            <a:endParaRPr lang="en-US"/>
          </a:p>
        </p:txBody>
      </p:sp>
    </p:spTree>
    <p:extLst>
      <p:ext uri="{BB962C8B-B14F-4D97-AF65-F5344CB8AC3E}">
        <p14:creationId xmlns:p14="http://schemas.microsoft.com/office/powerpoint/2010/main" val="21221616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E55B66-BF5B-291E-063C-9F4A0364D0C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9E390D4-3769-284E-B232-883E78C6AAF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1F57713-A351-8E17-D597-0D18CC31D95D}"/>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9D5AB29-5F45-974B-4C4F-BE01070D537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93D25B9-7A4D-777D-0867-4E90E17E511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F55D542-2B7E-C628-B786-DFE28A056A84}"/>
              </a:ext>
            </a:extLst>
          </p:cNvPr>
          <p:cNvSpPr>
            <a:spLocks noGrp="1"/>
          </p:cNvSpPr>
          <p:nvPr>
            <p:ph type="dt" sz="half" idx="10"/>
          </p:nvPr>
        </p:nvSpPr>
        <p:spPr/>
        <p:txBody>
          <a:bodyPr/>
          <a:lstStyle/>
          <a:p>
            <a:fld id="{C8582499-44D5-E04C-90C7-ADE8DBAC3913}" type="datetimeFigureOut">
              <a:rPr lang="en-US" smtClean="0"/>
              <a:t>12/8/22</a:t>
            </a:fld>
            <a:endParaRPr lang="en-US"/>
          </a:p>
        </p:txBody>
      </p:sp>
      <p:sp>
        <p:nvSpPr>
          <p:cNvPr id="8" name="Footer Placeholder 7">
            <a:extLst>
              <a:ext uri="{FF2B5EF4-FFF2-40B4-BE49-F238E27FC236}">
                <a16:creationId xmlns:a16="http://schemas.microsoft.com/office/drawing/2014/main" id="{A1E75FB1-C0FF-BCFA-BA37-AAF93251D41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CC5AD2C-3D78-9507-2516-F7B72A9B99D4}"/>
              </a:ext>
            </a:extLst>
          </p:cNvPr>
          <p:cNvSpPr>
            <a:spLocks noGrp="1"/>
          </p:cNvSpPr>
          <p:nvPr>
            <p:ph type="sldNum" sz="quarter" idx="12"/>
          </p:nvPr>
        </p:nvSpPr>
        <p:spPr/>
        <p:txBody>
          <a:bodyPr/>
          <a:lstStyle/>
          <a:p>
            <a:fld id="{C1506243-2753-054E-BD68-B5AEB00AB8A4}" type="slidenum">
              <a:rPr lang="en-US" smtClean="0"/>
              <a:t>‹#›</a:t>
            </a:fld>
            <a:endParaRPr lang="en-US"/>
          </a:p>
        </p:txBody>
      </p:sp>
    </p:spTree>
    <p:extLst>
      <p:ext uri="{BB962C8B-B14F-4D97-AF65-F5344CB8AC3E}">
        <p14:creationId xmlns:p14="http://schemas.microsoft.com/office/powerpoint/2010/main" val="35348622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3B1ABF-2CE6-1BB4-5D48-B84E4487F8E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8EE0A6E-6835-FCC4-5F27-BD0C45BF97C9}"/>
              </a:ext>
            </a:extLst>
          </p:cNvPr>
          <p:cNvSpPr>
            <a:spLocks noGrp="1"/>
          </p:cNvSpPr>
          <p:nvPr>
            <p:ph type="dt" sz="half" idx="10"/>
          </p:nvPr>
        </p:nvSpPr>
        <p:spPr/>
        <p:txBody>
          <a:bodyPr/>
          <a:lstStyle/>
          <a:p>
            <a:fld id="{C8582499-44D5-E04C-90C7-ADE8DBAC3913}" type="datetimeFigureOut">
              <a:rPr lang="en-US" smtClean="0"/>
              <a:t>12/8/22</a:t>
            </a:fld>
            <a:endParaRPr lang="en-US"/>
          </a:p>
        </p:txBody>
      </p:sp>
      <p:sp>
        <p:nvSpPr>
          <p:cNvPr id="4" name="Footer Placeholder 3">
            <a:extLst>
              <a:ext uri="{FF2B5EF4-FFF2-40B4-BE49-F238E27FC236}">
                <a16:creationId xmlns:a16="http://schemas.microsoft.com/office/drawing/2014/main" id="{88A32E4B-31EE-52BE-AA1C-B3941338DC9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3A043B3B-7EBC-5C17-B86A-38FBBC65F9C5}"/>
              </a:ext>
            </a:extLst>
          </p:cNvPr>
          <p:cNvSpPr>
            <a:spLocks noGrp="1"/>
          </p:cNvSpPr>
          <p:nvPr>
            <p:ph type="sldNum" sz="quarter" idx="12"/>
          </p:nvPr>
        </p:nvSpPr>
        <p:spPr/>
        <p:txBody>
          <a:bodyPr/>
          <a:lstStyle/>
          <a:p>
            <a:fld id="{C1506243-2753-054E-BD68-B5AEB00AB8A4}" type="slidenum">
              <a:rPr lang="en-US" smtClean="0"/>
              <a:t>‹#›</a:t>
            </a:fld>
            <a:endParaRPr lang="en-US"/>
          </a:p>
        </p:txBody>
      </p:sp>
    </p:spTree>
    <p:extLst>
      <p:ext uri="{BB962C8B-B14F-4D97-AF65-F5344CB8AC3E}">
        <p14:creationId xmlns:p14="http://schemas.microsoft.com/office/powerpoint/2010/main" val="42062692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B27DA2D-948A-2D40-7B61-540095FDDC4A}"/>
              </a:ext>
            </a:extLst>
          </p:cNvPr>
          <p:cNvSpPr>
            <a:spLocks noGrp="1"/>
          </p:cNvSpPr>
          <p:nvPr>
            <p:ph type="dt" sz="half" idx="10"/>
          </p:nvPr>
        </p:nvSpPr>
        <p:spPr/>
        <p:txBody>
          <a:bodyPr/>
          <a:lstStyle/>
          <a:p>
            <a:fld id="{C8582499-44D5-E04C-90C7-ADE8DBAC3913}" type="datetimeFigureOut">
              <a:rPr lang="en-US" smtClean="0"/>
              <a:t>12/8/22</a:t>
            </a:fld>
            <a:endParaRPr lang="en-US"/>
          </a:p>
        </p:txBody>
      </p:sp>
      <p:sp>
        <p:nvSpPr>
          <p:cNvPr id="3" name="Footer Placeholder 2">
            <a:extLst>
              <a:ext uri="{FF2B5EF4-FFF2-40B4-BE49-F238E27FC236}">
                <a16:creationId xmlns:a16="http://schemas.microsoft.com/office/drawing/2014/main" id="{0FC13E04-9FF0-245C-59AD-CE33D76DD61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FA3FBF1-5D8A-A33C-9ED1-8AA1085BC768}"/>
              </a:ext>
            </a:extLst>
          </p:cNvPr>
          <p:cNvSpPr>
            <a:spLocks noGrp="1"/>
          </p:cNvSpPr>
          <p:nvPr>
            <p:ph type="sldNum" sz="quarter" idx="12"/>
          </p:nvPr>
        </p:nvSpPr>
        <p:spPr/>
        <p:txBody>
          <a:bodyPr/>
          <a:lstStyle/>
          <a:p>
            <a:fld id="{C1506243-2753-054E-BD68-B5AEB00AB8A4}" type="slidenum">
              <a:rPr lang="en-US" smtClean="0"/>
              <a:t>‹#›</a:t>
            </a:fld>
            <a:endParaRPr lang="en-US"/>
          </a:p>
        </p:txBody>
      </p:sp>
    </p:spTree>
    <p:extLst>
      <p:ext uri="{BB962C8B-B14F-4D97-AF65-F5344CB8AC3E}">
        <p14:creationId xmlns:p14="http://schemas.microsoft.com/office/powerpoint/2010/main" val="16354972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0BD27D-BA2B-08A6-3C95-340914420AD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A5A5D22-8028-1B1C-CEC4-65F2A512350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E4B403A-DEBA-C233-D1E3-856C3C57BCE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52370DC-B4DC-7DC0-7721-C0D4AE2ED4FA}"/>
              </a:ext>
            </a:extLst>
          </p:cNvPr>
          <p:cNvSpPr>
            <a:spLocks noGrp="1"/>
          </p:cNvSpPr>
          <p:nvPr>
            <p:ph type="dt" sz="half" idx="10"/>
          </p:nvPr>
        </p:nvSpPr>
        <p:spPr/>
        <p:txBody>
          <a:bodyPr/>
          <a:lstStyle/>
          <a:p>
            <a:fld id="{C8582499-44D5-E04C-90C7-ADE8DBAC3913}" type="datetimeFigureOut">
              <a:rPr lang="en-US" smtClean="0"/>
              <a:t>12/8/22</a:t>
            </a:fld>
            <a:endParaRPr lang="en-US"/>
          </a:p>
        </p:txBody>
      </p:sp>
      <p:sp>
        <p:nvSpPr>
          <p:cNvPr id="6" name="Footer Placeholder 5">
            <a:extLst>
              <a:ext uri="{FF2B5EF4-FFF2-40B4-BE49-F238E27FC236}">
                <a16:creationId xmlns:a16="http://schemas.microsoft.com/office/drawing/2014/main" id="{94008867-10F5-53B2-BC83-F4758E02D0B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553B681-1885-93CA-3502-3CB3DEABFEEC}"/>
              </a:ext>
            </a:extLst>
          </p:cNvPr>
          <p:cNvSpPr>
            <a:spLocks noGrp="1"/>
          </p:cNvSpPr>
          <p:nvPr>
            <p:ph type="sldNum" sz="quarter" idx="12"/>
          </p:nvPr>
        </p:nvSpPr>
        <p:spPr/>
        <p:txBody>
          <a:bodyPr/>
          <a:lstStyle/>
          <a:p>
            <a:fld id="{C1506243-2753-054E-BD68-B5AEB00AB8A4}" type="slidenum">
              <a:rPr lang="en-US" smtClean="0"/>
              <a:t>‹#›</a:t>
            </a:fld>
            <a:endParaRPr lang="en-US"/>
          </a:p>
        </p:txBody>
      </p:sp>
    </p:spTree>
    <p:extLst>
      <p:ext uri="{BB962C8B-B14F-4D97-AF65-F5344CB8AC3E}">
        <p14:creationId xmlns:p14="http://schemas.microsoft.com/office/powerpoint/2010/main" val="1674424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6DE790-2BD4-1D53-A868-AC5D36D47EB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C0A9DD0-FE34-4D06-25BB-2E78505F70C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09A42B8-5FFE-7444-6C57-BE03F171B77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F29B8BC-4339-9AC6-DFE0-C2998CCDEEFB}"/>
              </a:ext>
            </a:extLst>
          </p:cNvPr>
          <p:cNvSpPr>
            <a:spLocks noGrp="1"/>
          </p:cNvSpPr>
          <p:nvPr>
            <p:ph type="dt" sz="half" idx="10"/>
          </p:nvPr>
        </p:nvSpPr>
        <p:spPr/>
        <p:txBody>
          <a:bodyPr/>
          <a:lstStyle/>
          <a:p>
            <a:fld id="{C8582499-44D5-E04C-90C7-ADE8DBAC3913}" type="datetimeFigureOut">
              <a:rPr lang="en-US" smtClean="0"/>
              <a:t>12/8/22</a:t>
            </a:fld>
            <a:endParaRPr lang="en-US"/>
          </a:p>
        </p:txBody>
      </p:sp>
      <p:sp>
        <p:nvSpPr>
          <p:cNvPr id="6" name="Footer Placeholder 5">
            <a:extLst>
              <a:ext uri="{FF2B5EF4-FFF2-40B4-BE49-F238E27FC236}">
                <a16:creationId xmlns:a16="http://schemas.microsoft.com/office/drawing/2014/main" id="{FFAE6035-277A-DCAC-0D7C-36B2A1F4192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11AB387-FCE7-257E-F01B-CB06B724E66F}"/>
              </a:ext>
            </a:extLst>
          </p:cNvPr>
          <p:cNvSpPr>
            <a:spLocks noGrp="1"/>
          </p:cNvSpPr>
          <p:nvPr>
            <p:ph type="sldNum" sz="quarter" idx="12"/>
          </p:nvPr>
        </p:nvSpPr>
        <p:spPr/>
        <p:txBody>
          <a:bodyPr/>
          <a:lstStyle/>
          <a:p>
            <a:fld id="{C1506243-2753-054E-BD68-B5AEB00AB8A4}" type="slidenum">
              <a:rPr lang="en-US" smtClean="0"/>
              <a:t>‹#›</a:t>
            </a:fld>
            <a:endParaRPr lang="en-US"/>
          </a:p>
        </p:txBody>
      </p:sp>
    </p:spTree>
    <p:extLst>
      <p:ext uri="{BB962C8B-B14F-4D97-AF65-F5344CB8AC3E}">
        <p14:creationId xmlns:p14="http://schemas.microsoft.com/office/powerpoint/2010/main" val="6397793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31755A4-9D2D-DD16-B510-18874EBDADA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BD13D4F-FD0A-539B-D7C7-4EB9CCA1857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07275A6-9FC5-155B-7119-4E3121F36CC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8582499-44D5-E04C-90C7-ADE8DBAC3913}" type="datetimeFigureOut">
              <a:rPr lang="en-US" smtClean="0"/>
              <a:t>12/8/22</a:t>
            </a:fld>
            <a:endParaRPr lang="en-US"/>
          </a:p>
        </p:txBody>
      </p:sp>
      <p:sp>
        <p:nvSpPr>
          <p:cNvPr id="5" name="Footer Placeholder 4">
            <a:extLst>
              <a:ext uri="{FF2B5EF4-FFF2-40B4-BE49-F238E27FC236}">
                <a16:creationId xmlns:a16="http://schemas.microsoft.com/office/drawing/2014/main" id="{E55D12E2-7BFD-1B62-3B89-296B11E6358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FFA6ED8-4784-A406-E90B-A440D61A48C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506243-2753-054E-BD68-B5AEB00AB8A4}" type="slidenum">
              <a:rPr lang="en-US" smtClean="0"/>
              <a:t>‹#›</a:t>
            </a:fld>
            <a:endParaRPr lang="en-US"/>
          </a:p>
        </p:txBody>
      </p:sp>
    </p:spTree>
    <p:extLst>
      <p:ext uri="{BB962C8B-B14F-4D97-AF65-F5344CB8AC3E}">
        <p14:creationId xmlns:p14="http://schemas.microsoft.com/office/powerpoint/2010/main" val="3209274314"/>
      </p:ext>
    </p:extLst>
  </p:cSld>
  <p:clrMap bg1="lt1" tx1="dk1" bg2="lt2" tx2="dk2" accent1="accent1" accent2="accent2" accent3="accent3" accent4="accent4" accent5="accent5" accent6="accent6" hlink="hlink" folHlink="folHlink"/>
  <p:sldLayoutIdLst>
    <p:sldLayoutId id="2147483704" r:id="rId1"/>
    <p:sldLayoutId id="2147483705" r:id="rId2"/>
    <p:sldLayoutId id="2147483706" r:id="rId3"/>
    <p:sldLayoutId id="2147483707" r:id="rId4"/>
    <p:sldLayoutId id="2147483708" r:id="rId5"/>
    <p:sldLayoutId id="2147483709" r:id="rId6"/>
    <p:sldLayoutId id="2147483710" r:id="rId7"/>
    <p:sldLayoutId id="2147483711" r:id="rId8"/>
    <p:sldLayoutId id="2147483712" r:id="rId9"/>
    <p:sldLayoutId id="2147483713" r:id="rId10"/>
    <p:sldLayoutId id="2147483714"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hyperlink" Target="https://www.ccri.edu/it/services/email/student-microsoft-office.html"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4.xml.rels><?xml version="1.0" encoding="UTF-8" standalone="yes"?>
<Relationships xmlns="http://schemas.openxmlformats.org/package/2006/relationships"><Relationship Id="rId3" Type="http://schemas.openxmlformats.org/officeDocument/2006/relationships/hyperlink" Target="https://www.adea.org/ADEA/Blogs/Bulletin_of_Dental_Education/Preview_the_December_2013_Issue_of_the_Journal_of_Dental_Education.html" TargetMode="External"/><Relationship Id="rId2" Type="http://schemas.openxmlformats.org/officeDocument/2006/relationships/hyperlink" Target="https://oscqr.suny.edu/standard44/" TargetMode="External"/><Relationship Id="rId1" Type="http://schemas.openxmlformats.org/officeDocument/2006/relationships/slideLayout" Target="../slideLayouts/slideLayout2.xml"/><Relationship Id="rId4" Type="http://schemas.openxmlformats.org/officeDocument/2006/relationships/hyperlink" Target="http://www.eng.usf.edu/~kaw/research/grading_hw.htm" TargetMode="External"/></Relationships>
</file>

<file path=ppt/slides/_rels/slide15.xml.rels><?xml version="1.0" encoding="UTF-8" standalone="yes"?>
<Relationships xmlns="http://schemas.openxmlformats.org/package/2006/relationships"><Relationship Id="rId8" Type="http://schemas.openxmlformats.org/officeDocument/2006/relationships/hyperlink" Target="http://www.tandfonline.com/doi/abs/10.1207/S15328023TOP2904_05#.VA9dB2RdWaY" TargetMode="External"/><Relationship Id="rId3" Type="http://schemas.openxmlformats.org/officeDocument/2006/relationships/hyperlink" Target="http://psycnet.apa.org/record/2010-07936-008" TargetMode="External"/><Relationship Id="rId7" Type="http://schemas.openxmlformats.org/officeDocument/2006/relationships/hyperlink" Target="http://serc.carleton.edu/NAGTWorkshops/online/activities/46956.html" TargetMode="External"/><Relationship Id="rId2" Type="http://schemas.openxmlformats.org/officeDocument/2006/relationships/hyperlink" Target="http://aaajournals.org/doi/abs/10.2308/iace.2010.25.4.677" TargetMode="External"/><Relationship Id="rId1" Type="http://schemas.openxmlformats.org/officeDocument/2006/relationships/slideLayout" Target="../slideLayouts/slideLayout2.xml"/><Relationship Id="rId6" Type="http://schemas.openxmlformats.org/officeDocument/2006/relationships/hyperlink" Target="https://topr.online.ucf.edu/create-a-course-contract-assignment-to-help-students-learn-about-course-policies/" TargetMode="External"/><Relationship Id="rId5" Type="http://schemas.openxmlformats.org/officeDocument/2006/relationships/hyperlink" Target="https://topr.online.ucf.edu/create-a-course-contract-assignment-to-help-students-learn-about-course-policies/authors/stacy-tanner" TargetMode="External"/><Relationship Id="rId4" Type="http://schemas.openxmlformats.org/officeDocument/2006/relationships/hyperlink" Target="https://www.amazon.com/Lessons-Virtual-Classroom-Realities-Teaching/dp/1118123735" TargetMode="External"/></Relationships>
</file>

<file path=ppt/slides/_rels/slide16.xml.rels><?xml version="1.0" encoding="UTF-8" standalone="yes"?>
<Relationships xmlns="http://schemas.openxmlformats.org/package/2006/relationships"><Relationship Id="rId2" Type="http://schemas.openxmlformats.org/officeDocument/2006/relationships/hyperlink" Target="https://ccri.edu/ldc/innovate/oscqr.html"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2.xml"/><Relationship Id="rId1" Type="http://schemas.openxmlformats.org/officeDocument/2006/relationships/video" Target="https://www.youtube.com/embed/oj-T51MHomg?feature=oembed"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vine growing on white wall">
            <a:extLst>
              <a:ext uri="{FF2B5EF4-FFF2-40B4-BE49-F238E27FC236}">
                <a16:creationId xmlns:a16="http://schemas.microsoft.com/office/drawing/2014/main" id="{4F5F600E-2217-7C91-E793-54EC7851FFB1}"/>
              </a:ext>
            </a:extLst>
          </p:cNvPr>
          <p:cNvPicPr>
            <a:picLocks noChangeAspect="1"/>
          </p:cNvPicPr>
          <p:nvPr/>
        </p:nvPicPr>
        <p:blipFill rotWithShape="1">
          <a:blip r:embed="rId2"/>
          <a:srcRect t="15833" b="9167"/>
          <a:stretch/>
        </p:blipFill>
        <p:spPr>
          <a:xfrm>
            <a:off x="0" y="0"/>
            <a:ext cx="12192000" cy="6858000"/>
          </a:xfrm>
          <a:prstGeom prst="rect">
            <a:avLst/>
          </a:prstGeom>
        </p:spPr>
      </p:pic>
      <p:sp>
        <p:nvSpPr>
          <p:cNvPr id="2" name="Title 1">
            <a:extLst>
              <a:ext uri="{FF2B5EF4-FFF2-40B4-BE49-F238E27FC236}">
                <a16:creationId xmlns:a16="http://schemas.microsoft.com/office/drawing/2014/main" id="{349EA7EC-057C-A640-8F26-21899C1A4B30}"/>
              </a:ext>
            </a:extLst>
          </p:cNvPr>
          <p:cNvSpPr>
            <a:spLocks noGrp="1"/>
          </p:cNvSpPr>
          <p:nvPr>
            <p:ph type="ctrTitle"/>
          </p:nvPr>
        </p:nvSpPr>
        <p:spPr>
          <a:xfrm>
            <a:off x="6096000" y="5127002"/>
            <a:ext cx="4691743" cy="1071563"/>
          </a:xfrm>
        </p:spPr>
        <p:txBody>
          <a:bodyPr/>
          <a:lstStyle/>
          <a:p>
            <a:r>
              <a:rPr lang="en-US" dirty="0"/>
              <a:t>OSCQR [6-44]</a:t>
            </a:r>
          </a:p>
        </p:txBody>
      </p:sp>
      <p:pic>
        <p:nvPicPr>
          <p:cNvPr id="9" name="Picture 8" descr="A picture containing text&#10;&#10;Description automatically generated">
            <a:extLst>
              <a:ext uri="{FF2B5EF4-FFF2-40B4-BE49-F238E27FC236}">
                <a16:creationId xmlns:a16="http://schemas.microsoft.com/office/drawing/2014/main" id="{EB56BD8B-8BF0-1E5D-07EB-36D93942FB2C}"/>
              </a:ext>
            </a:extLst>
          </p:cNvPr>
          <p:cNvPicPr>
            <a:picLocks noChangeAspect="1"/>
          </p:cNvPicPr>
          <p:nvPr/>
        </p:nvPicPr>
        <p:blipFill>
          <a:blip r:embed="rId3"/>
          <a:stretch>
            <a:fillRect/>
          </a:stretch>
        </p:blipFill>
        <p:spPr>
          <a:xfrm>
            <a:off x="1404257" y="5127001"/>
            <a:ext cx="2708676" cy="1071564"/>
          </a:xfrm>
          <a:prstGeom prst="rect">
            <a:avLst/>
          </a:prstGeom>
        </p:spPr>
      </p:pic>
    </p:spTree>
    <p:extLst>
      <p:ext uri="{BB962C8B-B14F-4D97-AF65-F5344CB8AC3E}">
        <p14:creationId xmlns:p14="http://schemas.microsoft.com/office/powerpoint/2010/main" val="203805648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A4AC5506-6312-4701-8D3C-40187889A9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4">
            <a:extLst>
              <a:ext uri="{FF2B5EF4-FFF2-40B4-BE49-F238E27FC236}">
                <a16:creationId xmlns:a16="http://schemas.microsoft.com/office/drawing/2014/main" id="{B357AE0E-5365-4A8C-ECA1-702C7EA5E5AE}"/>
              </a:ext>
            </a:extLst>
          </p:cNvPr>
          <p:cNvSpPr>
            <a:spLocks noGrp="1"/>
          </p:cNvSpPr>
          <p:nvPr>
            <p:ph type="title"/>
          </p:nvPr>
        </p:nvSpPr>
        <p:spPr>
          <a:xfrm>
            <a:off x="556532" y="643467"/>
            <a:ext cx="11210925" cy="744836"/>
          </a:xfrm>
        </p:spPr>
        <p:txBody>
          <a:bodyPr vert="horz" lIns="91440" tIns="45720" rIns="91440" bIns="45720" rtlCol="0" anchor="ctr">
            <a:normAutofit/>
          </a:bodyPr>
          <a:lstStyle/>
          <a:p>
            <a:pPr algn="ctr"/>
            <a:r>
              <a:rPr lang="en-US" sz="3200" kern="1200">
                <a:solidFill>
                  <a:schemeClr val="bg1"/>
                </a:solidFill>
                <a:latin typeface="+mj-lt"/>
                <a:ea typeface="+mj-ea"/>
                <a:cs typeface="+mj-cs"/>
              </a:rPr>
              <a:t>Incomplete Policy</a:t>
            </a:r>
            <a:endParaRPr lang="en-US" sz="3200" kern="1200" dirty="0">
              <a:solidFill>
                <a:schemeClr val="bg1"/>
              </a:solidFill>
              <a:latin typeface="+mj-lt"/>
              <a:ea typeface="+mj-ea"/>
              <a:cs typeface="+mj-cs"/>
            </a:endParaRPr>
          </a:p>
        </p:txBody>
      </p:sp>
      <p:pic>
        <p:nvPicPr>
          <p:cNvPr id="11" name="Content Placeholder 10" descr="Text&#10;&#10;Description automatically generated">
            <a:extLst>
              <a:ext uri="{FF2B5EF4-FFF2-40B4-BE49-F238E27FC236}">
                <a16:creationId xmlns:a16="http://schemas.microsoft.com/office/drawing/2014/main" id="{E2072731-A905-B29D-E61F-E0BB3C427679}"/>
              </a:ext>
            </a:extLst>
          </p:cNvPr>
          <p:cNvPicPr>
            <a:picLocks noGrp="1" noChangeAspect="1"/>
          </p:cNvPicPr>
          <p:nvPr>
            <p:ph idx="1"/>
          </p:nvPr>
        </p:nvPicPr>
        <p:blipFill>
          <a:blip r:embed="rId2"/>
          <a:stretch>
            <a:fillRect/>
          </a:stretch>
        </p:blipFill>
        <p:spPr>
          <a:xfrm>
            <a:off x="419065" y="2975675"/>
            <a:ext cx="11485858" cy="1793216"/>
          </a:xfrm>
        </p:spPr>
      </p:pic>
    </p:spTree>
    <p:extLst>
      <p:ext uri="{BB962C8B-B14F-4D97-AF65-F5344CB8AC3E}">
        <p14:creationId xmlns:p14="http://schemas.microsoft.com/office/powerpoint/2010/main" val="15521436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72106A-C7E2-1F04-8EF5-876B58D44AEB}"/>
              </a:ext>
            </a:extLst>
          </p:cNvPr>
          <p:cNvSpPr>
            <a:spLocks noGrp="1"/>
          </p:cNvSpPr>
          <p:nvPr>
            <p:ph type="title"/>
          </p:nvPr>
        </p:nvSpPr>
        <p:spPr>
          <a:xfrm>
            <a:off x="838200" y="576998"/>
            <a:ext cx="8818756" cy="727695"/>
          </a:xfrm>
        </p:spPr>
        <p:txBody>
          <a:bodyPr>
            <a:normAutofit/>
          </a:bodyPr>
          <a:lstStyle/>
          <a:p>
            <a:r>
              <a:rPr lang="en-US" dirty="0"/>
              <a:t>Reinforce with Course Contract</a:t>
            </a:r>
          </a:p>
        </p:txBody>
      </p:sp>
      <p:sp>
        <p:nvSpPr>
          <p:cNvPr id="5" name="Content Placeholder 4">
            <a:extLst>
              <a:ext uri="{FF2B5EF4-FFF2-40B4-BE49-F238E27FC236}">
                <a16:creationId xmlns:a16="http://schemas.microsoft.com/office/drawing/2014/main" id="{008EC47D-45A6-343C-C810-FA6F2CF22B03}"/>
              </a:ext>
            </a:extLst>
          </p:cNvPr>
          <p:cNvSpPr>
            <a:spLocks noGrp="1"/>
          </p:cNvSpPr>
          <p:nvPr>
            <p:ph idx="1"/>
          </p:nvPr>
        </p:nvSpPr>
        <p:spPr>
          <a:xfrm>
            <a:off x="1605776" y="1661531"/>
            <a:ext cx="9748024" cy="4515431"/>
          </a:xfrm>
        </p:spPr>
        <p:txBody>
          <a:bodyPr>
            <a:normAutofit fontScale="70000" lnSpcReduction="20000"/>
          </a:bodyPr>
          <a:lstStyle/>
          <a:p>
            <a:pPr marL="457200" indent="-457200">
              <a:lnSpc>
                <a:spcPct val="150000"/>
              </a:lnSpc>
              <a:buFont typeface="+mj-lt"/>
              <a:buAutoNum type="arabicPeriod"/>
            </a:pPr>
            <a:r>
              <a:rPr lang="en-US" dirty="0"/>
              <a:t>Make sure you have access to MS Office 365. You can use a Computer Lab on Campus or download Microsoft Office 365. This version of Office will be accessible as long as you are actively enrolled at CCRI. It is recommended that students </a:t>
            </a:r>
            <a:r>
              <a:rPr lang="en-US" dirty="0">
                <a:hlinkClick r:id="rId2"/>
              </a:rPr>
              <a:t>download MS 365 to their computers</a:t>
            </a:r>
            <a:r>
              <a:rPr lang="en-US" dirty="0"/>
              <a:t> for access to MS Word, PowerPoint and Excel offline.</a:t>
            </a:r>
          </a:p>
          <a:p>
            <a:pPr marL="457200" indent="-457200">
              <a:lnSpc>
                <a:spcPct val="150000"/>
              </a:lnSpc>
              <a:buFont typeface="+mj-lt"/>
              <a:buAutoNum type="arabicPeriod"/>
            </a:pPr>
            <a:r>
              <a:rPr lang="en-US" dirty="0"/>
              <a:t>Download and fill out this form with your information.</a:t>
            </a:r>
            <a:r>
              <a:rPr lang="en-US" dirty="0">
                <a:solidFill>
                  <a:schemeClr val="accent1"/>
                </a:solidFill>
              </a:rPr>
              <a:t> It is good practice to name the file with your last name when you save it. </a:t>
            </a:r>
            <a:r>
              <a:rPr lang="en-US" dirty="0"/>
              <a:t>Please save the file as “Your Name Course Contract” (e.g., Ryan </a:t>
            </a:r>
            <a:r>
              <a:rPr lang="en-US" dirty="0" err="1"/>
              <a:t>Renolds</a:t>
            </a:r>
            <a:r>
              <a:rPr lang="en-US" dirty="0"/>
              <a:t> Course Contract).</a:t>
            </a:r>
          </a:p>
          <a:p>
            <a:pPr marL="457200" indent="-457200">
              <a:lnSpc>
                <a:spcPct val="150000"/>
              </a:lnSpc>
              <a:buFont typeface="+mj-lt"/>
              <a:buAutoNum type="arabicPeriod"/>
            </a:pPr>
            <a:r>
              <a:rPr lang="en-US" dirty="0"/>
              <a:t>Under the assignment submission link provided in the top left-hand corner, attach the DOCX and submit. Make sure to wait for the Assignment Submission Confirmation page to appear before leaving the page.</a:t>
            </a:r>
          </a:p>
        </p:txBody>
      </p:sp>
      <p:sp>
        <p:nvSpPr>
          <p:cNvPr id="6" name="Rounded Rectangular Callout 5">
            <a:extLst>
              <a:ext uri="{FF2B5EF4-FFF2-40B4-BE49-F238E27FC236}">
                <a16:creationId xmlns:a16="http://schemas.microsoft.com/office/drawing/2014/main" id="{1E67060F-27EF-26ED-DA15-69AA476983FE}"/>
              </a:ext>
            </a:extLst>
          </p:cNvPr>
          <p:cNvSpPr/>
          <p:nvPr/>
        </p:nvSpPr>
        <p:spPr>
          <a:xfrm>
            <a:off x="10028664" y="791738"/>
            <a:ext cx="1423639" cy="512955"/>
          </a:xfrm>
          <a:prstGeom prst="wedgeRoundRectCallout">
            <a:avLst>
              <a:gd name="adj1" fmla="val 5015"/>
              <a:gd name="adj2" fmla="val 132878"/>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Onboarding</a:t>
            </a:r>
          </a:p>
        </p:txBody>
      </p:sp>
      <p:sp>
        <p:nvSpPr>
          <p:cNvPr id="7" name="Rounded Rectangular Callout 6">
            <a:extLst>
              <a:ext uri="{FF2B5EF4-FFF2-40B4-BE49-F238E27FC236}">
                <a16:creationId xmlns:a16="http://schemas.microsoft.com/office/drawing/2014/main" id="{D49ACC5E-405C-A3F2-F37F-4CFBAEE13764}"/>
              </a:ext>
            </a:extLst>
          </p:cNvPr>
          <p:cNvSpPr/>
          <p:nvPr/>
        </p:nvSpPr>
        <p:spPr>
          <a:xfrm rot="18754602">
            <a:off x="117842" y="1917657"/>
            <a:ext cx="1440714" cy="524108"/>
          </a:xfrm>
          <a:prstGeom prst="wedgeRoundRectCallout">
            <a:avLst>
              <a:gd name="adj1" fmla="val -14672"/>
              <a:gd name="adj2" fmla="val 228012"/>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Task List </a:t>
            </a:r>
          </a:p>
        </p:txBody>
      </p:sp>
      <p:sp>
        <p:nvSpPr>
          <p:cNvPr id="8" name="Rounded Rectangular Callout 7">
            <a:extLst>
              <a:ext uri="{FF2B5EF4-FFF2-40B4-BE49-F238E27FC236}">
                <a16:creationId xmlns:a16="http://schemas.microsoft.com/office/drawing/2014/main" id="{996C484B-3AC3-2A1B-33FC-9E56B2CEE56D}"/>
              </a:ext>
            </a:extLst>
          </p:cNvPr>
          <p:cNvSpPr/>
          <p:nvPr/>
        </p:nvSpPr>
        <p:spPr>
          <a:xfrm rot="3110303">
            <a:off x="-14190" y="4281337"/>
            <a:ext cx="1507396" cy="512955"/>
          </a:xfrm>
          <a:prstGeom prst="wedgeRoundRectCallout">
            <a:avLst>
              <a:gd name="adj1" fmla="val 22337"/>
              <a:gd name="adj2" fmla="val -241072"/>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Expectations</a:t>
            </a:r>
          </a:p>
        </p:txBody>
      </p:sp>
      <p:sp>
        <p:nvSpPr>
          <p:cNvPr id="9" name="TextBox 8">
            <a:extLst>
              <a:ext uri="{FF2B5EF4-FFF2-40B4-BE49-F238E27FC236}">
                <a16:creationId xmlns:a16="http://schemas.microsoft.com/office/drawing/2014/main" id="{1F57AB9B-91FF-3C81-1273-3C94982BFE60}"/>
              </a:ext>
            </a:extLst>
          </p:cNvPr>
          <p:cNvSpPr txBox="1"/>
          <p:nvPr/>
        </p:nvSpPr>
        <p:spPr>
          <a:xfrm>
            <a:off x="1406865" y="6300439"/>
            <a:ext cx="2897506" cy="276999"/>
          </a:xfrm>
          <a:prstGeom prst="rect">
            <a:avLst/>
          </a:prstGeom>
          <a:noFill/>
        </p:spPr>
        <p:txBody>
          <a:bodyPr wrap="square" rtlCol="0">
            <a:spAutoFit/>
          </a:bodyPr>
          <a:lstStyle/>
          <a:p>
            <a:r>
              <a:rPr lang="en-US" sz="1200" dirty="0"/>
              <a:t>Center for Distributed Learning, UCF 2015</a:t>
            </a:r>
          </a:p>
        </p:txBody>
      </p:sp>
    </p:spTree>
    <p:extLst>
      <p:ext uri="{BB962C8B-B14F-4D97-AF65-F5344CB8AC3E}">
        <p14:creationId xmlns:p14="http://schemas.microsoft.com/office/powerpoint/2010/main" val="6828801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2" name="Rectangle 41">
            <a:extLst>
              <a:ext uri="{FF2B5EF4-FFF2-40B4-BE49-F238E27FC236}">
                <a16:creationId xmlns:a16="http://schemas.microsoft.com/office/drawing/2014/main" id="{6C4028FD-8BAA-4A19-BFDE-594D991B75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E16F194-2F00-B25C-B1A6-3127660362DA}"/>
              </a:ext>
            </a:extLst>
          </p:cNvPr>
          <p:cNvSpPr>
            <a:spLocks noGrp="1"/>
          </p:cNvSpPr>
          <p:nvPr>
            <p:ph type="title"/>
          </p:nvPr>
        </p:nvSpPr>
        <p:spPr>
          <a:xfrm>
            <a:off x="838200" y="556995"/>
            <a:ext cx="10515600" cy="1133693"/>
          </a:xfrm>
        </p:spPr>
        <p:txBody>
          <a:bodyPr>
            <a:normAutofit/>
          </a:bodyPr>
          <a:lstStyle/>
          <a:p>
            <a:r>
              <a:rPr lang="en-US" sz="5200" dirty="0"/>
              <a:t>Syllabus Quiz</a:t>
            </a:r>
          </a:p>
        </p:txBody>
      </p:sp>
      <p:graphicFrame>
        <p:nvGraphicFramePr>
          <p:cNvPr id="38" name="Content Placeholder 3">
            <a:extLst>
              <a:ext uri="{FF2B5EF4-FFF2-40B4-BE49-F238E27FC236}">
                <a16:creationId xmlns:a16="http://schemas.microsoft.com/office/drawing/2014/main" id="{8EAB7A90-5CB9-4324-0DE4-CABE38336477}"/>
              </a:ext>
            </a:extLst>
          </p:cNvPr>
          <p:cNvGraphicFramePr/>
          <p:nvPr>
            <p:extLst>
              <p:ext uri="{D42A27DB-BD31-4B8C-83A1-F6EECF244321}">
                <p14:modId xmlns:p14="http://schemas.microsoft.com/office/powerpoint/2010/main" val="2146582497"/>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6022075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5" name="Rectangle 32">
            <a:extLst>
              <a:ext uri="{FF2B5EF4-FFF2-40B4-BE49-F238E27FC236}">
                <a16:creationId xmlns:a16="http://schemas.microsoft.com/office/drawing/2014/main" id="{DCC231C8-C761-4B31-9B1C-C6D19248C6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93C90A9-E5CA-0225-5F74-FB9B65BA512C}"/>
              </a:ext>
            </a:extLst>
          </p:cNvPr>
          <p:cNvSpPr>
            <a:spLocks noGrp="1"/>
          </p:cNvSpPr>
          <p:nvPr>
            <p:ph type="title"/>
          </p:nvPr>
        </p:nvSpPr>
        <p:spPr>
          <a:xfrm>
            <a:off x="838200" y="557189"/>
            <a:ext cx="3374136" cy="5567891"/>
          </a:xfrm>
        </p:spPr>
        <p:txBody>
          <a:bodyPr>
            <a:normAutofit/>
          </a:bodyPr>
          <a:lstStyle/>
          <a:p>
            <a:r>
              <a:rPr lang="en-US" sz="5200" dirty="0"/>
              <a:t>Onboard Student Feedback</a:t>
            </a:r>
          </a:p>
        </p:txBody>
      </p:sp>
      <p:graphicFrame>
        <p:nvGraphicFramePr>
          <p:cNvPr id="15" name="Content Placeholder 2">
            <a:extLst>
              <a:ext uri="{FF2B5EF4-FFF2-40B4-BE49-F238E27FC236}">
                <a16:creationId xmlns:a16="http://schemas.microsoft.com/office/drawing/2014/main" id="{FF27275E-555B-1504-0A93-95D122C025EA}"/>
              </a:ext>
            </a:extLst>
          </p:cNvPr>
          <p:cNvGraphicFramePr>
            <a:graphicFrameLocks noGrp="1"/>
          </p:cNvGraphicFramePr>
          <p:nvPr>
            <p:ph idx="1"/>
            <p:extLst>
              <p:ext uri="{D42A27DB-BD31-4B8C-83A1-F6EECF244321}">
                <p14:modId xmlns:p14="http://schemas.microsoft.com/office/powerpoint/2010/main" val="3658672707"/>
              </p:ext>
            </p:extLst>
          </p:nvPr>
        </p:nvGraphicFramePr>
        <p:xfrm>
          <a:off x="5093208" y="620392"/>
          <a:ext cx="6263640" cy="55046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01671983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B15ED52-F352-441B-82BF-E0EA34836D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3B2E3793-BFE6-45A2-9B7B-E18844431C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1"/>
            <a:ext cx="12191998" cy="1590742"/>
          </a:xfrm>
          <a:prstGeom prst="rect">
            <a:avLst/>
          </a:prstGeom>
          <a:gradFill>
            <a:gsLst>
              <a:gs pos="0">
                <a:srgbClr val="000000"/>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BC4C4868-CB8F-4AF9-9CDB-8108F2C19B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3" y="0"/>
            <a:ext cx="8115306" cy="1590742"/>
          </a:xfrm>
          <a:prstGeom prst="rect">
            <a:avLst/>
          </a:prstGeom>
          <a:gradFill>
            <a:gsLst>
              <a:gs pos="20000">
                <a:schemeClr val="accent1">
                  <a:alpha val="0"/>
                </a:schemeClr>
              </a:gs>
              <a:gs pos="100000">
                <a:schemeClr val="accent1">
                  <a:lumMod val="50000"/>
                  <a:alpha val="5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375E0459-6403-40CD-989D-56A4407CA1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115299" y="-1"/>
            <a:ext cx="4076698" cy="1590742"/>
          </a:xfrm>
          <a:prstGeom prst="rect">
            <a:avLst/>
          </a:prstGeom>
          <a:gradFill>
            <a:gsLst>
              <a:gs pos="0">
                <a:schemeClr val="accent1">
                  <a:alpha val="66000"/>
                </a:schemeClr>
              </a:gs>
              <a:gs pos="100000">
                <a:srgbClr val="000000">
                  <a:alpha val="30000"/>
                </a:srgb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53E5B1A8-3AC9-4BD1-9BBC-78CA94F2D1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9350" y="-1"/>
            <a:ext cx="11732646" cy="1597433"/>
          </a:xfrm>
          <a:prstGeom prst="rect">
            <a:avLst/>
          </a:prstGeom>
          <a:gradFill>
            <a:gsLst>
              <a:gs pos="50000">
                <a:srgbClr val="000000">
                  <a:alpha val="0"/>
                </a:srgbClr>
              </a:gs>
              <a:gs pos="99000">
                <a:schemeClr val="accent1">
                  <a:lumMod val="50000"/>
                  <a:alpha val="52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1CC1C90-874A-7F2D-4F73-348BCB8F0EA2}"/>
              </a:ext>
            </a:extLst>
          </p:cNvPr>
          <p:cNvSpPr>
            <a:spLocks noGrp="1"/>
          </p:cNvSpPr>
          <p:nvPr>
            <p:ph type="title"/>
          </p:nvPr>
        </p:nvSpPr>
        <p:spPr>
          <a:xfrm>
            <a:off x="1371599" y="294538"/>
            <a:ext cx="9895951" cy="1033669"/>
          </a:xfrm>
        </p:spPr>
        <p:txBody>
          <a:bodyPr>
            <a:normAutofit/>
          </a:bodyPr>
          <a:lstStyle/>
          <a:p>
            <a:r>
              <a:rPr lang="en-US" sz="4000">
                <a:solidFill>
                  <a:srgbClr val="FFFFFF"/>
                </a:solidFill>
              </a:rPr>
              <a:t>Resources</a:t>
            </a:r>
          </a:p>
        </p:txBody>
      </p:sp>
      <p:sp>
        <p:nvSpPr>
          <p:cNvPr id="3" name="Content Placeholder 2">
            <a:extLst>
              <a:ext uri="{FF2B5EF4-FFF2-40B4-BE49-F238E27FC236}">
                <a16:creationId xmlns:a16="http://schemas.microsoft.com/office/drawing/2014/main" id="{0011130D-5A20-C4E0-CFAA-81D7BD8C22C9}"/>
              </a:ext>
            </a:extLst>
          </p:cNvPr>
          <p:cNvSpPr>
            <a:spLocks noGrp="1"/>
          </p:cNvSpPr>
          <p:nvPr>
            <p:ph idx="1"/>
          </p:nvPr>
        </p:nvSpPr>
        <p:spPr>
          <a:xfrm>
            <a:off x="1371599" y="2018371"/>
            <a:ext cx="9724031" cy="4404731"/>
          </a:xfrm>
        </p:spPr>
        <p:txBody>
          <a:bodyPr anchor="ctr">
            <a:normAutofit fontScale="92500" lnSpcReduction="10000"/>
          </a:bodyPr>
          <a:lstStyle/>
          <a:p>
            <a:r>
              <a:rPr lang="en-US" dirty="0">
                <a:hlinkClick r:id="rId2"/>
              </a:rPr>
              <a:t>OSCQR Standard [6-44]</a:t>
            </a:r>
            <a:endParaRPr lang="en-US" dirty="0"/>
          </a:p>
          <a:p>
            <a:r>
              <a:rPr lang="en-US" dirty="0"/>
              <a:t>Community of Effective Practice, Blackboard</a:t>
            </a:r>
          </a:p>
          <a:p>
            <a:r>
              <a:rPr lang="en-US" dirty="0"/>
              <a:t>Course Assessment Map</a:t>
            </a:r>
          </a:p>
          <a:p>
            <a:r>
              <a:rPr lang="en-US" dirty="0"/>
              <a:t>Course Contract Example</a:t>
            </a:r>
          </a:p>
          <a:p>
            <a:r>
              <a:rPr lang="en-US" dirty="0"/>
              <a:t>Syllabus Quiz Example</a:t>
            </a:r>
          </a:p>
          <a:p>
            <a:r>
              <a:rPr lang="en-US" dirty="0" err="1"/>
              <a:t>Karimbux</a:t>
            </a:r>
            <a:r>
              <a:rPr lang="en-US" dirty="0"/>
              <a:t>, N. Y. (2013). </a:t>
            </a:r>
            <a:r>
              <a:rPr lang="en-US" dirty="0">
                <a:hlinkClick r:id="rId3"/>
              </a:rPr>
              <a:t>Knowing Where We’re Going in Assessment</a:t>
            </a:r>
            <a:r>
              <a:rPr lang="en-US" dirty="0"/>
              <a:t>. </a:t>
            </a:r>
            <a:r>
              <a:rPr lang="en-US" i="1" dirty="0"/>
              <a:t>Journal of Dental Education</a:t>
            </a:r>
            <a:r>
              <a:rPr lang="en-US" dirty="0"/>
              <a:t>, 77(12), 1555.</a:t>
            </a:r>
          </a:p>
          <a:p>
            <a:r>
              <a:rPr lang="en-US" dirty="0"/>
              <a:t>Yalcin, A., &amp; Kaw, A. (2011). </a:t>
            </a:r>
            <a:r>
              <a:rPr lang="en-US" dirty="0">
                <a:hlinkClick r:id="rId4"/>
              </a:rPr>
              <a:t>Do Homework Grading Policies Affect Student Learning</a:t>
            </a:r>
            <a:r>
              <a:rPr lang="en-US" dirty="0"/>
              <a:t>? </a:t>
            </a:r>
            <a:r>
              <a:rPr lang="en-US" i="1" dirty="0"/>
              <a:t>International Journal of Engineering Education</a:t>
            </a:r>
            <a:r>
              <a:rPr lang="en-US" dirty="0"/>
              <a:t>, 27(6), 1333-1342.</a:t>
            </a:r>
          </a:p>
          <a:p>
            <a:endParaRPr lang="en-US" sz="2000" dirty="0"/>
          </a:p>
        </p:txBody>
      </p:sp>
    </p:spTree>
    <p:extLst>
      <p:ext uri="{BB962C8B-B14F-4D97-AF65-F5344CB8AC3E}">
        <p14:creationId xmlns:p14="http://schemas.microsoft.com/office/powerpoint/2010/main" val="55224299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B15ED52-F352-441B-82BF-E0EA34836D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3B2E3793-BFE6-45A2-9B7B-E18844431C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1"/>
            <a:ext cx="12191998" cy="1590742"/>
          </a:xfrm>
          <a:prstGeom prst="rect">
            <a:avLst/>
          </a:prstGeom>
          <a:gradFill>
            <a:gsLst>
              <a:gs pos="0">
                <a:srgbClr val="000000"/>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BC4C4868-CB8F-4AF9-9CDB-8108F2C19B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3" y="0"/>
            <a:ext cx="8115306" cy="1590742"/>
          </a:xfrm>
          <a:prstGeom prst="rect">
            <a:avLst/>
          </a:prstGeom>
          <a:gradFill>
            <a:gsLst>
              <a:gs pos="20000">
                <a:schemeClr val="accent1">
                  <a:alpha val="0"/>
                </a:schemeClr>
              </a:gs>
              <a:gs pos="100000">
                <a:schemeClr val="accent1">
                  <a:lumMod val="50000"/>
                  <a:alpha val="5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375E0459-6403-40CD-989D-56A4407CA1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115299" y="-1"/>
            <a:ext cx="4076698" cy="1590742"/>
          </a:xfrm>
          <a:prstGeom prst="rect">
            <a:avLst/>
          </a:prstGeom>
          <a:gradFill>
            <a:gsLst>
              <a:gs pos="0">
                <a:schemeClr val="accent1">
                  <a:alpha val="66000"/>
                </a:schemeClr>
              </a:gs>
              <a:gs pos="100000">
                <a:srgbClr val="000000">
                  <a:alpha val="30000"/>
                </a:srgb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53E5B1A8-3AC9-4BD1-9BBC-78CA94F2D1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9350" y="-1"/>
            <a:ext cx="11732646" cy="1597433"/>
          </a:xfrm>
          <a:prstGeom prst="rect">
            <a:avLst/>
          </a:prstGeom>
          <a:gradFill>
            <a:gsLst>
              <a:gs pos="50000">
                <a:srgbClr val="000000">
                  <a:alpha val="0"/>
                </a:srgbClr>
              </a:gs>
              <a:gs pos="99000">
                <a:schemeClr val="accent1">
                  <a:lumMod val="50000"/>
                  <a:alpha val="52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1CC1C90-874A-7F2D-4F73-348BCB8F0EA2}"/>
              </a:ext>
            </a:extLst>
          </p:cNvPr>
          <p:cNvSpPr>
            <a:spLocks noGrp="1"/>
          </p:cNvSpPr>
          <p:nvPr>
            <p:ph type="title"/>
          </p:nvPr>
        </p:nvSpPr>
        <p:spPr>
          <a:xfrm>
            <a:off x="1371599" y="294538"/>
            <a:ext cx="9895951" cy="1033669"/>
          </a:xfrm>
        </p:spPr>
        <p:txBody>
          <a:bodyPr>
            <a:normAutofit/>
          </a:bodyPr>
          <a:lstStyle/>
          <a:p>
            <a:r>
              <a:rPr lang="en-US" sz="4000">
                <a:solidFill>
                  <a:srgbClr val="FFFFFF"/>
                </a:solidFill>
              </a:rPr>
              <a:t>Resources</a:t>
            </a:r>
          </a:p>
        </p:txBody>
      </p:sp>
      <p:sp>
        <p:nvSpPr>
          <p:cNvPr id="3" name="Content Placeholder 2">
            <a:extLst>
              <a:ext uri="{FF2B5EF4-FFF2-40B4-BE49-F238E27FC236}">
                <a16:creationId xmlns:a16="http://schemas.microsoft.com/office/drawing/2014/main" id="{0011130D-5A20-C4E0-CFAA-81D7BD8C22C9}"/>
              </a:ext>
            </a:extLst>
          </p:cNvPr>
          <p:cNvSpPr>
            <a:spLocks noGrp="1"/>
          </p:cNvSpPr>
          <p:nvPr>
            <p:ph idx="1"/>
          </p:nvPr>
        </p:nvSpPr>
        <p:spPr>
          <a:xfrm>
            <a:off x="459351" y="2096429"/>
            <a:ext cx="11505908" cy="4270917"/>
          </a:xfrm>
        </p:spPr>
        <p:txBody>
          <a:bodyPr anchor="ctr">
            <a:normAutofit fontScale="62500" lnSpcReduction="20000"/>
          </a:bodyPr>
          <a:lstStyle/>
          <a:p>
            <a:r>
              <a:rPr lang="en-US" dirty="0" err="1"/>
              <a:t>Elikai</a:t>
            </a:r>
            <a:r>
              <a:rPr lang="en-US" dirty="0"/>
              <a:t>, F., &amp; </a:t>
            </a:r>
            <a:r>
              <a:rPr lang="en-US" dirty="0" err="1"/>
              <a:t>Schuhmann</a:t>
            </a:r>
            <a:r>
              <a:rPr lang="en-US" dirty="0"/>
              <a:t>, P. W. (2010). </a:t>
            </a:r>
            <a:r>
              <a:rPr lang="en-US" dirty="0">
                <a:hlinkClick r:id="rId2"/>
              </a:rPr>
              <a:t>An examination of the impact of grading policies on students’ achievement</a:t>
            </a:r>
            <a:r>
              <a:rPr lang="en-US" dirty="0"/>
              <a:t>. Issues in Accounting Education, 25 (4), 677-693.</a:t>
            </a:r>
          </a:p>
          <a:p>
            <a:r>
              <a:rPr lang="en-US" dirty="0" err="1"/>
              <a:t>Hulleman</a:t>
            </a:r>
            <a:r>
              <a:rPr lang="en-US" dirty="0"/>
              <a:t>, C., Schrager, S., </a:t>
            </a:r>
            <a:r>
              <a:rPr lang="en-US" dirty="0" err="1"/>
              <a:t>Bodmann</a:t>
            </a:r>
            <a:r>
              <a:rPr lang="en-US" dirty="0"/>
              <a:t>, S., &amp; </a:t>
            </a:r>
            <a:r>
              <a:rPr lang="en-US" dirty="0" err="1"/>
              <a:t>Harackiewicz</a:t>
            </a:r>
            <a:r>
              <a:rPr lang="en-US" dirty="0"/>
              <a:t>, J. (2010). </a:t>
            </a:r>
            <a:r>
              <a:rPr lang="en-US" dirty="0">
                <a:hlinkClick r:id="rId3"/>
              </a:rPr>
              <a:t>A meta-analytic review of achievement goal measures: Different labels for the same constructs or different constructs with similar labels?</a:t>
            </a:r>
            <a:r>
              <a:rPr lang="en-US" dirty="0"/>
              <a:t> Psychological Bulletin, 136(3), 422.</a:t>
            </a:r>
          </a:p>
          <a:p>
            <a:r>
              <a:rPr lang="en-US" dirty="0" err="1"/>
              <a:t>Palloff</a:t>
            </a:r>
            <a:r>
              <a:rPr lang="en-US" dirty="0"/>
              <a:t>, R. M., &amp; Pratt, K. (2013). </a:t>
            </a:r>
            <a:r>
              <a:rPr lang="en-US" dirty="0">
                <a:hlinkClick r:id="rId4"/>
              </a:rPr>
              <a:t>Lessons from the virtual classroom: the realities of online teaching</a:t>
            </a:r>
            <a:r>
              <a:rPr lang="en-US" dirty="0"/>
              <a:t>. Second edition. San Francisco, CA: Jossey-Bass.</a:t>
            </a:r>
          </a:p>
          <a:p>
            <a:r>
              <a:rPr lang="en-US" dirty="0"/>
              <a:t>Elbow, P., &amp; </a:t>
            </a:r>
            <a:r>
              <a:rPr lang="en-US" dirty="0" err="1"/>
              <a:t>Danielwicz</a:t>
            </a:r>
            <a:r>
              <a:rPr lang="en-US" dirty="0"/>
              <a:t>, J. (2009). A unilateral grading contract to improve leaning and teaching. College Composition and Communication. 61(2), 244-268.</a:t>
            </a:r>
          </a:p>
          <a:p>
            <a:r>
              <a:rPr lang="en-US" dirty="0">
                <a:hlinkClick r:id="rId5"/>
              </a:rPr>
              <a:t>Tanner, S.</a:t>
            </a:r>
            <a:r>
              <a:rPr lang="en-US" dirty="0"/>
              <a:t> (2015). Create contracts to improve communication and reduce anxiety. In B. Chen &amp; K. Thompson (Eds.), Teaching Online Pedagogical Repository. Orlando, FL: University of Central Florida Center for Distributed Learning. </a:t>
            </a:r>
            <a:r>
              <a:rPr lang="en-US" dirty="0">
                <a:hlinkClick r:id="rId6"/>
              </a:rPr>
              <a:t>https://topr.online.ucf.edu/create-a-course-contract-assignment-to-help-students-learn-about-course-policies/</a:t>
            </a:r>
            <a:r>
              <a:rPr lang="en-US" dirty="0"/>
              <a:t>.</a:t>
            </a:r>
          </a:p>
          <a:p>
            <a:r>
              <a:rPr lang="en-US" dirty="0"/>
              <a:t>Kirk, K. (2011). Syllabus quiz. Teaching Geoscience Online.  </a:t>
            </a:r>
            <a:r>
              <a:rPr lang="en-US" dirty="0">
                <a:hlinkClick r:id="rId7"/>
              </a:rPr>
              <a:t>http://serc.carleton.edu/NAGTWorkshops/online/activities/46956.html</a:t>
            </a:r>
            <a:endParaRPr lang="en-US" dirty="0"/>
          </a:p>
          <a:p>
            <a:r>
              <a:rPr lang="en-US" dirty="0" err="1"/>
              <a:t>Raymark</a:t>
            </a:r>
            <a:r>
              <a:rPr lang="en-US" dirty="0"/>
              <a:t>, P., &amp; Connor-Greene, P. (2002). The syllabus quiz. Teaching of Psychology 29(4), </a:t>
            </a:r>
            <a:r>
              <a:rPr lang="en-US" dirty="0">
                <a:hlinkClick r:id="rId8"/>
              </a:rPr>
              <a:t>http://www.tandfonline.com/doi/abs/10.1207/S15328023TOP2904_05#.VA9dB2RdWaY</a:t>
            </a:r>
            <a:endParaRPr lang="en-US" dirty="0"/>
          </a:p>
          <a:p>
            <a:endParaRPr lang="en-US" sz="2000" dirty="0"/>
          </a:p>
        </p:txBody>
      </p:sp>
    </p:spTree>
    <p:extLst>
      <p:ext uri="{BB962C8B-B14F-4D97-AF65-F5344CB8AC3E}">
        <p14:creationId xmlns:p14="http://schemas.microsoft.com/office/powerpoint/2010/main" val="43790598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B6B1D8-DF20-A3A0-ACC8-6805CB8DC39A}"/>
              </a:ext>
            </a:extLst>
          </p:cNvPr>
          <p:cNvSpPr>
            <a:spLocks noGrp="1"/>
          </p:cNvSpPr>
          <p:nvPr>
            <p:ph type="title"/>
          </p:nvPr>
        </p:nvSpPr>
        <p:spPr>
          <a:xfrm>
            <a:off x="1136428" y="627564"/>
            <a:ext cx="7474172" cy="1325563"/>
          </a:xfrm>
        </p:spPr>
        <p:txBody>
          <a:bodyPr>
            <a:normAutofit/>
          </a:bodyPr>
          <a:lstStyle/>
          <a:p>
            <a:r>
              <a:rPr lang="en-US" dirty="0"/>
              <a:t>Request a Course Review</a:t>
            </a:r>
          </a:p>
        </p:txBody>
      </p:sp>
      <p:sp>
        <p:nvSpPr>
          <p:cNvPr id="3" name="Content Placeholder 2">
            <a:extLst>
              <a:ext uri="{FF2B5EF4-FFF2-40B4-BE49-F238E27FC236}">
                <a16:creationId xmlns:a16="http://schemas.microsoft.com/office/drawing/2014/main" id="{DE99776C-5B9D-1A0E-F08A-6B1415E8B9E1}"/>
              </a:ext>
            </a:extLst>
          </p:cNvPr>
          <p:cNvSpPr>
            <a:spLocks noGrp="1"/>
          </p:cNvSpPr>
          <p:nvPr>
            <p:ph idx="1"/>
          </p:nvPr>
        </p:nvSpPr>
        <p:spPr>
          <a:xfrm>
            <a:off x="1184251" y="2046001"/>
            <a:ext cx="6467867" cy="4184435"/>
          </a:xfrm>
        </p:spPr>
        <p:txBody>
          <a:bodyPr anchor="ctr">
            <a:normAutofit/>
          </a:bodyPr>
          <a:lstStyle/>
          <a:p>
            <a:pPr marL="0" indent="0">
              <a:buNone/>
            </a:pPr>
            <a:r>
              <a:rPr lang="en-US" dirty="0">
                <a:effectLst/>
                <a:latin typeface="+mn-lt"/>
              </a:rPr>
              <a:t>Now reviewing online courses for </a:t>
            </a:r>
          </a:p>
          <a:p>
            <a:pPr marL="0" indent="0">
              <a:buNone/>
            </a:pPr>
            <a:r>
              <a:rPr lang="en-US" dirty="0">
                <a:effectLst/>
                <a:latin typeface="+mn-lt"/>
              </a:rPr>
              <a:t>13 OSCQR standards.</a:t>
            </a:r>
          </a:p>
          <a:p>
            <a:pPr marL="0" indent="0">
              <a:buNone/>
            </a:pPr>
            <a:endParaRPr lang="en-US" dirty="0">
              <a:latin typeface="+mn-lt"/>
            </a:endParaRPr>
          </a:p>
          <a:p>
            <a:pPr marL="0" indent="0">
              <a:buNone/>
            </a:pPr>
            <a:r>
              <a:rPr lang="en-US" dirty="0">
                <a:latin typeface="+mn-lt"/>
              </a:rPr>
              <a:t>Register at:</a:t>
            </a:r>
          </a:p>
          <a:p>
            <a:pPr marL="0" indent="0">
              <a:buNone/>
            </a:pPr>
            <a:r>
              <a:rPr lang="en-US" dirty="0">
                <a:latin typeface="+mn-lt"/>
                <a:hlinkClick r:id="rId2"/>
              </a:rPr>
              <a:t>https://ccri.edu/ldc/innovate/oscqr.html</a:t>
            </a:r>
            <a:endParaRPr lang="en-US" dirty="0">
              <a:effectLst/>
              <a:latin typeface="+mn-lt"/>
            </a:endParaRPr>
          </a:p>
          <a:p>
            <a:pPr marL="0" indent="0">
              <a:buNone/>
            </a:pPr>
            <a:endParaRPr lang="en-US" dirty="0">
              <a:latin typeface="+mn-lt"/>
            </a:endParaRPr>
          </a:p>
          <a:p>
            <a:pPr marL="0" indent="0">
              <a:buNone/>
            </a:pPr>
            <a:r>
              <a:rPr lang="en-US" dirty="0">
                <a:latin typeface="+mn-lt"/>
              </a:rPr>
              <a:t>Get Knight points and digital badge!</a:t>
            </a:r>
            <a:endParaRPr lang="en-US" dirty="0">
              <a:effectLst/>
              <a:latin typeface="+mn-lt"/>
            </a:endParaRPr>
          </a:p>
        </p:txBody>
      </p:sp>
      <p:grpSp>
        <p:nvGrpSpPr>
          <p:cNvPr id="4" name="Group 3">
            <a:extLst>
              <a:ext uri="{FF2B5EF4-FFF2-40B4-BE49-F238E27FC236}">
                <a16:creationId xmlns:a16="http://schemas.microsoft.com/office/drawing/2014/main" id="{D8BEA93E-DA69-92A9-5FC9-7501A91D03F8}"/>
              </a:ext>
            </a:extLst>
          </p:cNvPr>
          <p:cNvGrpSpPr/>
          <p:nvPr/>
        </p:nvGrpSpPr>
        <p:grpSpPr>
          <a:xfrm>
            <a:off x="9254442" y="3373959"/>
            <a:ext cx="1462088" cy="110081"/>
            <a:chOff x="0" y="1562311"/>
            <a:chExt cx="11679384" cy="879341"/>
          </a:xfrm>
        </p:grpSpPr>
        <p:sp>
          <p:nvSpPr>
            <p:cNvPr id="5" name="Rectangle 4">
              <a:extLst>
                <a:ext uri="{FF2B5EF4-FFF2-40B4-BE49-F238E27FC236}">
                  <a16:creationId xmlns:a16="http://schemas.microsoft.com/office/drawing/2014/main" id="{9903CE2C-DF20-9B7E-28D8-6DE35CA207A2}"/>
                </a:ext>
              </a:extLst>
            </p:cNvPr>
            <p:cNvSpPr/>
            <p:nvPr/>
          </p:nvSpPr>
          <p:spPr>
            <a:xfrm flipV="1">
              <a:off x="0" y="1562311"/>
              <a:ext cx="11486508" cy="25675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6C79534E-E80D-F731-1B46-F2E5EE12BACA}"/>
                </a:ext>
              </a:extLst>
            </p:cNvPr>
            <p:cNvSpPr/>
            <p:nvPr/>
          </p:nvSpPr>
          <p:spPr>
            <a:xfrm>
              <a:off x="11486508" y="1562311"/>
              <a:ext cx="192876" cy="87934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98875091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1782A9-77F4-344B-A908-315F290C2C39}"/>
              </a:ext>
            </a:extLst>
          </p:cNvPr>
          <p:cNvSpPr>
            <a:spLocks noGrp="1"/>
          </p:cNvSpPr>
          <p:nvPr>
            <p:ph type="title"/>
          </p:nvPr>
        </p:nvSpPr>
        <p:spPr>
          <a:xfrm>
            <a:off x="7615358" y="2928769"/>
            <a:ext cx="3932237" cy="1000461"/>
          </a:xfrm>
        </p:spPr>
        <p:txBody>
          <a:bodyPr>
            <a:normAutofit/>
          </a:bodyPr>
          <a:lstStyle/>
          <a:p>
            <a:r>
              <a:rPr lang="en-US" sz="6000" b="1" dirty="0">
                <a:solidFill>
                  <a:schemeClr val="bg1"/>
                </a:solidFill>
                <a:latin typeface="+mj-lt"/>
              </a:rPr>
              <a:t>Questions?</a:t>
            </a:r>
          </a:p>
        </p:txBody>
      </p:sp>
      <p:pic>
        <p:nvPicPr>
          <p:cNvPr id="6" name="Picture Placeholder 5">
            <a:extLst>
              <a:ext uri="{FF2B5EF4-FFF2-40B4-BE49-F238E27FC236}">
                <a16:creationId xmlns:a16="http://schemas.microsoft.com/office/drawing/2014/main" id="{6CC1E322-88D2-D24D-B149-DA36ADB2EF50}"/>
              </a:ext>
            </a:extLst>
          </p:cNvPr>
          <p:cNvPicPr>
            <a:picLocks noGrp="1" noChangeAspect="1"/>
          </p:cNvPicPr>
          <p:nvPr>
            <p:ph type="pic" idx="1"/>
          </p:nvPr>
        </p:nvPicPr>
        <p:blipFill>
          <a:blip r:embed="rId2"/>
          <a:srcRect l="7785" r="7785"/>
          <a:stretch>
            <a:fillRect/>
          </a:stretch>
        </p:blipFill>
        <p:spPr>
          <a:xfrm>
            <a:off x="0" y="-1"/>
            <a:ext cx="8685311" cy="6858000"/>
          </a:xfrm>
        </p:spPr>
      </p:pic>
      <p:sp>
        <p:nvSpPr>
          <p:cNvPr id="7" name="Rectangle 6">
            <a:extLst>
              <a:ext uri="{FF2B5EF4-FFF2-40B4-BE49-F238E27FC236}">
                <a16:creationId xmlns:a16="http://schemas.microsoft.com/office/drawing/2014/main" id="{12A72B20-1DDF-6448-A762-D4FDE9AAE027}"/>
              </a:ext>
            </a:extLst>
          </p:cNvPr>
          <p:cNvSpPr/>
          <p:nvPr/>
        </p:nvSpPr>
        <p:spPr>
          <a:xfrm>
            <a:off x="6970955" y="-129093"/>
            <a:ext cx="5221045" cy="7175351"/>
          </a:xfrm>
          <a:prstGeom prst="rect">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63769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9" name="Rectangle 48">
            <a:extLst>
              <a:ext uri="{FF2B5EF4-FFF2-40B4-BE49-F238E27FC236}">
                <a16:creationId xmlns:a16="http://schemas.microsoft.com/office/drawing/2014/main" id="{4038CB10-1F5C-4D54-9DF7-12586DE5B0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27546" y="321732"/>
            <a:ext cx="7058307" cy="1964266"/>
          </a:xfrm>
          <a:prstGeom prst="rect">
            <a:avLst/>
          </a:prstGeom>
          <a:solidFill>
            <a:srgbClr val="304D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A15C56CF-63C1-E16D-7213-345152139913}"/>
              </a:ext>
            </a:extLst>
          </p:cNvPr>
          <p:cNvSpPr>
            <a:spLocks noGrp="1"/>
          </p:cNvSpPr>
          <p:nvPr>
            <p:ph type="title"/>
          </p:nvPr>
        </p:nvSpPr>
        <p:spPr>
          <a:xfrm>
            <a:off x="524256" y="516804"/>
            <a:ext cx="6594189" cy="1625210"/>
          </a:xfrm>
        </p:spPr>
        <p:txBody>
          <a:bodyPr>
            <a:normAutofit/>
          </a:bodyPr>
          <a:lstStyle/>
          <a:p>
            <a:r>
              <a:rPr lang="en-US" dirty="0">
                <a:solidFill>
                  <a:srgbClr val="FFFFFF"/>
                </a:solidFill>
              </a:rPr>
              <a:t>OSCQR [6-44]</a:t>
            </a:r>
          </a:p>
        </p:txBody>
      </p:sp>
      <p:sp>
        <p:nvSpPr>
          <p:cNvPr id="51" name="Rectangle 50">
            <a:extLst>
              <a:ext uri="{FF2B5EF4-FFF2-40B4-BE49-F238E27FC236}">
                <a16:creationId xmlns:a16="http://schemas.microsoft.com/office/drawing/2014/main" id="{36D30126-6314-4A93-B27E-5C66CF7819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29184" y="2432305"/>
            <a:ext cx="7056669" cy="4102852"/>
          </a:xfrm>
          <a:prstGeom prst="rect">
            <a:avLst/>
          </a:prstGeom>
          <a:solidFill>
            <a:srgbClr val="7F7F7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Rectangle 52">
            <a:extLst>
              <a:ext uri="{FF2B5EF4-FFF2-40B4-BE49-F238E27FC236}">
                <a16:creationId xmlns:a16="http://schemas.microsoft.com/office/drawing/2014/main" id="{73ED6512-6858-4552-B699-9A97FE9A4E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34655" y="321732"/>
            <a:ext cx="4335613" cy="6214534"/>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BD2D37DB-6F26-74B0-E5E3-E1F0816E3EFC}"/>
              </a:ext>
            </a:extLst>
          </p:cNvPr>
          <p:cNvSpPr>
            <a:spLocks noGrp="1"/>
          </p:cNvSpPr>
          <p:nvPr>
            <p:ph idx="1"/>
          </p:nvPr>
        </p:nvSpPr>
        <p:spPr>
          <a:xfrm>
            <a:off x="8029319" y="917725"/>
            <a:ext cx="3424739" cy="4852362"/>
          </a:xfrm>
        </p:spPr>
        <p:txBody>
          <a:bodyPr anchor="ctr">
            <a:normAutofit/>
          </a:bodyPr>
          <a:lstStyle/>
          <a:p>
            <a:pPr marL="0" indent="0">
              <a:buNone/>
            </a:pPr>
            <a:r>
              <a:rPr lang="en-US" dirty="0">
                <a:solidFill>
                  <a:schemeClr val="bg1"/>
                </a:solidFill>
              </a:rPr>
              <a:t>Course grading policies, including consequences of late submissions, are clearly stated in the Course Information/ Syllabus materials.</a:t>
            </a:r>
          </a:p>
        </p:txBody>
      </p:sp>
      <p:pic>
        <p:nvPicPr>
          <p:cNvPr id="5" name="Online Media 4" descr="Standard 6.44 (the OSCQR Rubric)">
            <a:hlinkClick r:id="" action="ppaction://media"/>
            <a:extLst>
              <a:ext uri="{FF2B5EF4-FFF2-40B4-BE49-F238E27FC236}">
                <a16:creationId xmlns:a16="http://schemas.microsoft.com/office/drawing/2014/main" id="{ED84F5CB-387B-E698-E34B-C2A4E6B38182}"/>
              </a:ext>
            </a:extLst>
          </p:cNvPr>
          <p:cNvPicPr>
            <a:picLocks noRot="1" noChangeAspect="1"/>
          </p:cNvPicPr>
          <p:nvPr>
            <a:videoFile r:link="rId1"/>
          </p:nvPr>
        </p:nvPicPr>
        <p:blipFill>
          <a:blip r:embed="rId3"/>
          <a:stretch>
            <a:fillRect/>
          </a:stretch>
        </p:blipFill>
        <p:spPr>
          <a:xfrm>
            <a:off x="524256" y="2615479"/>
            <a:ext cx="6594189" cy="3725717"/>
          </a:xfrm>
          <a:prstGeom prst="rect">
            <a:avLst/>
          </a:prstGeom>
        </p:spPr>
      </p:pic>
    </p:spTree>
    <p:extLst>
      <p:ext uri="{BB962C8B-B14F-4D97-AF65-F5344CB8AC3E}">
        <p14:creationId xmlns:p14="http://schemas.microsoft.com/office/powerpoint/2010/main" val="42047912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B6B1D8-DF20-A3A0-ACC8-6805CB8DC39A}"/>
              </a:ext>
            </a:extLst>
          </p:cNvPr>
          <p:cNvSpPr>
            <a:spLocks noGrp="1"/>
          </p:cNvSpPr>
          <p:nvPr>
            <p:ph type="title"/>
          </p:nvPr>
        </p:nvSpPr>
        <p:spPr>
          <a:xfrm>
            <a:off x="838200" y="365125"/>
            <a:ext cx="1565953" cy="1325563"/>
          </a:xfrm>
        </p:spPr>
        <p:txBody>
          <a:bodyPr/>
          <a:lstStyle/>
          <a:p>
            <a:r>
              <a:rPr lang="en-US"/>
              <a:t>Part 1</a:t>
            </a:r>
            <a:endParaRPr lang="en-US" dirty="0"/>
          </a:p>
        </p:txBody>
      </p:sp>
      <p:sp>
        <p:nvSpPr>
          <p:cNvPr id="3" name="Content Placeholder 2">
            <a:extLst>
              <a:ext uri="{FF2B5EF4-FFF2-40B4-BE49-F238E27FC236}">
                <a16:creationId xmlns:a16="http://schemas.microsoft.com/office/drawing/2014/main" id="{DE99776C-5B9D-1A0E-F08A-6B1415E8B9E1}"/>
              </a:ext>
            </a:extLst>
          </p:cNvPr>
          <p:cNvSpPr>
            <a:spLocks noGrp="1"/>
          </p:cNvSpPr>
          <p:nvPr>
            <p:ph idx="1"/>
          </p:nvPr>
        </p:nvSpPr>
        <p:spPr>
          <a:xfrm>
            <a:off x="741762" y="2123179"/>
            <a:ext cx="10515600" cy="4369695"/>
          </a:xfrm>
          <a:effectLst>
            <a:outerShdw sx="1000" sy="1000" algn="ctr" rotWithShape="0">
              <a:srgbClr val="000000"/>
            </a:outerShdw>
          </a:effectLst>
        </p:spPr>
        <p:txBody>
          <a:bodyPr>
            <a:normAutofit fontScale="85000" lnSpcReduction="10000"/>
          </a:bodyPr>
          <a:lstStyle/>
          <a:p>
            <a:pPr marL="0" indent="0">
              <a:lnSpc>
                <a:spcPct val="150000"/>
              </a:lnSpc>
              <a:buNone/>
            </a:pPr>
            <a:r>
              <a:rPr lang="en-US" dirty="0"/>
              <a:t>Learners need to know </a:t>
            </a:r>
            <a:r>
              <a:rPr lang="en-US" dirty="0">
                <a:solidFill>
                  <a:schemeClr val="accent1"/>
                </a:solidFill>
              </a:rPr>
              <a:t>how their work will be assessed in a clear and transparent manner</a:t>
            </a:r>
            <a:r>
              <a:rPr lang="en-US" dirty="0"/>
              <a:t>. Grading policies can guide learner progress and promote fair and objective review and assessment of all graded work. Research shows that grading policies </a:t>
            </a:r>
            <a:r>
              <a:rPr lang="en-US" dirty="0">
                <a:solidFill>
                  <a:schemeClr val="accent1"/>
                </a:solidFill>
              </a:rPr>
              <a:t>directly impact learner motivation</a:t>
            </a:r>
            <a:r>
              <a:rPr lang="en-US" dirty="0"/>
              <a:t>. </a:t>
            </a:r>
            <a:r>
              <a:rPr lang="en-US" dirty="0" err="1"/>
              <a:t>Elikai</a:t>
            </a:r>
            <a:r>
              <a:rPr lang="en-US" dirty="0"/>
              <a:t> &amp; </a:t>
            </a:r>
            <a:r>
              <a:rPr lang="en-US" dirty="0" err="1"/>
              <a:t>Schuhmann</a:t>
            </a:r>
            <a:r>
              <a:rPr lang="en-US" dirty="0"/>
              <a:t> (2010) found that strict grading policies motivated learning by associating levels of mastery and performance with a specific grade, and guiding achievement progress. Having a clear </a:t>
            </a:r>
            <a:r>
              <a:rPr lang="en-US" dirty="0">
                <a:solidFill>
                  <a:schemeClr val="accent1"/>
                </a:solidFill>
              </a:rPr>
              <a:t>understanding on how one will be assessed and evaluated also scaffolds online learner self-reg</a:t>
            </a:r>
            <a:r>
              <a:rPr lang="en-US" dirty="0"/>
              <a:t>ulation.</a:t>
            </a:r>
          </a:p>
        </p:txBody>
      </p:sp>
      <p:grpSp>
        <p:nvGrpSpPr>
          <p:cNvPr id="13" name="Group 12">
            <a:extLst>
              <a:ext uri="{FF2B5EF4-FFF2-40B4-BE49-F238E27FC236}">
                <a16:creationId xmlns:a16="http://schemas.microsoft.com/office/drawing/2014/main" id="{CA0BA1BE-0444-975E-3363-C13916DDD65E}"/>
              </a:ext>
            </a:extLst>
          </p:cNvPr>
          <p:cNvGrpSpPr/>
          <p:nvPr/>
        </p:nvGrpSpPr>
        <p:grpSpPr>
          <a:xfrm>
            <a:off x="256308" y="1632017"/>
            <a:ext cx="11679384" cy="879341"/>
            <a:chOff x="0" y="1562311"/>
            <a:chExt cx="11679384" cy="879341"/>
          </a:xfrm>
        </p:grpSpPr>
        <p:sp>
          <p:nvSpPr>
            <p:cNvPr id="7" name="Rectangle 6">
              <a:extLst>
                <a:ext uri="{FF2B5EF4-FFF2-40B4-BE49-F238E27FC236}">
                  <a16:creationId xmlns:a16="http://schemas.microsoft.com/office/drawing/2014/main" id="{E458BCC7-697F-E15E-9D9F-D093D159DA03}"/>
                </a:ext>
              </a:extLst>
            </p:cNvPr>
            <p:cNvSpPr/>
            <p:nvPr/>
          </p:nvSpPr>
          <p:spPr>
            <a:xfrm flipV="1">
              <a:off x="0" y="1562311"/>
              <a:ext cx="11486508" cy="25675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F794E28D-A51C-A9B9-B58D-D61DCE8DBAB4}"/>
                </a:ext>
              </a:extLst>
            </p:cNvPr>
            <p:cNvSpPr/>
            <p:nvPr/>
          </p:nvSpPr>
          <p:spPr>
            <a:xfrm>
              <a:off x="11486508" y="1562311"/>
              <a:ext cx="192876" cy="87934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4624675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B6B1D8-DF20-A3A0-ACC8-6805CB8DC39A}"/>
              </a:ext>
            </a:extLst>
          </p:cNvPr>
          <p:cNvSpPr>
            <a:spLocks noGrp="1"/>
          </p:cNvSpPr>
          <p:nvPr>
            <p:ph type="title"/>
          </p:nvPr>
        </p:nvSpPr>
        <p:spPr>
          <a:xfrm>
            <a:off x="838200" y="365125"/>
            <a:ext cx="1565953" cy="1325563"/>
          </a:xfrm>
        </p:spPr>
        <p:txBody>
          <a:bodyPr/>
          <a:lstStyle/>
          <a:p>
            <a:r>
              <a:rPr lang="en-US" dirty="0"/>
              <a:t>Part 2</a:t>
            </a:r>
          </a:p>
        </p:txBody>
      </p:sp>
      <p:sp>
        <p:nvSpPr>
          <p:cNvPr id="3" name="Content Placeholder 2">
            <a:extLst>
              <a:ext uri="{FF2B5EF4-FFF2-40B4-BE49-F238E27FC236}">
                <a16:creationId xmlns:a16="http://schemas.microsoft.com/office/drawing/2014/main" id="{DE99776C-5B9D-1A0E-F08A-6B1415E8B9E1}"/>
              </a:ext>
            </a:extLst>
          </p:cNvPr>
          <p:cNvSpPr>
            <a:spLocks noGrp="1"/>
          </p:cNvSpPr>
          <p:nvPr>
            <p:ph idx="1"/>
          </p:nvPr>
        </p:nvSpPr>
        <p:spPr>
          <a:xfrm>
            <a:off x="838200" y="2071687"/>
            <a:ext cx="10515600" cy="4549830"/>
          </a:xfrm>
        </p:spPr>
        <p:txBody>
          <a:bodyPr>
            <a:noAutofit/>
          </a:bodyPr>
          <a:lstStyle/>
          <a:p>
            <a:pPr marL="0" indent="0">
              <a:lnSpc>
                <a:spcPct val="150000"/>
              </a:lnSpc>
              <a:buNone/>
            </a:pPr>
            <a:r>
              <a:rPr lang="en-US" sz="2400" dirty="0"/>
              <a:t>All activities, assignments, and graded activities should have</a:t>
            </a:r>
            <a:r>
              <a:rPr lang="en-US" sz="2400" dirty="0">
                <a:solidFill>
                  <a:schemeClr val="accent1"/>
                </a:solidFill>
              </a:rPr>
              <a:t> clear goals and criteria for assessment within their descriptions</a:t>
            </a:r>
            <a:r>
              <a:rPr lang="en-US" sz="2400" dirty="0"/>
              <a:t>. </a:t>
            </a:r>
            <a:r>
              <a:rPr lang="en-US" sz="2400" dirty="0">
                <a:solidFill>
                  <a:schemeClr val="accent1"/>
                </a:solidFill>
              </a:rPr>
              <a:t>Linking back to grading policies </a:t>
            </a:r>
            <a:r>
              <a:rPr lang="en-US" sz="2400" dirty="0"/>
              <a:t>from each graded activity will provide more opportunities for learners to understand what is expected from them, and the associated guidelines, or rubrics can help guide their progress through the assignment or graded activity.</a:t>
            </a:r>
          </a:p>
          <a:p>
            <a:pPr marL="0" indent="0">
              <a:lnSpc>
                <a:spcPct val="150000"/>
              </a:lnSpc>
              <a:buNone/>
            </a:pPr>
            <a:r>
              <a:rPr lang="en-US" sz="2400" dirty="0"/>
              <a:t>Including clear course grading policies in both the Course Information/Syllabus materials will also mitigate issues related to and learner questions, concerns, or challenges regarding grades received.</a:t>
            </a:r>
          </a:p>
        </p:txBody>
      </p:sp>
      <p:grpSp>
        <p:nvGrpSpPr>
          <p:cNvPr id="4" name="Group 3">
            <a:extLst>
              <a:ext uri="{FF2B5EF4-FFF2-40B4-BE49-F238E27FC236}">
                <a16:creationId xmlns:a16="http://schemas.microsoft.com/office/drawing/2014/main" id="{4432B199-6266-D56C-9724-660337FB8D14}"/>
              </a:ext>
            </a:extLst>
          </p:cNvPr>
          <p:cNvGrpSpPr/>
          <p:nvPr/>
        </p:nvGrpSpPr>
        <p:grpSpPr>
          <a:xfrm>
            <a:off x="256308" y="1632017"/>
            <a:ext cx="11679384" cy="879341"/>
            <a:chOff x="0" y="1562311"/>
            <a:chExt cx="11679384" cy="879341"/>
          </a:xfrm>
        </p:grpSpPr>
        <p:sp>
          <p:nvSpPr>
            <p:cNvPr id="5" name="Rectangle 4">
              <a:extLst>
                <a:ext uri="{FF2B5EF4-FFF2-40B4-BE49-F238E27FC236}">
                  <a16:creationId xmlns:a16="http://schemas.microsoft.com/office/drawing/2014/main" id="{837AFEDC-39E1-DB7B-3D73-753C658F58A1}"/>
                </a:ext>
              </a:extLst>
            </p:cNvPr>
            <p:cNvSpPr/>
            <p:nvPr/>
          </p:nvSpPr>
          <p:spPr>
            <a:xfrm flipV="1">
              <a:off x="0" y="1562311"/>
              <a:ext cx="11486508" cy="25675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305796CD-02CB-4987-9B47-3E7B03A7A944}"/>
                </a:ext>
              </a:extLst>
            </p:cNvPr>
            <p:cNvSpPr/>
            <p:nvPr/>
          </p:nvSpPr>
          <p:spPr>
            <a:xfrm>
              <a:off x="11486508" y="1562311"/>
              <a:ext cx="192876" cy="87934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1914593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5C69D9-E666-6CCA-3982-052C11DC818D}"/>
              </a:ext>
            </a:extLst>
          </p:cNvPr>
          <p:cNvSpPr>
            <a:spLocks noGrp="1"/>
          </p:cNvSpPr>
          <p:nvPr>
            <p:ph type="title"/>
          </p:nvPr>
        </p:nvSpPr>
        <p:spPr/>
        <p:txBody>
          <a:bodyPr/>
          <a:lstStyle/>
          <a:p>
            <a:r>
              <a:rPr lang="en-US" dirty="0"/>
              <a:t>Practices</a:t>
            </a:r>
            <a:endParaRPr lang="en-US" sz="2400" dirty="0"/>
          </a:p>
        </p:txBody>
      </p:sp>
      <p:sp>
        <p:nvSpPr>
          <p:cNvPr id="3" name="Content Placeholder 2">
            <a:extLst>
              <a:ext uri="{FF2B5EF4-FFF2-40B4-BE49-F238E27FC236}">
                <a16:creationId xmlns:a16="http://schemas.microsoft.com/office/drawing/2014/main" id="{8E5B2D65-F877-F220-2141-1D26581BB46E}"/>
              </a:ext>
            </a:extLst>
          </p:cNvPr>
          <p:cNvSpPr>
            <a:spLocks noGrp="1"/>
          </p:cNvSpPr>
          <p:nvPr>
            <p:ph sz="half" idx="1"/>
          </p:nvPr>
        </p:nvSpPr>
        <p:spPr>
          <a:xfrm>
            <a:off x="838200" y="2266681"/>
            <a:ext cx="5181600" cy="4226194"/>
          </a:xfrm>
        </p:spPr>
        <p:txBody>
          <a:bodyPr>
            <a:noAutofit/>
          </a:bodyPr>
          <a:lstStyle/>
          <a:p>
            <a:pPr>
              <a:lnSpc>
                <a:spcPct val="150000"/>
              </a:lnSpc>
            </a:pPr>
            <a:r>
              <a:rPr lang="en-US" sz="2400" dirty="0"/>
              <a:t>Grade Scale</a:t>
            </a:r>
          </a:p>
          <a:p>
            <a:pPr>
              <a:lnSpc>
                <a:spcPct val="150000"/>
              </a:lnSpc>
            </a:pPr>
            <a:r>
              <a:rPr lang="en-US" sz="2400" dirty="0"/>
              <a:t>Grade Distribution with Weights</a:t>
            </a:r>
          </a:p>
          <a:p>
            <a:pPr>
              <a:lnSpc>
                <a:spcPct val="150000"/>
              </a:lnSpc>
            </a:pPr>
            <a:r>
              <a:rPr lang="en-US" sz="2400" dirty="0"/>
              <a:t>Description of each type of assessment</a:t>
            </a:r>
          </a:p>
          <a:p>
            <a:pPr>
              <a:lnSpc>
                <a:spcPct val="150000"/>
              </a:lnSpc>
            </a:pPr>
            <a:r>
              <a:rPr lang="en-US" sz="2400" dirty="0"/>
              <a:t>Incomplete Policy</a:t>
            </a:r>
          </a:p>
          <a:p>
            <a:pPr>
              <a:lnSpc>
                <a:spcPct val="150000"/>
              </a:lnSpc>
            </a:pPr>
            <a:r>
              <a:rPr lang="en-US" sz="2400" dirty="0"/>
              <a:t>Make-up Policy</a:t>
            </a:r>
          </a:p>
        </p:txBody>
      </p:sp>
      <p:sp>
        <p:nvSpPr>
          <p:cNvPr id="7" name="Content Placeholder 6">
            <a:extLst>
              <a:ext uri="{FF2B5EF4-FFF2-40B4-BE49-F238E27FC236}">
                <a16:creationId xmlns:a16="http://schemas.microsoft.com/office/drawing/2014/main" id="{B69144CD-759A-CAA5-8A90-7F6899896AB4}"/>
              </a:ext>
            </a:extLst>
          </p:cNvPr>
          <p:cNvSpPr>
            <a:spLocks noGrp="1"/>
          </p:cNvSpPr>
          <p:nvPr>
            <p:ph sz="half" idx="2"/>
          </p:nvPr>
        </p:nvSpPr>
        <p:spPr>
          <a:xfrm>
            <a:off x="6172200" y="2266681"/>
            <a:ext cx="5181600" cy="3910281"/>
          </a:xfrm>
        </p:spPr>
        <p:txBody>
          <a:bodyPr>
            <a:normAutofit/>
          </a:bodyPr>
          <a:lstStyle/>
          <a:p>
            <a:pPr>
              <a:lnSpc>
                <a:spcPct val="150000"/>
              </a:lnSpc>
            </a:pPr>
            <a:r>
              <a:rPr lang="en-US" sz="2400" dirty="0"/>
              <a:t>Late Policy</a:t>
            </a:r>
          </a:p>
          <a:p>
            <a:pPr>
              <a:lnSpc>
                <a:spcPct val="150000"/>
              </a:lnSpc>
            </a:pPr>
            <a:r>
              <a:rPr lang="en-US" sz="2400" dirty="0"/>
              <a:t>Extra Credit</a:t>
            </a:r>
          </a:p>
          <a:p>
            <a:pPr>
              <a:lnSpc>
                <a:spcPct val="150000"/>
              </a:lnSpc>
            </a:pPr>
            <a:r>
              <a:rPr lang="en-US" sz="2400" dirty="0"/>
              <a:t>Collaborative work </a:t>
            </a:r>
          </a:p>
          <a:p>
            <a:pPr>
              <a:lnSpc>
                <a:spcPct val="150000"/>
              </a:lnSpc>
            </a:pPr>
            <a:r>
              <a:rPr lang="en-US" sz="2400" dirty="0"/>
              <a:t>Peer review</a:t>
            </a:r>
          </a:p>
        </p:txBody>
      </p:sp>
      <p:grpSp>
        <p:nvGrpSpPr>
          <p:cNvPr id="4" name="Group 3">
            <a:extLst>
              <a:ext uri="{FF2B5EF4-FFF2-40B4-BE49-F238E27FC236}">
                <a16:creationId xmlns:a16="http://schemas.microsoft.com/office/drawing/2014/main" id="{97C11E1E-F996-6B30-1910-10DDD675EF07}"/>
              </a:ext>
            </a:extLst>
          </p:cNvPr>
          <p:cNvGrpSpPr/>
          <p:nvPr/>
        </p:nvGrpSpPr>
        <p:grpSpPr>
          <a:xfrm>
            <a:off x="256308" y="1632017"/>
            <a:ext cx="11679384" cy="879341"/>
            <a:chOff x="0" y="1562311"/>
            <a:chExt cx="11679384" cy="879341"/>
          </a:xfrm>
        </p:grpSpPr>
        <p:sp>
          <p:nvSpPr>
            <p:cNvPr id="5" name="Rectangle 4">
              <a:extLst>
                <a:ext uri="{FF2B5EF4-FFF2-40B4-BE49-F238E27FC236}">
                  <a16:creationId xmlns:a16="http://schemas.microsoft.com/office/drawing/2014/main" id="{3BE8DD46-F201-7FA0-DF95-9ADD9A7BB695}"/>
                </a:ext>
              </a:extLst>
            </p:cNvPr>
            <p:cNvSpPr/>
            <p:nvPr/>
          </p:nvSpPr>
          <p:spPr>
            <a:xfrm flipV="1">
              <a:off x="0" y="1562311"/>
              <a:ext cx="11486508" cy="25675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DE00EF36-10A5-BE43-2F6D-FB8300F178DF}"/>
                </a:ext>
              </a:extLst>
            </p:cNvPr>
            <p:cNvSpPr/>
            <p:nvPr/>
          </p:nvSpPr>
          <p:spPr>
            <a:xfrm>
              <a:off x="11486508" y="1562311"/>
              <a:ext cx="192876" cy="87934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2221547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9" name="Rectangle 28">
            <a:extLst>
              <a:ext uri="{FF2B5EF4-FFF2-40B4-BE49-F238E27FC236}">
                <a16:creationId xmlns:a16="http://schemas.microsoft.com/office/drawing/2014/main" id="{743AA782-23D1-4521-8CAD-47662984AA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9CECA90-97DE-22F0-813C-8DAF4A78BB2B}"/>
              </a:ext>
            </a:extLst>
          </p:cNvPr>
          <p:cNvSpPr>
            <a:spLocks noGrp="1"/>
          </p:cNvSpPr>
          <p:nvPr>
            <p:ph type="title"/>
          </p:nvPr>
        </p:nvSpPr>
        <p:spPr>
          <a:xfrm>
            <a:off x="630936" y="640080"/>
            <a:ext cx="4818888" cy="1481328"/>
          </a:xfrm>
        </p:spPr>
        <p:txBody>
          <a:bodyPr vert="horz" lIns="91440" tIns="45720" rIns="91440" bIns="45720" rtlCol="0" anchor="b">
            <a:normAutofit/>
          </a:bodyPr>
          <a:lstStyle/>
          <a:p>
            <a:r>
              <a:rPr lang="en-US" sz="4600" kern="1200">
                <a:solidFill>
                  <a:schemeClr val="tx1"/>
                </a:solidFill>
                <a:latin typeface="+mj-lt"/>
                <a:ea typeface="+mj-ea"/>
                <a:cs typeface="+mj-cs"/>
              </a:rPr>
              <a:t>Grade Distribution and Weights</a:t>
            </a:r>
          </a:p>
        </p:txBody>
      </p:sp>
      <p:sp>
        <p:nvSpPr>
          <p:cNvPr id="31" name="sketch line">
            <a:extLst>
              <a:ext uri="{FF2B5EF4-FFF2-40B4-BE49-F238E27FC236}">
                <a16:creationId xmlns:a16="http://schemas.microsoft.com/office/drawing/2014/main" id="{71877DBC-BB60-40F0-AC93-2ACDBAAE60C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278" y="2372868"/>
            <a:ext cx="3255095" cy="18288"/>
          </a:xfrm>
          <a:custGeom>
            <a:avLst/>
            <a:gdLst>
              <a:gd name="connsiteX0" fmla="*/ 0 w 3255095"/>
              <a:gd name="connsiteY0" fmla="*/ 0 h 18288"/>
              <a:gd name="connsiteX1" fmla="*/ 618468 w 3255095"/>
              <a:gd name="connsiteY1" fmla="*/ 0 h 18288"/>
              <a:gd name="connsiteX2" fmla="*/ 1269487 w 3255095"/>
              <a:gd name="connsiteY2" fmla="*/ 0 h 18288"/>
              <a:gd name="connsiteX3" fmla="*/ 1953057 w 3255095"/>
              <a:gd name="connsiteY3" fmla="*/ 0 h 18288"/>
              <a:gd name="connsiteX4" fmla="*/ 2636627 w 3255095"/>
              <a:gd name="connsiteY4" fmla="*/ 0 h 18288"/>
              <a:gd name="connsiteX5" fmla="*/ 3255095 w 3255095"/>
              <a:gd name="connsiteY5" fmla="*/ 0 h 18288"/>
              <a:gd name="connsiteX6" fmla="*/ 3255095 w 3255095"/>
              <a:gd name="connsiteY6" fmla="*/ 18288 h 18288"/>
              <a:gd name="connsiteX7" fmla="*/ 2538974 w 3255095"/>
              <a:gd name="connsiteY7" fmla="*/ 18288 h 18288"/>
              <a:gd name="connsiteX8" fmla="*/ 1822853 w 3255095"/>
              <a:gd name="connsiteY8" fmla="*/ 18288 h 18288"/>
              <a:gd name="connsiteX9" fmla="*/ 1171834 w 3255095"/>
              <a:gd name="connsiteY9" fmla="*/ 18288 h 18288"/>
              <a:gd name="connsiteX10" fmla="*/ 0 w 3255095"/>
              <a:gd name="connsiteY10" fmla="*/ 18288 h 18288"/>
              <a:gd name="connsiteX11" fmla="*/ 0 w 3255095"/>
              <a:gd name="connsiteY11"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55095" h="18288" fill="none" extrusionOk="0">
                <a:moveTo>
                  <a:pt x="0" y="0"/>
                </a:moveTo>
                <a:cubicBezTo>
                  <a:pt x="240201" y="-22123"/>
                  <a:pt x="462021" y="-19623"/>
                  <a:pt x="618468" y="0"/>
                </a:cubicBezTo>
                <a:cubicBezTo>
                  <a:pt x="774915" y="19623"/>
                  <a:pt x="974734" y="2035"/>
                  <a:pt x="1269487" y="0"/>
                </a:cubicBezTo>
                <a:cubicBezTo>
                  <a:pt x="1564240" y="-2035"/>
                  <a:pt x="1733579" y="10639"/>
                  <a:pt x="1953057" y="0"/>
                </a:cubicBezTo>
                <a:cubicBezTo>
                  <a:pt x="2172535" y="-10639"/>
                  <a:pt x="2453962" y="14018"/>
                  <a:pt x="2636627" y="0"/>
                </a:cubicBezTo>
                <a:cubicBezTo>
                  <a:pt x="2819292" y="-14018"/>
                  <a:pt x="3121375" y="5399"/>
                  <a:pt x="3255095" y="0"/>
                </a:cubicBezTo>
                <a:cubicBezTo>
                  <a:pt x="3254386" y="8157"/>
                  <a:pt x="3254682" y="12125"/>
                  <a:pt x="3255095" y="18288"/>
                </a:cubicBezTo>
                <a:cubicBezTo>
                  <a:pt x="3088545" y="23203"/>
                  <a:pt x="2687475" y="7419"/>
                  <a:pt x="2538974" y="18288"/>
                </a:cubicBezTo>
                <a:cubicBezTo>
                  <a:pt x="2390473" y="29157"/>
                  <a:pt x="2137381" y="-8959"/>
                  <a:pt x="1822853" y="18288"/>
                </a:cubicBezTo>
                <a:cubicBezTo>
                  <a:pt x="1508325" y="45535"/>
                  <a:pt x="1466437" y="20385"/>
                  <a:pt x="1171834" y="18288"/>
                </a:cubicBezTo>
                <a:cubicBezTo>
                  <a:pt x="877231" y="16191"/>
                  <a:pt x="561097" y="37643"/>
                  <a:pt x="0" y="18288"/>
                </a:cubicBezTo>
                <a:cubicBezTo>
                  <a:pt x="-46" y="12483"/>
                  <a:pt x="-203" y="6491"/>
                  <a:pt x="0" y="0"/>
                </a:cubicBezTo>
                <a:close/>
              </a:path>
              <a:path w="3255095" h="18288" stroke="0" extrusionOk="0">
                <a:moveTo>
                  <a:pt x="0" y="0"/>
                </a:moveTo>
                <a:cubicBezTo>
                  <a:pt x="291965" y="19429"/>
                  <a:pt x="363155" y="8568"/>
                  <a:pt x="618468" y="0"/>
                </a:cubicBezTo>
                <a:cubicBezTo>
                  <a:pt x="873781" y="-8568"/>
                  <a:pt x="904459" y="-19505"/>
                  <a:pt x="1171834" y="0"/>
                </a:cubicBezTo>
                <a:cubicBezTo>
                  <a:pt x="1439209" y="19505"/>
                  <a:pt x="1744369" y="9790"/>
                  <a:pt x="1887955" y="0"/>
                </a:cubicBezTo>
                <a:cubicBezTo>
                  <a:pt x="2031541" y="-9790"/>
                  <a:pt x="2346378" y="21240"/>
                  <a:pt x="2506423" y="0"/>
                </a:cubicBezTo>
                <a:cubicBezTo>
                  <a:pt x="2666468" y="-21240"/>
                  <a:pt x="2990257" y="30414"/>
                  <a:pt x="3255095" y="0"/>
                </a:cubicBezTo>
                <a:cubicBezTo>
                  <a:pt x="3254831" y="4493"/>
                  <a:pt x="3255479" y="9472"/>
                  <a:pt x="3255095" y="18288"/>
                </a:cubicBezTo>
                <a:cubicBezTo>
                  <a:pt x="3120743" y="16690"/>
                  <a:pt x="2759628" y="42462"/>
                  <a:pt x="2604076" y="18288"/>
                </a:cubicBezTo>
                <a:cubicBezTo>
                  <a:pt x="2448524" y="-5886"/>
                  <a:pt x="2184336" y="19599"/>
                  <a:pt x="1887955" y="18288"/>
                </a:cubicBezTo>
                <a:cubicBezTo>
                  <a:pt x="1591574" y="16977"/>
                  <a:pt x="1548845" y="6870"/>
                  <a:pt x="1334589" y="18288"/>
                </a:cubicBezTo>
                <a:cubicBezTo>
                  <a:pt x="1120333" y="29706"/>
                  <a:pt x="996014" y="9662"/>
                  <a:pt x="683570" y="18288"/>
                </a:cubicBezTo>
                <a:cubicBezTo>
                  <a:pt x="371126" y="26914"/>
                  <a:pt x="198687" y="16167"/>
                  <a:pt x="0" y="18288"/>
                </a:cubicBezTo>
                <a:cubicBezTo>
                  <a:pt x="843" y="9577"/>
                  <a:pt x="371" y="6900"/>
                  <a:pt x="0" y="0"/>
                </a:cubicBezTo>
                <a:close/>
              </a:path>
            </a:pathLst>
          </a:custGeom>
          <a:solidFill>
            <a:schemeClr val="accent2"/>
          </a:solidFill>
          <a:ln w="38100"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Content Placeholder 3">
            <a:extLst>
              <a:ext uri="{FF2B5EF4-FFF2-40B4-BE49-F238E27FC236}">
                <a16:creationId xmlns:a16="http://schemas.microsoft.com/office/drawing/2014/main" id="{E56C4CE5-839F-AF50-FC74-1C961182A965}"/>
              </a:ext>
            </a:extLst>
          </p:cNvPr>
          <p:cNvSpPr>
            <a:spLocks noGrp="1"/>
          </p:cNvSpPr>
          <p:nvPr>
            <p:ph sz="half" idx="1"/>
          </p:nvPr>
        </p:nvSpPr>
        <p:spPr>
          <a:xfrm>
            <a:off x="630936" y="2660904"/>
            <a:ext cx="4818888" cy="3547872"/>
          </a:xfrm>
        </p:spPr>
        <p:txBody>
          <a:bodyPr vert="horz" lIns="91440" tIns="45720" rIns="91440" bIns="45720" rtlCol="0" anchor="t">
            <a:normAutofit/>
          </a:bodyPr>
          <a:lstStyle/>
          <a:p>
            <a:r>
              <a:rPr lang="en-US" sz="2200"/>
              <a:t>Student cannot choose to not engage or complete (i.e., fail) any one aspect, or component of the course, and still pass the course.</a:t>
            </a:r>
          </a:p>
          <a:p>
            <a:r>
              <a:rPr lang="en-US" sz="2200"/>
              <a:t>Assessments are tied to outcome’s Bloom level. Higher the Blooms the more points its worth.</a:t>
            </a:r>
          </a:p>
          <a:p>
            <a:r>
              <a:rPr lang="en-US" sz="2200"/>
              <a:t>The more points an assessment has the harder students will work on it.</a:t>
            </a:r>
          </a:p>
          <a:p>
            <a:endParaRPr lang="en-US" sz="2200"/>
          </a:p>
        </p:txBody>
      </p:sp>
      <p:graphicFrame>
        <p:nvGraphicFramePr>
          <p:cNvPr id="7" name="Content Placeholder 6">
            <a:extLst>
              <a:ext uri="{FF2B5EF4-FFF2-40B4-BE49-F238E27FC236}">
                <a16:creationId xmlns:a16="http://schemas.microsoft.com/office/drawing/2014/main" id="{B766AEA3-F762-A8E2-0D0E-6B7BCDE429C7}"/>
              </a:ext>
            </a:extLst>
          </p:cNvPr>
          <p:cNvGraphicFramePr>
            <a:graphicFrameLocks noGrp="1"/>
          </p:cNvGraphicFramePr>
          <p:nvPr>
            <p:ph sz="half" idx="2"/>
            <p:extLst>
              <p:ext uri="{D42A27DB-BD31-4B8C-83A1-F6EECF244321}">
                <p14:modId xmlns:p14="http://schemas.microsoft.com/office/powerpoint/2010/main" val="1120646496"/>
              </p:ext>
            </p:extLst>
          </p:nvPr>
        </p:nvGraphicFramePr>
        <p:xfrm>
          <a:off x="6099048" y="1100615"/>
          <a:ext cx="5458969" cy="4656770"/>
        </p:xfrm>
        <a:graphic>
          <a:graphicData uri="http://schemas.openxmlformats.org/drawingml/2006/table">
            <a:tbl>
              <a:tblPr firstRow="1" bandRow="1">
                <a:noFill/>
                <a:tableStyleId>{5C22544A-7EE6-4342-B048-85BDC9FD1C3A}</a:tableStyleId>
              </a:tblPr>
              <a:tblGrid>
                <a:gridCol w="3503303">
                  <a:extLst>
                    <a:ext uri="{9D8B030D-6E8A-4147-A177-3AD203B41FA5}">
                      <a16:colId xmlns:a16="http://schemas.microsoft.com/office/drawing/2014/main" val="324183483"/>
                    </a:ext>
                  </a:extLst>
                </a:gridCol>
                <a:gridCol w="1955666">
                  <a:extLst>
                    <a:ext uri="{9D8B030D-6E8A-4147-A177-3AD203B41FA5}">
                      <a16:colId xmlns:a16="http://schemas.microsoft.com/office/drawing/2014/main" val="3799676359"/>
                    </a:ext>
                  </a:extLst>
                </a:gridCol>
              </a:tblGrid>
              <a:tr h="931354">
                <a:tc>
                  <a:txBody>
                    <a:bodyPr/>
                    <a:lstStyle/>
                    <a:p>
                      <a:pPr algn="l" fontAlgn="b"/>
                      <a:r>
                        <a:rPr lang="en-US" sz="3100" b="1" u="none" strike="noStrike" dirty="0">
                          <a:solidFill>
                            <a:schemeClr val="tx1">
                              <a:lumMod val="75000"/>
                              <a:lumOff val="25000"/>
                            </a:schemeClr>
                          </a:solidFill>
                          <a:effectLst/>
                        </a:rPr>
                        <a:t>Assessment</a:t>
                      </a:r>
                      <a:endParaRPr lang="en-US" sz="3100" b="1" i="0" u="none" strike="noStrike" dirty="0">
                        <a:solidFill>
                          <a:schemeClr val="tx1">
                            <a:lumMod val="75000"/>
                            <a:lumOff val="25000"/>
                          </a:schemeClr>
                        </a:solidFill>
                        <a:effectLst/>
                        <a:latin typeface="Calibri" panose="020F0502020204030204" pitchFamily="34" charset="0"/>
                      </a:endParaRPr>
                    </a:p>
                  </a:txBody>
                  <a:tcPr marL="380144" marR="27224" marT="190072" marB="190072" anchor="b">
                    <a:lnL w="12700" cmpd="sng">
                      <a:noFill/>
                      <a:prstDash val="solid"/>
                    </a:lnL>
                    <a:lnR w="12700" cmpd="sng">
                      <a:noFill/>
                      <a:prstDash val="solid"/>
                    </a:lnR>
                    <a:lnT w="12700" cmpd="sng">
                      <a:noFill/>
                      <a:prstDash val="solid"/>
                    </a:lnT>
                    <a:lnB w="9525" cap="flat" cmpd="sng" algn="ctr">
                      <a:solidFill>
                        <a:srgbClr val="D8DCDC"/>
                      </a:solidFill>
                      <a:prstDash val="solid"/>
                    </a:lnB>
                    <a:noFill/>
                  </a:tcPr>
                </a:tc>
                <a:tc>
                  <a:txBody>
                    <a:bodyPr/>
                    <a:lstStyle/>
                    <a:p>
                      <a:pPr algn="l" fontAlgn="b"/>
                      <a:r>
                        <a:rPr lang="en-US" sz="3100" b="1" u="none" strike="noStrike">
                          <a:solidFill>
                            <a:schemeClr val="tx1">
                              <a:lumMod val="75000"/>
                              <a:lumOff val="25000"/>
                            </a:schemeClr>
                          </a:solidFill>
                          <a:effectLst/>
                        </a:rPr>
                        <a:t>Weight</a:t>
                      </a:r>
                      <a:endParaRPr lang="en-US" sz="3100" b="1" i="0" u="none" strike="noStrike">
                        <a:solidFill>
                          <a:schemeClr val="tx1">
                            <a:lumMod val="75000"/>
                            <a:lumOff val="25000"/>
                          </a:schemeClr>
                        </a:solidFill>
                        <a:effectLst/>
                        <a:latin typeface="Calibri" panose="020F0502020204030204" pitchFamily="34" charset="0"/>
                      </a:endParaRPr>
                    </a:p>
                  </a:txBody>
                  <a:tcPr marL="380144" marR="27224" marT="190072" marB="190072" anchor="b">
                    <a:lnL w="12700" cmpd="sng">
                      <a:noFill/>
                      <a:prstDash val="solid"/>
                    </a:lnL>
                    <a:lnR w="12700" cmpd="sng">
                      <a:noFill/>
                      <a:prstDash val="solid"/>
                    </a:lnR>
                    <a:lnT w="12700" cmpd="sng">
                      <a:noFill/>
                      <a:prstDash val="solid"/>
                    </a:lnT>
                    <a:lnB w="9525" cap="flat" cmpd="sng" algn="ctr">
                      <a:solidFill>
                        <a:srgbClr val="D8DCDC"/>
                      </a:solidFill>
                      <a:prstDash val="solid"/>
                    </a:lnB>
                    <a:noFill/>
                  </a:tcPr>
                </a:tc>
                <a:extLst>
                  <a:ext uri="{0D108BD9-81ED-4DB2-BD59-A6C34878D82A}">
                    <a16:rowId xmlns:a16="http://schemas.microsoft.com/office/drawing/2014/main" val="3259647563"/>
                  </a:ext>
                </a:extLst>
              </a:tr>
              <a:tr h="931354">
                <a:tc>
                  <a:txBody>
                    <a:bodyPr/>
                    <a:lstStyle/>
                    <a:p>
                      <a:pPr algn="l" fontAlgn="b"/>
                      <a:r>
                        <a:rPr lang="en-US" sz="3100" u="none" strike="noStrike">
                          <a:solidFill>
                            <a:schemeClr val="tx1">
                              <a:lumMod val="75000"/>
                              <a:lumOff val="25000"/>
                            </a:schemeClr>
                          </a:solidFill>
                          <a:effectLst/>
                        </a:rPr>
                        <a:t>Quizzes (3)</a:t>
                      </a:r>
                      <a:endParaRPr lang="en-US" sz="3100" b="0" i="0" u="none" strike="noStrike">
                        <a:solidFill>
                          <a:schemeClr val="tx1">
                            <a:lumMod val="75000"/>
                            <a:lumOff val="25000"/>
                          </a:schemeClr>
                        </a:solidFill>
                        <a:effectLst/>
                        <a:latin typeface="Calibri" panose="020F0502020204030204" pitchFamily="34" charset="0"/>
                      </a:endParaRPr>
                    </a:p>
                  </a:txBody>
                  <a:tcPr marL="380144" marR="27224" marT="190072" marB="190072" anchor="b">
                    <a:lnL w="9525" cap="flat" cmpd="sng" algn="ctr">
                      <a:solidFill>
                        <a:srgbClr val="D8DCDC"/>
                      </a:solidFill>
                      <a:prstDash val="solid"/>
                    </a:lnL>
                    <a:lnR w="9525" cap="flat" cmpd="sng" algn="ctr">
                      <a:solidFill>
                        <a:srgbClr val="D8DCDC"/>
                      </a:solidFill>
                      <a:prstDash val="solid"/>
                    </a:lnR>
                    <a:lnT w="9525" cap="flat" cmpd="sng" algn="ctr">
                      <a:solidFill>
                        <a:srgbClr val="D8DCDC"/>
                      </a:solidFill>
                      <a:prstDash val="solid"/>
                    </a:lnT>
                    <a:lnB w="9525" cap="flat" cmpd="sng" algn="ctr">
                      <a:solidFill>
                        <a:srgbClr val="D8DCDC"/>
                      </a:solidFill>
                      <a:prstDash val="solid"/>
                    </a:lnB>
                    <a:solidFill>
                      <a:srgbClr val="D8DEDC">
                        <a:alpha val="20000"/>
                      </a:srgbClr>
                    </a:solidFill>
                  </a:tcPr>
                </a:tc>
                <a:tc>
                  <a:txBody>
                    <a:bodyPr/>
                    <a:lstStyle/>
                    <a:p>
                      <a:pPr algn="r" fontAlgn="b"/>
                      <a:r>
                        <a:rPr lang="en-US" sz="3100" u="none" strike="noStrike">
                          <a:solidFill>
                            <a:schemeClr val="tx1">
                              <a:lumMod val="75000"/>
                              <a:lumOff val="25000"/>
                            </a:schemeClr>
                          </a:solidFill>
                          <a:effectLst/>
                        </a:rPr>
                        <a:t>25%</a:t>
                      </a:r>
                      <a:endParaRPr lang="en-US" sz="3100" b="0" i="0" u="none" strike="noStrike">
                        <a:solidFill>
                          <a:schemeClr val="tx1">
                            <a:lumMod val="75000"/>
                            <a:lumOff val="25000"/>
                          </a:schemeClr>
                        </a:solidFill>
                        <a:effectLst/>
                        <a:latin typeface="Calibri" panose="020F0502020204030204" pitchFamily="34" charset="0"/>
                      </a:endParaRPr>
                    </a:p>
                  </a:txBody>
                  <a:tcPr marL="380144" marR="27224" marT="190072" marB="190072" anchor="b">
                    <a:lnL w="9525" cap="flat" cmpd="sng" algn="ctr">
                      <a:solidFill>
                        <a:srgbClr val="D8DCDC"/>
                      </a:solidFill>
                      <a:prstDash val="solid"/>
                    </a:lnL>
                    <a:lnR w="9525" cap="flat" cmpd="sng" algn="ctr">
                      <a:solidFill>
                        <a:srgbClr val="D8DCDC"/>
                      </a:solidFill>
                      <a:prstDash val="solid"/>
                    </a:lnR>
                    <a:lnT w="9525" cap="flat" cmpd="sng" algn="ctr">
                      <a:solidFill>
                        <a:srgbClr val="D8DCDC"/>
                      </a:solidFill>
                      <a:prstDash val="solid"/>
                    </a:lnT>
                    <a:lnB w="9525" cap="flat" cmpd="sng" algn="ctr">
                      <a:solidFill>
                        <a:srgbClr val="D8DCDC"/>
                      </a:solidFill>
                      <a:prstDash val="solid"/>
                    </a:lnB>
                    <a:solidFill>
                      <a:srgbClr val="D8DEDC">
                        <a:alpha val="20000"/>
                      </a:srgbClr>
                    </a:solidFill>
                  </a:tcPr>
                </a:tc>
                <a:extLst>
                  <a:ext uri="{0D108BD9-81ED-4DB2-BD59-A6C34878D82A}">
                    <a16:rowId xmlns:a16="http://schemas.microsoft.com/office/drawing/2014/main" val="3774021731"/>
                  </a:ext>
                </a:extLst>
              </a:tr>
              <a:tr h="931354">
                <a:tc>
                  <a:txBody>
                    <a:bodyPr/>
                    <a:lstStyle/>
                    <a:p>
                      <a:pPr algn="l" fontAlgn="b"/>
                      <a:r>
                        <a:rPr lang="en-US" sz="3100" u="none" strike="noStrike">
                          <a:solidFill>
                            <a:schemeClr val="tx1">
                              <a:lumMod val="75000"/>
                              <a:lumOff val="25000"/>
                            </a:schemeClr>
                          </a:solidFill>
                          <a:effectLst/>
                        </a:rPr>
                        <a:t>Discussions (3)</a:t>
                      </a:r>
                      <a:endParaRPr lang="en-US" sz="3100" b="0" i="0" u="none" strike="noStrike">
                        <a:solidFill>
                          <a:schemeClr val="tx1">
                            <a:lumMod val="75000"/>
                            <a:lumOff val="25000"/>
                          </a:schemeClr>
                        </a:solidFill>
                        <a:effectLst/>
                        <a:latin typeface="Calibri" panose="020F0502020204030204" pitchFamily="34" charset="0"/>
                      </a:endParaRPr>
                    </a:p>
                  </a:txBody>
                  <a:tcPr marL="380144" marR="27224" marT="190072" marB="190072" anchor="b">
                    <a:lnL w="9525" cap="flat" cmpd="sng" algn="ctr">
                      <a:solidFill>
                        <a:srgbClr val="D8DEDC"/>
                      </a:solidFill>
                      <a:prstDash val="solid"/>
                    </a:lnL>
                    <a:lnR w="9525" cap="flat" cmpd="sng" algn="ctr">
                      <a:solidFill>
                        <a:srgbClr val="D8DEDC"/>
                      </a:solidFill>
                      <a:prstDash val="solid"/>
                    </a:lnR>
                    <a:lnT w="9525" cap="flat" cmpd="sng" algn="ctr">
                      <a:solidFill>
                        <a:srgbClr val="D8DCDC"/>
                      </a:solidFill>
                      <a:prstDash val="solid"/>
                    </a:lnT>
                    <a:lnB w="9525" cap="flat" cmpd="sng" algn="ctr">
                      <a:solidFill>
                        <a:srgbClr val="D8DCDC"/>
                      </a:solidFill>
                      <a:prstDash val="solid"/>
                    </a:lnB>
                    <a:noFill/>
                  </a:tcPr>
                </a:tc>
                <a:tc>
                  <a:txBody>
                    <a:bodyPr/>
                    <a:lstStyle/>
                    <a:p>
                      <a:pPr algn="r" fontAlgn="b"/>
                      <a:r>
                        <a:rPr lang="en-US" sz="3100" u="none" strike="noStrike">
                          <a:solidFill>
                            <a:schemeClr val="tx1">
                              <a:lumMod val="75000"/>
                              <a:lumOff val="25000"/>
                            </a:schemeClr>
                          </a:solidFill>
                          <a:effectLst/>
                        </a:rPr>
                        <a:t>25%</a:t>
                      </a:r>
                      <a:endParaRPr lang="en-US" sz="3100" b="0" i="0" u="none" strike="noStrike">
                        <a:solidFill>
                          <a:schemeClr val="tx1">
                            <a:lumMod val="75000"/>
                            <a:lumOff val="25000"/>
                          </a:schemeClr>
                        </a:solidFill>
                        <a:effectLst/>
                        <a:latin typeface="Calibri" panose="020F0502020204030204" pitchFamily="34" charset="0"/>
                      </a:endParaRPr>
                    </a:p>
                  </a:txBody>
                  <a:tcPr marL="380144" marR="27224" marT="190072" marB="190072" anchor="b">
                    <a:lnL w="9525" cap="flat" cmpd="sng" algn="ctr">
                      <a:solidFill>
                        <a:srgbClr val="D8DEDC"/>
                      </a:solidFill>
                      <a:prstDash val="solid"/>
                    </a:lnL>
                    <a:lnR w="9525" cap="flat" cmpd="sng" algn="ctr">
                      <a:solidFill>
                        <a:srgbClr val="D8DEDC"/>
                      </a:solidFill>
                      <a:prstDash val="solid"/>
                    </a:lnR>
                    <a:lnT w="9525" cap="flat" cmpd="sng" algn="ctr">
                      <a:solidFill>
                        <a:srgbClr val="D8DCDC"/>
                      </a:solidFill>
                      <a:prstDash val="solid"/>
                    </a:lnT>
                    <a:lnB w="9525" cap="flat" cmpd="sng" algn="ctr">
                      <a:solidFill>
                        <a:srgbClr val="D8DCDC"/>
                      </a:solidFill>
                      <a:prstDash val="solid"/>
                    </a:lnB>
                    <a:noFill/>
                  </a:tcPr>
                </a:tc>
                <a:extLst>
                  <a:ext uri="{0D108BD9-81ED-4DB2-BD59-A6C34878D82A}">
                    <a16:rowId xmlns:a16="http://schemas.microsoft.com/office/drawing/2014/main" val="2613169078"/>
                  </a:ext>
                </a:extLst>
              </a:tr>
              <a:tr h="931354">
                <a:tc>
                  <a:txBody>
                    <a:bodyPr/>
                    <a:lstStyle/>
                    <a:p>
                      <a:pPr algn="l" fontAlgn="b"/>
                      <a:r>
                        <a:rPr lang="en-US" sz="3100" u="none" strike="noStrike">
                          <a:solidFill>
                            <a:schemeClr val="tx1">
                              <a:lumMod val="75000"/>
                              <a:lumOff val="25000"/>
                            </a:schemeClr>
                          </a:solidFill>
                          <a:effectLst/>
                        </a:rPr>
                        <a:t>Assignments (3)</a:t>
                      </a:r>
                      <a:endParaRPr lang="en-US" sz="3100" b="0" i="0" u="none" strike="noStrike">
                        <a:solidFill>
                          <a:schemeClr val="tx1">
                            <a:lumMod val="75000"/>
                            <a:lumOff val="25000"/>
                          </a:schemeClr>
                        </a:solidFill>
                        <a:effectLst/>
                        <a:latin typeface="Calibri" panose="020F0502020204030204" pitchFamily="34" charset="0"/>
                      </a:endParaRPr>
                    </a:p>
                  </a:txBody>
                  <a:tcPr marL="380144" marR="27224" marT="190072" marB="190072" anchor="b">
                    <a:lnL w="9525" cap="flat" cmpd="sng" algn="ctr">
                      <a:solidFill>
                        <a:srgbClr val="D8DCDC"/>
                      </a:solidFill>
                      <a:prstDash val="solid"/>
                    </a:lnL>
                    <a:lnR w="9525" cap="flat" cmpd="sng" algn="ctr">
                      <a:solidFill>
                        <a:srgbClr val="D8DCDC"/>
                      </a:solidFill>
                      <a:prstDash val="solid"/>
                    </a:lnR>
                    <a:lnT w="9525" cap="flat" cmpd="sng" algn="ctr">
                      <a:solidFill>
                        <a:srgbClr val="D8DCDC"/>
                      </a:solidFill>
                      <a:prstDash val="solid"/>
                    </a:lnT>
                    <a:lnB w="9525" cap="flat" cmpd="sng" algn="ctr">
                      <a:solidFill>
                        <a:srgbClr val="D8DCDC"/>
                      </a:solidFill>
                      <a:prstDash val="solid"/>
                    </a:lnB>
                    <a:solidFill>
                      <a:srgbClr val="D8DEDC">
                        <a:alpha val="20000"/>
                      </a:srgbClr>
                    </a:solidFill>
                  </a:tcPr>
                </a:tc>
                <a:tc>
                  <a:txBody>
                    <a:bodyPr/>
                    <a:lstStyle/>
                    <a:p>
                      <a:pPr algn="r" fontAlgn="b"/>
                      <a:r>
                        <a:rPr lang="en-US" sz="3100" u="none" strike="noStrike">
                          <a:solidFill>
                            <a:schemeClr val="tx1">
                              <a:lumMod val="75000"/>
                              <a:lumOff val="25000"/>
                            </a:schemeClr>
                          </a:solidFill>
                          <a:effectLst/>
                        </a:rPr>
                        <a:t>50%</a:t>
                      </a:r>
                      <a:endParaRPr lang="en-US" sz="3100" b="0" i="0" u="none" strike="noStrike">
                        <a:solidFill>
                          <a:schemeClr val="tx1">
                            <a:lumMod val="75000"/>
                            <a:lumOff val="25000"/>
                          </a:schemeClr>
                        </a:solidFill>
                        <a:effectLst/>
                        <a:latin typeface="Calibri" panose="020F0502020204030204" pitchFamily="34" charset="0"/>
                      </a:endParaRPr>
                    </a:p>
                  </a:txBody>
                  <a:tcPr marL="380144" marR="27224" marT="190072" marB="190072" anchor="b">
                    <a:lnL w="9525" cap="flat" cmpd="sng" algn="ctr">
                      <a:solidFill>
                        <a:srgbClr val="D8DCDC"/>
                      </a:solidFill>
                      <a:prstDash val="solid"/>
                    </a:lnL>
                    <a:lnR w="9525" cap="flat" cmpd="sng" algn="ctr">
                      <a:solidFill>
                        <a:srgbClr val="D8DCDC"/>
                      </a:solidFill>
                      <a:prstDash val="solid"/>
                    </a:lnR>
                    <a:lnT w="9525" cap="flat" cmpd="sng" algn="ctr">
                      <a:solidFill>
                        <a:srgbClr val="D8DCDC"/>
                      </a:solidFill>
                      <a:prstDash val="solid"/>
                    </a:lnT>
                    <a:lnB w="9525" cap="flat" cmpd="sng" algn="ctr">
                      <a:solidFill>
                        <a:srgbClr val="D8DCDC"/>
                      </a:solidFill>
                      <a:prstDash val="solid"/>
                    </a:lnB>
                    <a:solidFill>
                      <a:srgbClr val="D8DEDC">
                        <a:alpha val="20000"/>
                      </a:srgbClr>
                    </a:solidFill>
                  </a:tcPr>
                </a:tc>
                <a:extLst>
                  <a:ext uri="{0D108BD9-81ED-4DB2-BD59-A6C34878D82A}">
                    <a16:rowId xmlns:a16="http://schemas.microsoft.com/office/drawing/2014/main" val="4133802988"/>
                  </a:ext>
                </a:extLst>
              </a:tr>
              <a:tr h="931354">
                <a:tc>
                  <a:txBody>
                    <a:bodyPr/>
                    <a:lstStyle/>
                    <a:p>
                      <a:pPr algn="l" fontAlgn="b"/>
                      <a:r>
                        <a:rPr lang="en-US" sz="3100" u="none" strike="noStrike">
                          <a:solidFill>
                            <a:schemeClr val="tx1">
                              <a:lumMod val="75000"/>
                              <a:lumOff val="25000"/>
                            </a:schemeClr>
                          </a:solidFill>
                          <a:effectLst/>
                        </a:rPr>
                        <a:t>Total</a:t>
                      </a:r>
                      <a:endParaRPr lang="en-US" sz="3100" b="0" i="0" u="none" strike="noStrike">
                        <a:solidFill>
                          <a:schemeClr val="tx1">
                            <a:lumMod val="75000"/>
                            <a:lumOff val="25000"/>
                          </a:schemeClr>
                        </a:solidFill>
                        <a:effectLst/>
                        <a:latin typeface="Calibri" panose="020F0502020204030204" pitchFamily="34" charset="0"/>
                      </a:endParaRPr>
                    </a:p>
                  </a:txBody>
                  <a:tcPr marL="380144" marR="27224" marT="190072" marB="190072" anchor="b">
                    <a:lnL w="9525" cap="flat" cmpd="sng" algn="ctr">
                      <a:solidFill>
                        <a:srgbClr val="D8DEDC"/>
                      </a:solidFill>
                      <a:prstDash val="solid"/>
                    </a:lnL>
                    <a:lnR w="9525" cap="flat" cmpd="sng" algn="ctr">
                      <a:solidFill>
                        <a:srgbClr val="D8DEDC"/>
                      </a:solidFill>
                      <a:prstDash val="solid"/>
                    </a:lnR>
                    <a:lnT w="9525" cap="flat" cmpd="sng" algn="ctr">
                      <a:solidFill>
                        <a:srgbClr val="D8DCDC"/>
                      </a:solidFill>
                      <a:prstDash val="solid"/>
                    </a:lnT>
                    <a:lnB w="9525" cap="flat" cmpd="sng" algn="ctr">
                      <a:solidFill>
                        <a:srgbClr val="D8DEDC"/>
                      </a:solidFill>
                      <a:prstDash val="solid"/>
                    </a:lnB>
                    <a:noFill/>
                  </a:tcPr>
                </a:tc>
                <a:tc>
                  <a:txBody>
                    <a:bodyPr/>
                    <a:lstStyle/>
                    <a:p>
                      <a:pPr algn="r" fontAlgn="b"/>
                      <a:r>
                        <a:rPr lang="en-US" sz="3100" u="none" strike="noStrike" dirty="0">
                          <a:solidFill>
                            <a:schemeClr val="tx1">
                              <a:lumMod val="75000"/>
                              <a:lumOff val="25000"/>
                            </a:schemeClr>
                          </a:solidFill>
                          <a:effectLst/>
                        </a:rPr>
                        <a:t>100%</a:t>
                      </a:r>
                      <a:endParaRPr lang="en-US" sz="3100" b="0" i="0" u="none" strike="noStrike" dirty="0">
                        <a:solidFill>
                          <a:schemeClr val="tx1">
                            <a:lumMod val="75000"/>
                            <a:lumOff val="25000"/>
                          </a:schemeClr>
                        </a:solidFill>
                        <a:effectLst/>
                        <a:latin typeface="Calibri" panose="020F0502020204030204" pitchFamily="34" charset="0"/>
                      </a:endParaRPr>
                    </a:p>
                  </a:txBody>
                  <a:tcPr marL="380144" marR="27224" marT="190072" marB="190072" anchor="b">
                    <a:lnL w="9525" cap="flat" cmpd="sng" algn="ctr">
                      <a:solidFill>
                        <a:srgbClr val="D8DEDC"/>
                      </a:solidFill>
                      <a:prstDash val="solid"/>
                    </a:lnL>
                    <a:lnR w="9525" cap="flat" cmpd="sng" algn="ctr">
                      <a:solidFill>
                        <a:srgbClr val="D8DEDC"/>
                      </a:solidFill>
                      <a:prstDash val="solid"/>
                    </a:lnR>
                    <a:lnT w="9525" cap="flat" cmpd="sng" algn="ctr">
                      <a:solidFill>
                        <a:srgbClr val="D8DCDC"/>
                      </a:solidFill>
                      <a:prstDash val="solid"/>
                    </a:lnT>
                    <a:lnB w="9525" cap="flat" cmpd="sng" algn="ctr">
                      <a:solidFill>
                        <a:srgbClr val="D8DEDC"/>
                      </a:solidFill>
                      <a:prstDash val="solid"/>
                    </a:lnB>
                    <a:noFill/>
                  </a:tcPr>
                </a:tc>
                <a:extLst>
                  <a:ext uri="{0D108BD9-81ED-4DB2-BD59-A6C34878D82A}">
                    <a16:rowId xmlns:a16="http://schemas.microsoft.com/office/drawing/2014/main" val="821890650"/>
                  </a:ext>
                </a:extLst>
              </a:tr>
            </a:tbl>
          </a:graphicData>
        </a:graphic>
      </p:graphicFrame>
      <p:sp>
        <p:nvSpPr>
          <p:cNvPr id="10" name="Rounded Rectangular Callout 9">
            <a:extLst>
              <a:ext uri="{FF2B5EF4-FFF2-40B4-BE49-F238E27FC236}">
                <a16:creationId xmlns:a16="http://schemas.microsoft.com/office/drawing/2014/main" id="{14C1AD7C-F797-B46F-73FF-976322FD1E33}"/>
              </a:ext>
            </a:extLst>
          </p:cNvPr>
          <p:cNvSpPr/>
          <p:nvPr/>
        </p:nvSpPr>
        <p:spPr>
          <a:xfrm rot="797778">
            <a:off x="9056326" y="436842"/>
            <a:ext cx="1572322" cy="612648"/>
          </a:xfrm>
          <a:prstGeom prst="wedgeRoundRectCallout">
            <a:avLst>
              <a:gd name="adj1" fmla="val -23470"/>
              <a:gd name="adj2" fmla="val 176318"/>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Heading Row</a:t>
            </a:r>
          </a:p>
        </p:txBody>
      </p:sp>
      <p:sp>
        <p:nvSpPr>
          <p:cNvPr id="25" name="Rounded Rectangular Callout 24">
            <a:extLst>
              <a:ext uri="{FF2B5EF4-FFF2-40B4-BE49-F238E27FC236}">
                <a16:creationId xmlns:a16="http://schemas.microsoft.com/office/drawing/2014/main" id="{BC0907F9-7CE9-9F3D-30D0-B3B15AA8D2B0}"/>
              </a:ext>
            </a:extLst>
          </p:cNvPr>
          <p:cNvSpPr/>
          <p:nvPr/>
        </p:nvSpPr>
        <p:spPr>
          <a:xfrm rot="20744986">
            <a:off x="5499475" y="342899"/>
            <a:ext cx="1673894" cy="612648"/>
          </a:xfrm>
          <a:prstGeom prst="wedgeRoundRectCallout">
            <a:avLst>
              <a:gd name="adj1" fmla="val -26896"/>
              <a:gd name="adj2" fmla="val 170971"/>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Table Requires a Title</a:t>
            </a:r>
          </a:p>
        </p:txBody>
      </p:sp>
      <p:sp>
        <p:nvSpPr>
          <p:cNvPr id="26" name="Rounded Rectangular Callout 25">
            <a:extLst>
              <a:ext uri="{FF2B5EF4-FFF2-40B4-BE49-F238E27FC236}">
                <a16:creationId xmlns:a16="http://schemas.microsoft.com/office/drawing/2014/main" id="{4D0F590A-B99D-D53F-F2D5-A4CE4037BE5C}"/>
              </a:ext>
            </a:extLst>
          </p:cNvPr>
          <p:cNvSpPr/>
          <p:nvPr/>
        </p:nvSpPr>
        <p:spPr>
          <a:xfrm rot="415152">
            <a:off x="4986473" y="5893377"/>
            <a:ext cx="2066877" cy="612648"/>
          </a:xfrm>
          <a:prstGeom prst="wedgeRoundRectCallout">
            <a:avLst>
              <a:gd name="adj1" fmla="val 91559"/>
              <a:gd name="adj2" fmla="val -86089"/>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Check “Rows Repeat at Top”</a:t>
            </a:r>
          </a:p>
        </p:txBody>
      </p:sp>
    </p:spTree>
    <p:extLst>
      <p:ext uri="{BB962C8B-B14F-4D97-AF65-F5344CB8AC3E}">
        <p14:creationId xmlns:p14="http://schemas.microsoft.com/office/powerpoint/2010/main" val="20761113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A4AC5506-6312-4701-8D3C-40187889A9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4">
            <a:extLst>
              <a:ext uri="{FF2B5EF4-FFF2-40B4-BE49-F238E27FC236}">
                <a16:creationId xmlns:a16="http://schemas.microsoft.com/office/drawing/2014/main" id="{B357AE0E-5365-4A8C-ECA1-702C7EA5E5AE}"/>
              </a:ext>
            </a:extLst>
          </p:cNvPr>
          <p:cNvSpPr>
            <a:spLocks noGrp="1"/>
          </p:cNvSpPr>
          <p:nvPr>
            <p:ph type="title"/>
          </p:nvPr>
        </p:nvSpPr>
        <p:spPr>
          <a:xfrm>
            <a:off x="556532" y="643467"/>
            <a:ext cx="11210925" cy="744836"/>
          </a:xfrm>
        </p:spPr>
        <p:txBody>
          <a:bodyPr vert="horz" lIns="91440" tIns="45720" rIns="91440" bIns="45720" rtlCol="0" anchor="ctr">
            <a:normAutofit/>
          </a:bodyPr>
          <a:lstStyle/>
          <a:p>
            <a:pPr algn="ctr"/>
            <a:r>
              <a:rPr lang="en-US" sz="3200" kern="1200">
                <a:solidFill>
                  <a:schemeClr val="bg1"/>
                </a:solidFill>
                <a:latin typeface="+mj-lt"/>
                <a:ea typeface="+mj-ea"/>
                <a:cs typeface="+mj-cs"/>
              </a:rPr>
              <a:t>Course Mapping</a:t>
            </a:r>
          </a:p>
        </p:txBody>
      </p:sp>
      <p:pic>
        <p:nvPicPr>
          <p:cNvPr id="8" name="Content Placeholder 7" descr="Calendar&#10;&#10;Description automatically generated with medium confidence">
            <a:extLst>
              <a:ext uri="{FF2B5EF4-FFF2-40B4-BE49-F238E27FC236}">
                <a16:creationId xmlns:a16="http://schemas.microsoft.com/office/drawing/2014/main" id="{F9C91F3B-64EF-A78D-2944-4711572161F1}"/>
              </a:ext>
            </a:extLst>
          </p:cNvPr>
          <p:cNvPicPr>
            <a:picLocks noGrp="1" noChangeAspect="1"/>
          </p:cNvPicPr>
          <p:nvPr>
            <p:ph idx="1"/>
          </p:nvPr>
        </p:nvPicPr>
        <p:blipFill>
          <a:blip r:embed="rId2"/>
          <a:stretch>
            <a:fillRect/>
          </a:stretch>
        </p:blipFill>
        <p:spPr>
          <a:xfrm>
            <a:off x="643467" y="1718575"/>
            <a:ext cx="10903350" cy="4306824"/>
          </a:xfrm>
          <a:prstGeom prst="rect">
            <a:avLst/>
          </a:prstGeom>
        </p:spPr>
      </p:pic>
    </p:spTree>
    <p:extLst>
      <p:ext uri="{BB962C8B-B14F-4D97-AF65-F5344CB8AC3E}">
        <p14:creationId xmlns:p14="http://schemas.microsoft.com/office/powerpoint/2010/main" val="40518588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 name="Rectangle 15">
            <a:extLst>
              <a:ext uri="{FF2B5EF4-FFF2-40B4-BE49-F238E27FC236}">
                <a16:creationId xmlns:a16="http://schemas.microsoft.com/office/drawing/2014/main" id="{2E442304-DDBD-4F7B-8017-36BCC863FB4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E16F194-2F00-B25C-B1A6-3127660362DA}"/>
              </a:ext>
            </a:extLst>
          </p:cNvPr>
          <p:cNvSpPr>
            <a:spLocks noGrp="1"/>
          </p:cNvSpPr>
          <p:nvPr>
            <p:ph type="title"/>
          </p:nvPr>
        </p:nvSpPr>
        <p:spPr>
          <a:xfrm>
            <a:off x="635000" y="640823"/>
            <a:ext cx="3418659" cy="5583148"/>
          </a:xfrm>
        </p:spPr>
        <p:txBody>
          <a:bodyPr anchor="ctr">
            <a:normAutofit/>
          </a:bodyPr>
          <a:lstStyle/>
          <a:p>
            <a:r>
              <a:rPr lang="en-US" sz="5400" dirty="0"/>
              <a:t>Description</a:t>
            </a:r>
          </a:p>
        </p:txBody>
      </p:sp>
      <p:sp>
        <p:nvSpPr>
          <p:cNvPr id="18" name="sketch line">
            <a:extLst>
              <a:ext uri="{FF2B5EF4-FFF2-40B4-BE49-F238E27FC236}">
                <a16:creationId xmlns:a16="http://schemas.microsoft.com/office/drawing/2014/main" id="{5E107275-3853-46FD-A241-DE4355A426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627450" y="3462719"/>
            <a:ext cx="5410200" cy="18288"/>
          </a:xfrm>
          <a:custGeom>
            <a:avLst/>
            <a:gdLst>
              <a:gd name="connsiteX0" fmla="*/ 0 w 5410200"/>
              <a:gd name="connsiteY0" fmla="*/ 0 h 18288"/>
              <a:gd name="connsiteX1" fmla="*/ 568071 w 5410200"/>
              <a:gd name="connsiteY1" fmla="*/ 0 h 18288"/>
              <a:gd name="connsiteX2" fmla="*/ 1298448 w 5410200"/>
              <a:gd name="connsiteY2" fmla="*/ 0 h 18288"/>
              <a:gd name="connsiteX3" fmla="*/ 1920621 w 5410200"/>
              <a:gd name="connsiteY3" fmla="*/ 0 h 18288"/>
              <a:gd name="connsiteX4" fmla="*/ 2488692 w 5410200"/>
              <a:gd name="connsiteY4" fmla="*/ 0 h 18288"/>
              <a:gd name="connsiteX5" fmla="*/ 3219069 w 5410200"/>
              <a:gd name="connsiteY5" fmla="*/ 0 h 18288"/>
              <a:gd name="connsiteX6" fmla="*/ 3895344 w 5410200"/>
              <a:gd name="connsiteY6" fmla="*/ 0 h 18288"/>
              <a:gd name="connsiteX7" fmla="*/ 4571619 w 5410200"/>
              <a:gd name="connsiteY7" fmla="*/ 0 h 18288"/>
              <a:gd name="connsiteX8" fmla="*/ 5410200 w 5410200"/>
              <a:gd name="connsiteY8" fmla="*/ 0 h 18288"/>
              <a:gd name="connsiteX9" fmla="*/ 5410200 w 5410200"/>
              <a:gd name="connsiteY9" fmla="*/ 18288 h 18288"/>
              <a:gd name="connsiteX10" fmla="*/ 4842129 w 5410200"/>
              <a:gd name="connsiteY10" fmla="*/ 18288 h 18288"/>
              <a:gd name="connsiteX11" fmla="*/ 4328160 w 5410200"/>
              <a:gd name="connsiteY11" fmla="*/ 18288 h 18288"/>
              <a:gd name="connsiteX12" fmla="*/ 3597783 w 5410200"/>
              <a:gd name="connsiteY12" fmla="*/ 18288 h 18288"/>
              <a:gd name="connsiteX13" fmla="*/ 3029712 w 5410200"/>
              <a:gd name="connsiteY13" fmla="*/ 18288 h 18288"/>
              <a:gd name="connsiteX14" fmla="*/ 2299335 w 5410200"/>
              <a:gd name="connsiteY14" fmla="*/ 18288 h 18288"/>
              <a:gd name="connsiteX15" fmla="*/ 1514856 w 5410200"/>
              <a:gd name="connsiteY15" fmla="*/ 18288 h 18288"/>
              <a:gd name="connsiteX16" fmla="*/ 892683 w 5410200"/>
              <a:gd name="connsiteY16" fmla="*/ 18288 h 18288"/>
              <a:gd name="connsiteX17" fmla="*/ 0 w 5410200"/>
              <a:gd name="connsiteY17" fmla="*/ 18288 h 18288"/>
              <a:gd name="connsiteX18" fmla="*/ 0 w 5410200"/>
              <a:gd name="connsiteY18"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410200" h="18288" fill="none" extrusionOk="0">
                <a:moveTo>
                  <a:pt x="0" y="0"/>
                </a:moveTo>
                <a:cubicBezTo>
                  <a:pt x="163050" y="-18707"/>
                  <a:pt x="319321" y="-16364"/>
                  <a:pt x="568071" y="0"/>
                </a:cubicBezTo>
                <a:cubicBezTo>
                  <a:pt x="816821" y="16364"/>
                  <a:pt x="1013224" y="-7268"/>
                  <a:pt x="1298448" y="0"/>
                </a:cubicBezTo>
                <a:cubicBezTo>
                  <a:pt x="1583672" y="7268"/>
                  <a:pt x="1631711" y="-3367"/>
                  <a:pt x="1920621" y="0"/>
                </a:cubicBezTo>
                <a:cubicBezTo>
                  <a:pt x="2209531" y="3367"/>
                  <a:pt x="2364420" y="-19184"/>
                  <a:pt x="2488692" y="0"/>
                </a:cubicBezTo>
                <a:cubicBezTo>
                  <a:pt x="2612964" y="19184"/>
                  <a:pt x="3023298" y="-34627"/>
                  <a:pt x="3219069" y="0"/>
                </a:cubicBezTo>
                <a:cubicBezTo>
                  <a:pt x="3414840" y="34627"/>
                  <a:pt x="3656810" y="24043"/>
                  <a:pt x="3895344" y="0"/>
                </a:cubicBezTo>
                <a:cubicBezTo>
                  <a:pt x="4133879" y="-24043"/>
                  <a:pt x="4393984" y="-19577"/>
                  <a:pt x="4571619" y="0"/>
                </a:cubicBezTo>
                <a:cubicBezTo>
                  <a:pt x="4749255" y="19577"/>
                  <a:pt x="5179928" y="-6281"/>
                  <a:pt x="5410200" y="0"/>
                </a:cubicBezTo>
                <a:cubicBezTo>
                  <a:pt x="5410730" y="6954"/>
                  <a:pt x="5410934" y="12839"/>
                  <a:pt x="5410200" y="18288"/>
                </a:cubicBezTo>
                <a:cubicBezTo>
                  <a:pt x="5139060" y="6751"/>
                  <a:pt x="5121593" y="31035"/>
                  <a:pt x="4842129" y="18288"/>
                </a:cubicBezTo>
                <a:cubicBezTo>
                  <a:pt x="4562665" y="5541"/>
                  <a:pt x="4448273" y="9487"/>
                  <a:pt x="4328160" y="18288"/>
                </a:cubicBezTo>
                <a:cubicBezTo>
                  <a:pt x="4208047" y="27089"/>
                  <a:pt x="3760936" y="22567"/>
                  <a:pt x="3597783" y="18288"/>
                </a:cubicBezTo>
                <a:cubicBezTo>
                  <a:pt x="3434630" y="14009"/>
                  <a:pt x="3299718" y="33213"/>
                  <a:pt x="3029712" y="18288"/>
                </a:cubicBezTo>
                <a:cubicBezTo>
                  <a:pt x="2759706" y="3363"/>
                  <a:pt x="2640159" y="27394"/>
                  <a:pt x="2299335" y="18288"/>
                </a:cubicBezTo>
                <a:cubicBezTo>
                  <a:pt x="1958511" y="9182"/>
                  <a:pt x="1801186" y="28985"/>
                  <a:pt x="1514856" y="18288"/>
                </a:cubicBezTo>
                <a:cubicBezTo>
                  <a:pt x="1228526" y="7591"/>
                  <a:pt x="1063509" y="-5305"/>
                  <a:pt x="892683" y="18288"/>
                </a:cubicBezTo>
                <a:cubicBezTo>
                  <a:pt x="721857" y="41881"/>
                  <a:pt x="186945" y="-20897"/>
                  <a:pt x="0" y="18288"/>
                </a:cubicBezTo>
                <a:cubicBezTo>
                  <a:pt x="-570" y="9279"/>
                  <a:pt x="132" y="5100"/>
                  <a:pt x="0" y="0"/>
                </a:cubicBezTo>
                <a:close/>
              </a:path>
              <a:path w="5410200" h="18288" stroke="0" extrusionOk="0">
                <a:moveTo>
                  <a:pt x="0" y="0"/>
                </a:moveTo>
                <a:cubicBezTo>
                  <a:pt x="285096" y="-4925"/>
                  <a:pt x="376456" y="22268"/>
                  <a:pt x="622173" y="0"/>
                </a:cubicBezTo>
                <a:cubicBezTo>
                  <a:pt x="867890" y="-22268"/>
                  <a:pt x="1031392" y="7228"/>
                  <a:pt x="1136142" y="0"/>
                </a:cubicBezTo>
                <a:cubicBezTo>
                  <a:pt x="1240892" y="-7228"/>
                  <a:pt x="1561853" y="9877"/>
                  <a:pt x="1920621" y="0"/>
                </a:cubicBezTo>
                <a:cubicBezTo>
                  <a:pt x="2279389" y="-9877"/>
                  <a:pt x="2367255" y="19546"/>
                  <a:pt x="2542794" y="0"/>
                </a:cubicBezTo>
                <a:cubicBezTo>
                  <a:pt x="2718333" y="-19546"/>
                  <a:pt x="2866732" y="-22226"/>
                  <a:pt x="3164967" y="0"/>
                </a:cubicBezTo>
                <a:cubicBezTo>
                  <a:pt x="3463202" y="22226"/>
                  <a:pt x="3568055" y="-2765"/>
                  <a:pt x="3949446" y="0"/>
                </a:cubicBezTo>
                <a:cubicBezTo>
                  <a:pt x="4330837" y="2765"/>
                  <a:pt x="4287895" y="10557"/>
                  <a:pt x="4517517" y="0"/>
                </a:cubicBezTo>
                <a:cubicBezTo>
                  <a:pt x="4747139" y="-10557"/>
                  <a:pt x="5149588" y="8716"/>
                  <a:pt x="5410200" y="0"/>
                </a:cubicBezTo>
                <a:cubicBezTo>
                  <a:pt x="5409517" y="5414"/>
                  <a:pt x="5409480" y="12510"/>
                  <a:pt x="5410200" y="18288"/>
                </a:cubicBezTo>
                <a:cubicBezTo>
                  <a:pt x="5163327" y="41494"/>
                  <a:pt x="5008749" y="10693"/>
                  <a:pt x="4842129" y="18288"/>
                </a:cubicBezTo>
                <a:cubicBezTo>
                  <a:pt x="4675509" y="25883"/>
                  <a:pt x="4433401" y="-615"/>
                  <a:pt x="4165854" y="18288"/>
                </a:cubicBezTo>
                <a:cubicBezTo>
                  <a:pt x="3898308" y="37191"/>
                  <a:pt x="3809032" y="-8710"/>
                  <a:pt x="3543681" y="18288"/>
                </a:cubicBezTo>
                <a:cubicBezTo>
                  <a:pt x="3278330" y="45286"/>
                  <a:pt x="3073876" y="-15917"/>
                  <a:pt x="2759202" y="18288"/>
                </a:cubicBezTo>
                <a:cubicBezTo>
                  <a:pt x="2444528" y="52493"/>
                  <a:pt x="2204144" y="3372"/>
                  <a:pt x="1974723" y="18288"/>
                </a:cubicBezTo>
                <a:cubicBezTo>
                  <a:pt x="1745302" y="33204"/>
                  <a:pt x="1602335" y="31490"/>
                  <a:pt x="1406652" y="18288"/>
                </a:cubicBezTo>
                <a:cubicBezTo>
                  <a:pt x="1210969" y="5086"/>
                  <a:pt x="923948" y="3161"/>
                  <a:pt x="730377" y="18288"/>
                </a:cubicBezTo>
                <a:cubicBezTo>
                  <a:pt x="536806" y="33415"/>
                  <a:pt x="336496" y="-141"/>
                  <a:pt x="0" y="18288"/>
                </a:cubicBezTo>
                <a:cubicBezTo>
                  <a:pt x="-306" y="11061"/>
                  <a:pt x="-655" y="7751"/>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4" name="Content Placeholder 3">
            <a:extLst>
              <a:ext uri="{FF2B5EF4-FFF2-40B4-BE49-F238E27FC236}">
                <a16:creationId xmlns:a16="http://schemas.microsoft.com/office/drawing/2014/main" id="{91762165-F870-501A-C075-EBB3142BD3E3}"/>
              </a:ext>
            </a:extLst>
          </p:cNvPr>
          <p:cNvGraphicFramePr>
            <a:graphicFrameLocks noGrp="1"/>
          </p:cNvGraphicFramePr>
          <p:nvPr>
            <p:ph idx="1"/>
            <p:extLst>
              <p:ext uri="{D42A27DB-BD31-4B8C-83A1-F6EECF244321}">
                <p14:modId xmlns:p14="http://schemas.microsoft.com/office/powerpoint/2010/main" val="1130347227"/>
              </p:ext>
            </p:extLst>
          </p:nvPr>
        </p:nvGraphicFramePr>
        <p:xfrm>
          <a:off x="4648018" y="640822"/>
          <a:ext cx="6900512" cy="553614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9978158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Down Arrow 7">
            <a:extLst>
              <a:ext uri="{FF2B5EF4-FFF2-40B4-BE49-F238E27FC236}">
                <a16:creationId xmlns:a16="http://schemas.microsoft.com/office/drawing/2014/main" id="{D4771268-CB57-404A-9271-370EB28F60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800100" y="1491343"/>
            <a:ext cx="3333749" cy="3499103"/>
          </a:xfrm>
          <a:prstGeom prst="downArrow">
            <a:avLst>
              <a:gd name="adj1" fmla="val 100000"/>
              <a:gd name="adj2" fmla="val 15788"/>
            </a:avLst>
          </a:prstGeom>
          <a:solidFill>
            <a:srgbClr val="404040"/>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4">
            <a:extLst>
              <a:ext uri="{FF2B5EF4-FFF2-40B4-BE49-F238E27FC236}">
                <a16:creationId xmlns:a16="http://schemas.microsoft.com/office/drawing/2014/main" id="{4B580CFB-E914-D19F-1055-FC4BD7FD82A0}"/>
              </a:ext>
            </a:extLst>
          </p:cNvPr>
          <p:cNvSpPr>
            <a:spLocks noGrp="1"/>
          </p:cNvSpPr>
          <p:nvPr>
            <p:ph type="title"/>
          </p:nvPr>
        </p:nvSpPr>
        <p:spPr>
          <a:xfrm>
            <a:off x="1028700" y="1967266"/>
            <a:ext cx="2628900" cy="2547257"/>
          </a:xfrm>
          <a:noFill/>
        </p:spPr>
        <p:txBody>
          <a:bodyPr vert="horz" lIns="91440" tIns="45720" rIns="91440" bIns="45720" rtlCol="0" anchor="ctr">
            <a:normAutofit/>
          </a:bodyPr>
          <a:lstStyle/>
          <a:p>
            <a:pPr algn="ctr"/>
            <a:r>
              <a:rPr lang="en-US" sz="3600" kern="1200" dirty="0">
                <a:solidFill>
                  <a:srgbClr val="FFFFFF"/>
                </a:solidFill>
                <a:latin typeface="+mj-lt"/>
                <a:ea typeface="+mj-ea"/>
                <a:cs typeface="+mj-cs"/>
              </a:rPr>
              <a:t>Description Example</a:t>
            </a:r>
          </a:p>
        </p:txBody>
      </p:sp>
      <p:pic>
        <p:nvPicPr>
          <p:cNvPr id="8" name="Content Placeholder 7" descr="Graphical user interface, text, application, email&#10;&#10;Description automatically generated">
            <a:extLst>
              <a:ext uri="{FF2B5EF4-FFF2-40B4-BE49-F238E27FC236}">
                <a16:creationId xmlns:a16="http://schemas.microsoft.com/office/drawing/2014/main" id="{EF51F915-1EE2-775C-B0CF-F1A5420ED679}"/>
              </a:ext>
            </a:extLst>
          </p:cNvPr>
          <p:cNvPicPr>
            <a:picLocks noGrp="1" noChangeAspect="1"/>
          </p:cNvPicPr>
          <p:nvPr>
            <p:ph idx="1"/>
          </p:nvPr>
        </p:nvPicPr>
        <p:blipFill>
          <a:blip r:embed="rId2"/>
          <a:stretch>
            <a:fillRect/>
          </a:stretch>
        </p:blipFill>
        <p:spPr>
          <a:xfrm>
            <a:off x="4866468" y="410864"/>
            <a:ext cx="5840091" cy="6036272"/>
          </a:xfrm>
          <a:prstGeom prst="rect">
            <a:avLst/>
          </a:prstGeom>
        </p:spPr>
      </p:pic>
    </p:spTree>
    <p:extLst>
      <p:ext uri="{BB962C8B-B14F-4D97-AF65-F5344CB8AC3E}">
        <p14:creationId xmlns:p14="http://schemas.microsoft.com/office/powerpoint/2010/main" val="35502128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9D1BC4B8DD0524D84D8F2F160102399" ma:contentTypeVersion="12" ma:contentTypeDescription="Create a new document." ma:contentTypeScope="" ma:versionID="25ddded948c4587be5e037c8e374de50">
  <xsd:schema xmlns:xsd="http://www.w3.org/2001/XMLSchema" xmlns:xs="http://www.w3.org/2001/XMLSchema" xmlns:p="http://schemas.microsoft.com/office/2006/metadata/properties" xmlns:ns2="79879555-5606-4ab6-8622-5aba78f0e147" xmlns:ns3="412ac464-f6b9-4682-8544-1eb46cd5a97f" targetNamespace="http://schemas.microsoft.com/office/2006/metadata/properties" ma:root="true" ma:fieldsID="382111533cbe779624273346dc993d1c" ns2:_="" ns3:_="">
    <xsd:import namespace="79879555-5606-4ab6-8622-5aba78f0e147"/>
    <xsd:import namespace="412ac464-f6b9-4682-8544-1eb46cd5a97f"/>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9879555-5606-4ab6-8622-5aba78f0e14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12ac464-f6b9-4682-8544-1eb46cd5a97f"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3730622A-D11F-43E2-82B4-2CAA75DEE60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9879555-5606-4ab6-8622-5aba78f0e147"/>
    <ds:schemaRef ds:uri="412ac464-f6b9-4682-8544-1eb46cd5a97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4B3FEF09-4837-41EE-A366-84BBC5F58F26}">
  <ds:schemaRefs>
    <ds:schemaRef ds:uri="http://schemas.microsoft.com/sharepoint/v3/contenttype/forms"/>
  </ds:schemaRefs>
</ds:datastoreItem>
</file>

<file path=customXml/itemProps3.xml><?xml version="1.0" encoding="utf-8"?>
<ds:datastoreItem xmlns:ds="http://schemas.openxmlformats.org/officeDocument/2006/customXml" ds:itemID="{F930F0A3-E252-44DE-9FE2-D5BCCA9A7821}">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2612</TotalTime>
  <Words>1056</Words>
  <Application>Microsoft Macintosh PowerPoint</Application>
  <PresentationFormat>Widescreen</PresentationFormat>
  <Paragraphs>92</Paragraphs>
  <Slides>17</Slides>
  <Notes>0</Notes>
  <HiddenSlides>0</HiddenSlides>
  <MMClips>1</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17</vt:i4>
      </vt:variant>
    </vt:vector>
  </HeadingPairs>
  <TitlesOfParts>
    <vt:vector size="21" baseType="lpstr">
      <vt:lpstr>Arial</vt:lpstr>
      <vt:lpstr>Calibri</vt:lpstr>
      <vt:lpstr>Calibri Light</vt:lpstr>
      <vt:lpstr>Office Theme</vt:lpstr>
      <vt:lpstr>OSCQR [6-44]</vt:lpstr>
      <vt:lpstr>OSCQR [6-44]</vt:lpstr>
      <vt:lpstr>Part 1</vt:lpstr>
      <vt:lpstr>Part 2</vt:lpstr>
      <vt:lpstr>Practices</vt:lpstr>
      <vt:lpstr>Grade Distribution and Weights</vt:lpstr>
      <vt:lpstr>Course Mapping</vt:lpstr>
      <vt:lpstr>Description</vt:lpstr>
      <vt:lpstr>Description Example</vt:lpstr>
      <vt:lpstr>Incomplete Policy</vt:lpstr>
      <vt:lpstr>Reinforce with Course Contract</vt:lpstr>
      <vt:lpstr>Syllabus Quiz</vt:lpstr>
      <vt:lpstr>Onboard Student Feedback</vt:lpstr>
      <vt:lpstr>Resources</vt:lpstr>
      <vt:lpstr>Resources</vt:lpstr>
      <vt:lpstr>Request a Course Review</vt:lpstr>
      <vt:lpstr>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Course Design Review</dc:title>
  <dc:creator>McIntyre, Mish</dc:creator>
  <cp:lastModifiedBy>McIntyre, Mish</cp:lastModifiedBy>
  <cp:revision>54</cp:revision>
  <dcterms:created xsi:type="dcterms:W3CDTF">2019-10-09T18:50:38Z</dcterms:created>
  <dcterms:modified xsi:type="dcterms:W3CDTF">2022-12-08T13:46:33Z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0x010100D9D1BC4B8DD0524D84D8F2F160102399</vt:lpwstr>
  </property>
</Properties>
</file>