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8"/>
  </p:notesMasterIdLst>
  <p:sldIdLst>
    <p:sldId id="256" r:id="rId5"/>
    <p:sldId id="263" r:id="rId6"/>
    <p:sldId id="257" r:id="rId7"/>
    <p:sldId id="258" r:id="rId8"/>
    <p:sldId id="259"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 id="2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F6A"/>
    <a:srgbClr val="80CDCB"/>
    <a:srgbClr val="B7CD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1"/>
    <p:restoredTop sz="96197"/>
  </p:normalViewPr>
  <p:slideViewPr>
    <p:cSldViewPr snapToGrid="0" snapToObjects="1">
      <p:cViewPr varScale="1">
        <p:scale>
          <a:sx n="124" d="100"/>
          <a:sy n="124" d="100"/>
        </p:scale>
        <p:origin x="17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iagrams/_rels/data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ata3.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rawing3.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21FFA9-BE51-7846-AF62-D12DDEEE6881}" type="doc">
      <dgm:prSet loTypeId="urn:microsoft.com/office/officeart/2008/layout/VerticalCurvedList" loCatId="" qsTypeId="urn:microsoft.com/office/officeart/2005/8/quickstyle/simple1" qsCatId="simple" csTypeId="urn:microsoft.com/office/officeart/2005/8/colors/accent5_2" csCatId="accent5" phldr="1"/>
      <dgm:spPr/>
      <dgm:t>
        <a:bodyPr/>
        <a:lstStyle/>
        <a:p>
          <a:endParaRPr lang="en-US"/>
        </a:p>
      </dgm:t>
    </dgm:pt>
    <dgm:pt modelId="{DEF3B854-2C48-9B4C-986C-A5B92941FD31}">
      <dgm:prSet phldrT="[Text]"/>
      <dgm:spPr/>
      <dgm:t>
        <a:bodyPr/>
        <a:lstStyle/>
        <a:p>
          <a:r>
            <a:rPr lang="en-US" dirty="0"/>
            <a:t>Increase Student Performance</a:t>
          </a:r>
        </a:p>
      </dgm:t>
    </dgm:pt>
    <dgm:pt modelId="{DAAC69DF-17CB-2A4E-A31A-EF108B5316CD}" type="parTrans" cxnId="{06EE775C-876B-2542-9C66-0DACAEA57340}">
      <dgm:prSet/>
      <dgm:spPr/>
      <dgm:t>
        <a:bodyPr/>
        <a:lstStyle/>
        <a:p>
          <a:endParaRPr lang="en-US"/>
        </a:p>
      </dgm:t>
    </dgm:pt>
    <dgm:pt modelId="{13D436B7-678F-0644-89A5-D3BC62355FFA}" type="sibTrans" cxnId="{06EE775C-876B-2542-9C66-0DACAEA57340}">
      <dgm:prSet/>
      <dgm:spPr/>
      <dgm:t>
        <a:bodyPr/>
        <a:lstStyle/>
        <a:p>
          <a:endParaRPr lang="en-US"/>
        </a:p>
      </dgm:t>
    </dgm:pt>
    <dgm:pt modelId="{2D303303-1184-6948-8E6F-972FA80B46D9}">
      <dgm:prSet phldrT="[Text]"/>
      <dgm:spPr/>
      <dgm:t>
        <a:bodyPr/>
        <a:lstStyle/>
        <a:p>
          <a:r>
            <a:rPr lang="en-US" dirty="0"/>
            <a:t>Increase Student Belongingness </a:t>
          </a:r>
        </a:p>
      </dgm:t>
    </dgm:pt>
    <dgm:pt modelId="{5136D369-EF97-A042-8300-C5F86C0F3C3E}" type="parTrans" cxnId="{682B8ABA-149E-1049-8824-F75393E17F59}">
      <dgm:prSet/>
      <dgm:spPr/>
      <dgm:t>
        <a:bodyPr/>
        <a:lstStyle/>
        <a:p>
          <a:endParaRPr lang="en-US"/>
        </a:p>
      </dgm:t>
    </dgm:pt>
    <dgm:pt modelId="{7309AFF8-A73F-7142-B901-BA804FC2EB33}" type="sibTrans" cxnId="{682B8ABA-149E-1049-8824-F75393E17F59}">
      <dgm:prSet/>
      <dgm:spPr/>
      <dgm:t>
        <a:bodyPr/>
        <a:lstStyle/>
        <a:p>
          <a:endParaRPr lang="en-US"/>
        </a:p>
      </dgm:t>
    </dgm:pt>
    <dgm:pt modelId="{68A0B959-49C5-1F4F-B81C-CF6F1CC97E08}">
      <dgm:prSet phldrT="[Text]"/>
      <dgm:spPr/>
      <dgm:t>
        <a:bodyPr/>
        <a:lstStyle/>
        <a:p>
          <a:r>
            <a:rPr lang="en-US" dirty="0"/>
            <a:t>Increase the application of research-based effective practices</a:t>
          </a:r>
        </a:p>
      </dgm:t>
    </dgm:pt>
    <dgm:pt modelId="{47F0370E-A644-EA46-A544-FF57BF88AA10}" type="parTrans" cxnId="{8AEBFCF2-3EAB-7940-B008-9B13F97DF437}">
      <dgm:prSet/>
      <dgm:spPr/>
      <dgm:t>
        <a:bodyPr/>
        <a:lstStyle/>
        <a:p>
          <a:endParaRPr lang="en-US"/>
        </a:p>
      </dgm:t>
    </dgm:pt>
    <dgm:pt modelId="{692CC993-B042-5348-BA03-5A70875909EC}" type="sibTrans" cxnId="{8AEBFCF2-3EAB-7940-B008-9B13F97DF437}">
      <dgm:prSet/>
      <dgm:spPr/>
      <dgm:t>
        <a:bodyPr/>
        <a:lstStyle/>
        <a:p>
          <a:endParaRPr lang="en-US"/>
        </a:p>
      </dgm:t>
    </dgm:pt>
    <dgm:pt modelId="{F0332EAA-CE52-7A46-9334-A13CF9F5B9BE}">
      <dgm:prSet phldrT="[Text]"/>
      <dgm:spPr/>
      <dgm:t>
        <a:bodyPr/>
        <a:lstStyle/>
        <a:p>
          <a:r>
            <a:rPr lang="en-US" dirty="0"/>
            <a:t>Shift to active Learner-Centered Pedagogy</a:t>
          </a:r>
        </a:p>
      </dgm:t>
    </dgm:pt>
    <dgm:pt modelId="{CBF5ECF1-58AF-6B40-8AA2-14A2541CBD5C}" type="parTrans" cxnId="{A35FEB0B-A568-6F4E-AD2D-FEF3CDB3BCDD}">
      <dgm:prSet/>
      <dgm:spPr/>
      <dgm:t>
        <a:bodyPr/>
        <a:lstStyle/>
        <a:p>
          <a:endParaRPr lang="en-US"/>
        </a:p>
      </dgm:t>
    </dgm:pt>
    <dgm:pt modelId="{F60E18F6-D06F-A842-9A6A-8896D17199BD}" type="sibTrans" cxnId="{A35FEB0B-A568-6F4E-AD2D-FEF3CDB3BCDD}">
      <dgm:prSet/>
      <dgm:spPr/>
      <dgm:t>
        <a:bodyPr/>
        <a:lstStyle/>
        <a:p>
          <a:endParaRPr lang="en-US"/>
        </a:p>
      </dgm:t>
    </dgm:pt>
    <dgm:pt modelId="{32C23C01-5AD9-B749-96BF-9373D27FD0D0}" type="pres">
      <dgm:prSet presAssocID="{CA21FFA9-BE51-7846-AF62-D12DDEEE6881}" presName="Name0" presStyleCnt="0">
        <dgm:presLayoutVars>
          <dgm:chMax val="7"/>
          <dgm:chPref val="7"/>
          <dgm:dir/>
        </dgm:presLayoutVars>
      </dgm:prSet>
      <dgm:spPr/>
    </dgm:pt>
    <dgm:pt modelId="{0D4EBD6E-C66C-0142-A367-0342239A71AD}" type="pres">
      <dgm:prSet presAssocID="{CA21FFA9-BE51-7846-AF62-D12DDEEE6881}" presName="Name1" presStyleCnt="0"/>
      <dgm:spPr/>
    </dgm:pt>
    <dgm:pt modelId="{FA64D9B6-0479-2D46-BAF9-2289AF3A827D}" type="pres">
      <dgm:prSet presAssocID="{CA21FFA9-BE51-7846-AF62-D12DDEEE6881}" presName="cycle" presStyleCnt="0"/>
      <dgm:spPr/>
    </dgm:pt>
    <dgm:pt modelId="{B46D8E2C-F9B7-C44A-8A06-B65589C718B3}" type="pres">
      <dgm:prSet presAssocID="{CA21FFA9-BE51-7846-AF62-D12DDEEE6881}" presName="srcNode" presStyleLbl="node1" presStyleIdx="0" presStyleCnt="4"/>
      <dgm:spPr/>
    </dgm:pt>
    <dgm:pt modelId="{BFDE4D35-241E-1E4F-9B63-14A8B3C3A3EF}" type="pres">
      <dgm:prSet presAssocID="{CA21FFA9-BE51-7846-AF62-D12DDEEE6881}" presName="conn" presStyleLbl="parChTrans1D2" presStyleIdx="0" presStyleCnt="1"/>
      <dgm:spPr/>
    </dgm:pt>
    <dgm:pt modelId="{256831D5-03E5-4A40-BB8C-49C8917C7BE0}" type="pres">
      <dgm:prSet presAssocID="{CA21FFA9-BE51-7846-AF62-D12DDEEE6881}" presName="extraNode" presStyleLbl="node1" presStyleIdx="0" presStyleCnt="4"/>
      <dgm:spPr/>
    </dgm:pt>
    <dgm:pt modelId="{D7C7A049-D025-F942-8170-6835D1E63EA2}" type="pres">
      <dgm:prSet presAssocID="{CA21FFA9-BE51-7846-AF62-D12DDEEE6881}" presName="dstNode" presStyleLbl="node1" presStyleIdx="0" presStyleCnt="4"/>
      <dgm:spPr/>
    </dgm:pt>
    <dgm:pt modelId="{C2252624-5202-7242-9472-2717A151B714}" type="pres">
      <dgm:prSet presAssocID="{DEF3B854-2C48-9B4C-986C-A5B92941FD31}" presName="text_1" presStyleLbl="node1" presStyleIdx="0" presStyleCnt="4">
        <dgm:presLayoutVars>
          <dgm:bulletEnabled val="1"/>
        </dgm:presLayoutVars>
      </dgm:prSet>
      <dgm:spPr/>
    </dgm:pt>
    <dgm:pt modelId="{FA854E0E-4137-5E4C-AEA6-30939BFA358F}" type="pres">
      <dgm:prSet presAssocID="{DEF3B854-2C48-9B4C-986C-A5B92941FD31}" presName="accent_1" presStyleCnt="0"/>
      <dgm:spPr/>
    </dgm:pt>
    <dgm:pt modelId="{3837F6A4-9F7A-CF43-BEA5-FC99481E361D}" type="pres">
      <dgm:prSet presAssocID="{DEF3B854-2C48-9B4C-986C-A5B92941FD31}" presName="accentRepeatNode" presStyleLbl="solidFgAcc1" presStyleIdx="0" presStyleCnt="4"/>
      <dgm:spPr/>
    </dgm:pt>
    <dgm:pt modelId="{2D4C52F4-BBFE-CF41-8344-109EF6B060FD}" type="pres">
      <dgm:prSet presAssocID="{2D303303-1184-6948-8E6F-972FA80B46D9}" presName="text_2" presStyleLbl="node1" presStyleIdx="1" presStyleCnt="4">
        <dgm:presLayoutVars>
          <dgm:bulletEnabled val="1"/>
        </dgm:presLayoutVars>
      </dgm:prSet>
      <dgm:spPr/>
    </dgm:pt>
    <dgm:pt modelId="{5DCA36CD-74BE-744A-B8F7-26C901E793DA}" type="pres">
      <dgm:prSet presAssocID="{2D303303-1184-6948-8E6F-972FA80B46D9}" presName="accent_2" presStyleCnt="0"/>
      <dgm:spPr/>
    </dgm:pt>
    <dgm:pt modelId="{55B02023-64BA-8B48-A689-1834D439F005}" type="pres">
      <dgm:prSet presAssocID="{2D303303-1184-6948-8E6F-972FA80B46D9}" presName="accentRepeatNode" presStyleLbl="solidFgAcc1" presStyleIdx="1" presStyleCnt="4"/>
      <dgm:spPr/>
    </dgm:pt>
    <dgm:pt modelId="{69E70D9C-B523-064A-8499-EFCDDB989A00}" type="pres">
      <dgm:prSet presAssocID="{68A0B959-49C5-1F4F-B81C-CF6F1CC97E08}" presName="text_3" presStyleLbl="node1" presStyleIdx="2" presStyleCnt="4">
        <dgm:presLayoutVars>
          <dgm:bulletEnabled val="1"/>
        </dgm:presLayoutVars>
      </dgm:prSet>
      <dgm:spPr/>
    </dgm:pt>
    <dgm:pt modelId="{ED7B6424-E290-0D44-8A63-46858C3BEEB4}" type="pres">
      <dgm:prSet presAssocID="{68A0B959-49C5-1F4F-B81C-CF6F1CC97E08}" presName="accent_3" presStyleCnt="0"/>
      <dgm:spPr/>
    </dgm:pt>
    <dgm:pt modelId="{AAE2375E-A925-6A40-AC3B-37CE0A1E2A9B}" type="pres">
      <dgm:prSet presAssocID="{68A0B959-49C5-1F4F-B81C-CF6F1CC97E08}" presName="accentRepeatNode" presStyleLbl="solidFgAcc1" presStyleIdx="2" presStyleCnt="4"/>
      <dgm:spPr/>
    </dgm:pt>
    <dgm:pt modelId="{3E480C13-639F-CE4E-954A-79BEBBFD13C6}" type="pres">
      <dgm:prSet presAssocID="{F0332EAA-CE52-7A46-9334-A13CF9F5B9BE}" presName="text_4" presStyleLbl="node1" presStyleIdx="3" presStyleCnt="4">
        <dgm:presLayoutVars>
          <dgm:bulletEnabled val="1"/>
        </dgm:presLayoutVars>
      </dgm:prSet>
      <dgm:spPr/>
    </dgm:pt>
    <dgm:pt modelId="{D846E111-E570-DF4F-A5E5-84754BB6D6AA}" type="pres">
      <dgm:prSet presAssocID="{F0332EAA-CE52-7A46-9334-A13CF9F5B9BE}" presName="accent_4" presStyleCnt="0"/>
      <dgm:spPr/>
    </dgm:pt>
    <dgm:pt modelId="{EF869885-24A9-8047-BB98-854EC6A3CEB3}" type="pres">
      <dgm:prSet presAssocID="{F0332EAA-CE52-7A46-9334-A13CF9F5B9BE}" presName="accentRepeatNode" presStyleLbl="solidFgAcc1" presStyleIdx="3" presStyleCnt="4"/>
      <dgm:spPr/>
    </dgm:pt>
  </dgm:ptLst>
  <dgm:cxnLst>
    <dgm:cxn modelId="{A35FEB0B-A568-6F4E-AD2D-FEF3CDB3BCDD}" srcId="{CA21FFA9-BE51-7846-AF62-D12DDEEE6881}" destId="{F0332EAA-CE52-7A46-9334-A13CF9F5B9BE}" srcOrd="3" destOrd="0" parTransId="{CBF5ECF1-58AF-6B40-8AA2-14A2541CBD5C}" sibTransId="{F60E18F6-D06F-A842-9A6A-8896D17199BD}"/>
    <dgm:cxn modelId="{06EE775C-876B-2542-9C66-0DACAEA57340}" srcId="{CA21FFA9-BE51-7846-AF62-D12DDEEE6881}" destId="{DEF3B854-2C48-9B4C-986C-A5B92941FD31}" srcOrd="0" destOrd="0" parTransId="{DAAC69DF-17CB-2A4E-A31A-EF108B5316CD}" sibTransId="{13D436B7-678F-0644-89A5-D3BC62355FFA}"/>
    <dgm:cxn modelId="{FCAD3478-6935-484D-B25F-CAA24E485521}" type="presOf" srcId="{CA21FFA9-BE51-7846-AF62-D12DDEEE6881}" destId="{32C23C01-5AD9-B749-96BF-9373D27FD0D0}" srcOrd="0" destOrd="0" presId="urn:microsoft.com/office/officeart/2008/layout/VerticalCurvedList"/>
    <dgm:cxn modelId="{C9D48E87-0A0B-8E47-A037-3185BDAAEBB7}" type="presOf" srcId="{68A0B959-49C5-1F4F-B81C-CF6F1CC97E08}" destId="{69E70D9C-B523-064A-8499-EFCDDB989A00}" srcOrd="0" destOrd="0" presId="urn:microsoft.com/office/officeart/2008/layout/VerticalCurvedList"/>
    <dgm:cxn modelId="{682B8ABA-149E-1049-8824-F75393E17F59}" srcId="{CA21FFA9-BE51-7846-AF62-D12DDEEE6881}" destId="{2D303303-1184-6948-8E6F-972FA80B46D9}" srcOrd="1" destOrd="0" parTransId="{5136D369-EF97-A042-8300-C5F86C0F3C3E}" sibTransId="{7309AFF8-A73F-7142-B901-BA804FC2EB33}"/>
    <dgm:cxn modelId="{BE5C0DE5-F218-1444-9945-9615F5601A61}" type="presOf" srcId="{2D303303-1184-6948-8E6F-972FA80B46D9}" destId="{2D4C52F4-BBFE-CF41-8344-109EF6B060FD}" srcOrd="0" destOrd="0" presId="urn:microsoft.com/office/officeart/2008/layout/VerticalCurvedList"/>
    <dgm:cxn modelId="{300EABE5-C260-4D4E-8E72-E8C9EDDD299D}" type="presOf" srcId="{DEF3B854-2C48-9B4C-986C-A5B92941FD31}" destId="{C2252624-5202-7242-9472-2717A151B714}" srcOrd="0" destOrd="0" presId="urn:microsoft.com/office/officeart/2008/layout/VerticalCurvedList"/>
    <dgm:cxn modelId="{AD512EE6-8299-5441-83D8-D82EEB26A5E9}" type="presOf" srcId="{13D436B7-678F-0644-89A5-D3BC62355FFA}" destId="{BFDE4D35-241E-1E4F-9B63-14A8B3C3A3EF}" srcOrd="0" destOrd="0" presId="urn:microsoft.com/office/officeart/2008/layout/VerticalCurvedList"/>
    <dgm:cxn modelId="{8AEBFCF2-3EAB-7940-B008-9B13F97DF437}" srcId="{CA21FFA9-BE51-7846-AF62-D12DDEEE6881}" destId="{68A0B959-49C5-1F4F-B81C-CF6F1CC97E08}" srcOrd="2" destOrd="0" parTransId="{47F0370E-A644-EA46-A544-FF57BF88AA10}" sibTransId="{692CC993-B042-5348-BA03-5A70875909EC}"/>
    <dgm:cxn modelId="{8736E8F3-8DAB-B341-911F-34F70338102C}" type="presOf" srcId="{F0332EAA-CE52-7A46-9334-A13CF9F5B9BE}" destId="{3E480C13-639F-CE4E-954A-79BEBBFD13C6}" srcOrd="0" destOrd="0" presId="urn:microsoft.com/office/officeart/2008/layout/VerticalCurvedList"/>
    <dgm:cxn modelId="{4135E469-665F-1F42-9CAF-3CBD819326FB}" type="presParOf" srcId="{32C23C01-5AD9-B749-96BF-9373D27FD0D0}" destId="{0D4EBD6E-C66C-0142-A367-0342239A71AD}" srcOrd="0" destOrd="0" presId="urn:microsoft.com/office/officeart/2008/layout/VerticalCurvedList"/>
    <dgm:cxn modelId="{20D6245A-0E2D-7C4B-A3C1-7E2A97B30A23}" type="presParOf" srcId="{0D4EBD6E-C66C-0142-A367-0342239A71AD}" destId="{FA64D9B6-0479-2D46-BAF9-2289AF3A827D}" srcOrd="0" destOrd="0" presId="urn:microsoft.com/office/officeart/2008/layout/VerticalCurvedList"/>
    <dgm:cxn modelId="{17080CEE-AFD3-B84D-AF68-8B1F11579160}" type="presParOf" srcId="{FA64D9B6-0479-2D46-BAF9-2289AF3A827D}" destId="{B46D8E2C-F9B7-C44A-8A06-B65589C718B3}" srcOrd="0" destOrd="0" presId="urn:microsoft.com/office/officeart/2008/layout/VerticalCurvedList"/>
    <dgm:cxn modelId="{9E7DF270-48F2-B74D-BDFF-6F6C7993D780}" type="presParOf" srcId="{FA64D9B6-0479-2D46-BAF9-2289AF3A827D}" destId="{BFDE4D35-241E-1E4F-9B63-14A8B3C3A3EF}" srcOrd="1" destOrd="0" presId="urn:microsoft.com/office/officeart/2008/layout/VerticalCurvedList"/>
    <dgm:cxn modelId="{37275203-40BA-194B-894D-F45D3F37C856}" type="presParOf" srcId="{FA64D9B6-0479-2D46-BAF9-2289AF3A827D}" destId="{256831D5-03E5-4A40-BB8C-49C8917C7BE0}" srcOrd="2" destOrd="0" presId="urn:microsoft.com/office/officeart/2008/layout/VerticalCurvedList"/>
    <dgm:cxn modelId="{218243E9-2BD1-0E44-BE6C-257487C513BF}" type="presParOf" srcId="{FA64D9B6-0479-2D46-BAF9-2289AF3A827D}" destId="{D7C7A049-D025-F942-8170-6835D1E63EA2}" srcOrd="3" destOrd="0" presId="urn:microsoft.com/office/officeart/2008/layout/VerticalCurvedList"/>
    <dgm:cxn modelId="{2B795B57-A4D4-4F45-9733-B5032F2C4B52}" type="presParOf" srcId="{0D4EBD6E-C66C-0142-A367-0342239A71AD}" destId="{C2252624-5202-7242-9472-2717A151B714}" srcOrd="1" destOrd="0" presId="urn:microsoft.com/office/officeart/2008/layout/VerticalCurvedList"/>
    <dgm:cxn modelId="{7F22F520-27C0-3D4E-B509-0CFF7BD2A01A}" type="presParOf" srcId="{0D4EBD6E-C66C-0142-A367-0342239A71AD}" destId="{FA854E0E-4137-5E4C-AEA6-30939BFA358F}" srcOrd="2" destOrd="0" presId="urn:microsoft.com/office/officeart/2008/layout/VerticalCurvedList"/>
    <dgm:cxn modelId="{0DB554E6-94BE-8D47-B049-62D624FA93F7}" type="presParOf" srcId="{FA854E0E-4137-5E4C-AEA6-30939BFA358F}" destId="{3837F6A4-9F7A-CF43-BEA5-FC99481E361D}" srcOrd="0" destOrd="0" presId="urn:microsoft.com/office/officeart/2008/layout/VerticalCurvedList"/>
    <dgm:cxn modelId="{4FFC7207-9A9A-B546-BC3A-6ACC54AF8639}" type="presParOf" srcId="{0D4EBD6E-C66C-0142-A367-0342239A71AD}" destId="{2D4C52F4-BBFE-CF41-8344-109EF6B060FD}" srcOrd="3" destOrd="0" presId="urn:microsoft.com/office/officeart/2008/layout/VerticalCurvedList"/>
    <dgm:cxn modelId="{5121A929-8897-A148-9151-BC062E6C69A4}" type="presParOf" srcId="{0D4EBD6E-C66C-0142-A367-0342239A71AD}" destId="{5DCA36CD-74BE-744A-B8F7-26C901E793DA}" srcOrd="4" destOrd="0" presId="urn:microsoft.com/office/officeart/2008/layout/VerticalCurvedList"/>
    <dgm:cxn modelId="{762F65AD-5718-BB4E-ABB5-1879FCCFB3D4}" type="presParOf" srcId="{5DCA36CD-74BE-744A-B8F7-26C901E793DA}" destId="{55B02023-64BA-8B48-A689-1834D439F005}" srcOrd="0" destOrd="0" presId="urn:microsoft.com/office/officeart/2008/layout/VerticalCurvedList"/>
    <dgm:cxn modelId="{B1A0C910-9B42-0E47-8104-D836343C7536}" type="presParOf" srcId="{0D4EBD6E-C66C-0142-A367-0342239A71AD}" destId="{69E70D9C-B523-064A-8499-EFCDDB989A00}" srcOrd="5" destOrd="0" presId="urn:microsoft.com/office/officeart/2008/layout/VerticalCurvedList"/>
    <dgm:cxn modelId="{DA2EA1D8-6EA3-B746-BBF1-944AB54CF16F}" type="presParOf" srcId="{0D4EBD6E-C66C-0142-A367-0342239A71AD}" destId="{ED7B6424-E290-0D44-8A63-46858C3BEEB4}" srcOrd="6" destOrd="0" presId="urn:microsoft.com/office/officeart/2008/layout/VerticalCurvedList"/>
    <dgm:cxn modelId="{5D5F6267-8740-B344-B90D-3B4581BB3DFE}" type="presParOf" srcId="{ED7B6424-E290-0D44-8A63-46858C3BEEB4}" destId="{AAE2375E-A925-6A40-AC3B-37CE0A1E2A9B}" srcOrd="0" destOrd="0" presId="urn:microsoft.com/office/officeart/2008/layout/VerticalCurvedList"/>
    <dgm:cxn modelId="{02A07502-8E21-5349-B1A4-D09DD9D63DB5}" type="presParOf" srcId="{0D4EBD6E-C66C-0142-A367-0342239A71AD}" destId="{3E480C13-639F-CE4E-954A-79BEBBFD13C6}" srcOrd="7" destOrd="0" presId="urn:microsoft.com/office/officeart/2008/layout/VerticalCurvedList"/>
    <dgm:cxn modelId="{9CD8D327-AFE1-F249-8F6F-745EBB1CABA8}" type="presParOf" srcId="{0D4EBD6E-C66C-0142-A367-0342239A71AD}" destId="{D846E111-E570-DF4F-A5E5-84754BB6D6AA}" srcOrd="8" destOrd="0" presId="urn:microsoft.com/office/officeart/2008/layout/VerticalCurvedList"/>
    <dgm:cxn modelId="{A2E44933-276A-A447-B107-EFA625DA334E}" type="presParOf" srcId="{D846E111-E570-DF4F-A5E5-84754BB6D6AA}" destId="{EF869885-24A9-8047-BB98-854EC6A3CEB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E81ED0-60FB-C34C-9107-C9D22794CA4C}" type="doc">
      <dgm:prSet loTypeId="urn:microsoft.com/office/officeart/2018/2/layout/IconLabelList" loCatId="icon" qsTypeId="urn:microsoft.com/office/officeart/2005/8/quickstyle/simple1" qsCatId="simple" csTypeId="urn:microsoft.com/office/officeart/2005/8/colors/colorful2" csCatId="colorful" phldr="1"/>
      <dgm:spPr/>
      <dgm:t>
        <a:bodyPr/>
        <a:lstStyle/>
        <a:p>
          <a:endParaRPr lang="en-US"/>
        </a:p>
      </dgm:t>
    </dgm:pt>
    <dgm:pt modelId="{817AB4B5-A0F6-2C47-B3E3-91EDDCCC4763}">
      <dgm:prSet/>
      <dgm:spPr/>
      <dgm:t>
        <a:bodyPr/>
        <a:lstStyle/>
        <a:p>
          <a:pPr>
            <a:lnSpc>
              <a:spcPct val="100000"/>
            </a:lnSpc>
          </a:pPr>
          <a:r>
            <a:rPr lang="en-US" b="0" i="0"/>
            <a:t>Holds Welcome Video</a:t>
          </a:r>
          <a:endParaRPr lang="en-US"/>
        </a:p>
      </dgm:t>
    </dgm:pt>
    <dgm:pt modelId="{42838E19-DD19-8348-A677-5F49CC875526}" type="parTrans" cxnId="{49E5A4A7-A706-604B-9008-55FD4B7505B0}">
      <dgm:prSet/>
      <dgm:spPr/>
      <dgm:t>
        <a:bodyPr/>
        <a:lstStyle/>
        <a:p>
          <a:endParaRPr lang="en-US"/>
        </a:p>
      </dgm:t>
    </dgm:pt>
    <dgm:pt modelId="{A23A8370-7C6A-7842-96D1-BA919294E4C1}" type="sibTrans" cxnId="{49E5A4A7-A706-604B-9008-55FD4B7505B0}">
      <dgm:prSet/>
      <dgm:spPr/>
      <dgm:t>
        <a:bodyPr/>
        <a:lstStyle/>
        <a:p>
          <a:endParaRPr lang="en-US"/>
        </a:p>
      </dgm:t>
    </dgm:pt>
    <dgm:pt modelId="{DAF0AFC1-2B8A-0D4D-A321-8FDBA62CFF7F}">
      <dgm:prSet/>
      <dgm:spPr/>
      <dgm:t>
        <a:bodyPr/>
        <a:lstStyle/>
        <a:p>
          <a:pPr>
            <a:lnSpc>
              <a:spcPct val="100000"/>
            </a:lnSpc>
          </a:pPr>
          <a:r>
            <a:rPr lang="en-US" b="0" i="0"/>
            <a:t>Contact Information</a:t>
          </a:r>
          <a:endParaRPr lang="en-US"/>
        </a:p>
      </dgm:t>
    </dgm:pt>
    <dgm:pt modelId="{E93B25C5-99B2-1342-9AA2-F6B01349DBCA}" type="parTrans" cxnId="{75773969-78B6-D444-ACAB-2577DFD117F9}">
      <dgm:prSet/>
      <dgm:spPr/>
      <dgm:t>
        <a:bodyPr/>
        <a:lstStyle/>
        <a:p>
          <a:endParaRPr lang="en-US"/>
        </a:p>
      </dgm:t>
    </dgm:pt>
    <dgm:pt modelId="{B0B0E4D9-DD92-ED40-8C99-D12071CBCB65}" type="sibTrans" cxnId="{75773969-78B6-D444-ACAB-2577DFD117F9}">
      <dgm:prSet/>
      <dgm:spPr/>
      <dgm:t>
        <a:bodyPr/>
        <a:lstStyle/>
        <a:p>
          <a:endParaRPr lang="en-US"/>
        </a:p>
      </dgm:t>
    </dgm:pt>
    <dgm:pt modelId="{396E5AEF-A2D1-4C4E-965B-012AF2E9B25C}">
      <dgm:prSet/>
      <dgm:spPr/>
      <dgm:t>
        <a:bodyPr/>
        <a:lstStyle/>
        <a:p>
          <a:pPr>
            <a:lnSpc>
              <a:spcPct val="100000"/>
            </a:lnSpc>
          </a:pPr>
          <a:r>
            <a:rPr lang="en-US" b="0" i="0"/>
            <a:t>Course Information</a:t>
          </a:r>
          <a:endParaRPr lang="en-US"/>
        </a:p>
      </dgm:t>
    </dgm:pt>
    <dgm:pt modelId="{463E4AAA-AD2D-C64A-B46A-79D97ED9FDB7}" type="parTrans" cxnId="{A4A5739A-1050-DA42-BF38-793F5EBDCC7E}">
      <dgm:prSet/>
      <dgm:spPr/>
      <dgm:t>
        <a:bodyPr/>
        <a:lstStyle/>
        <a:p>
          <a:endParaRPr lang="en-US"/>
        </a:p>
      </dgm:t>
    </dgm:pt>
    <dgm:pt modelId="{EC28B24C-9348-FC48-967A-42DC93159D44}" type="sibTrans" cxnId="{A4A5739A-1050-DA42-BF38-793F5EBDCC7E}">
      <dgm:prSet/>
      <dgm:spPr/>
      <dgm:t>
        <a:bodyPr/>
        <a:lstStyle/>
        <a:p>
          <a:endParaRPr lang="en-US"/>
        </a:p>
      </dgm:t>
    </dgm:pt>
    <dgm:pt modelId="{FD641456-7E05-E548-BA9D-84363D57566D}">
      <dgm:prSet/>
      <dgm:spPr/>
      <dgm:t>
        <a:bodyPr/>
        <a:lstStyle/>
        <a:p>
          <a:pPr>
            <a:lnSpc>
              <a:spcPct val="100000"/>
            </a:lnSpc>
          </a:pPr>
          <a:r>
            <a:rPr lang="en-US" b="0" i="0"/>
            <a:t>Orientation Module</a:t>
          </a:r>
          <a:endParaRPr lang="en-US"/>
        </a:p>
      </dgm:t>
    </dgm:pt>
    <dgm:pt modelId="{3C3DCF55-9F1A-1F4F-AB40-2BAE3F45AC57}" type="parTrans" cxnId="{3CA15916-CC44-274B-8BED-430E473165CD}">
      <dgm:prSet/>
      <dgm:spPr/>
      <dgm:t>
        <a:bodyPr/>
        <a:lstStyle/>
        <a:p>
          <a:endParaRPr lang="en-US"/>
        </a:p>
      </dgm:t>
    </dgm:pt>
    <dgm:pt modelId="{BF3F19B0-6224-9444-91C1-7B96CA25FD67}" type="sibTrans" cxnId="{3CA15916-CC44-274B-8BED-430E473165CD}">
      <dgm:prSet/>
      <dgm:spPr/>
      <dgm:t>
        <a:bodyPr/>
        <a:lstStyle/>
        <a:p>
          <a:endParaRPr lang="en-US"/>
        </a:p>
      </dgm:t>
    </dgm:pt>
    <dgm:pt modelId="{03660960-D4F3-3C4D-B417-A7111B7E2A2C}">
      <dgm:prSet/>
      <dgm:spPr/>
      <dgm:t>
        <a:bodyPr/>
        <a:lstStyle/>
        <a:p>
          <a:pPr>
            <a:lnSpc>
              <a:spcPct val="100000"/>
            </a:lnSpc>
          </a:pPr>
          <a:r>
            <a:rPr lang="en-US" b="0" i="0"/>
            <a:t>Deconstructed Syllabus</a:t>
          </a:r>
          <a:endParaRPr lang="en-US"/>
        </a:p>
      </dgm:t>
    </dgm:pt>
    <dgm:pt modelId="{08DC39D7-BCFE-5D4A-8725-8BFA46A7B852}" type="parTrans" cxnId="{E93A86B0-E27C-A448-9B35-C33366002AD7}">
      <dgm:prSet/>
      <dgm:spPr/>
      <dgm:t>
        <a:bodyPr/>
        <a:lstStyle/>
        <a:p>
          <a:endParaRPr lang="en-US"/>
        </a:p>
      </dgm:t>
    </dgm:pt>
    <dgm:pt modelId="{EC7F88B8-8FF2-B945-A0CB-CA7D8888E4B3}" type="sibTrans" cxnId="{E93A86B0-E27C-A448-9B35-C33366002AD7}">
      <dgm:prSet/>
      <dgm:spPr/>
      <dgm:t>
        <a:bodyPr/>
        <a:lstStyle/>
        <a:p>
          <a:endParaRPr lang="en-US"/>
        </a:p>
      </dgm:t>
    </dgm:pt>
    <dgm:pt modelId="{3EDB4530-9EF1-4B42-865F-60CBCF9F4312}" type="pres">
      <dgm:prSet presAssocID="{23E81ED0-60FB-C34C-9107-C9D22794CA4C}" presName="root" presStyleCnt="0">
        <dgm:presLayoutVars>
          <dgm:dir/>
          <dgm:resizeHandles val="exact"/>
        </dgm:presLayoutVars>
      </dgm:prSet>
      <dgm:spPr/>
    </dgm:pt>
    <dgm:pt modelId="{C7DA8E62-CB92-4547-AB3E-945EE154B43E}" type="pres">
      <dgm:prSet presAssocID="{817AB4B5-A0F6-2C47-B3E3-91EDDCCC4763}" presName="compNode" presStyleCnt="0"/>
      <dgm:spPr/>
    </dgm:pt>
    <dgm:pt modelId="{9219B039-E893-4F46-9615-F90CCC605223}" type="pres">
      <dgm:prSet presAssocID="{817AB4B5-A0F6-2C47-B3E3-91EDDCCC476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Video camera"/>
        </a:ext>
      </dgm:extLst>
    </dgm:pt>
    <dgm:pt modelId="{6DAB4D66-FB2D-409C-A331-394948E505C9}" type="pres">
      <dgm:prSet presAssocID="{817AB4B5-A0F6-2C47-B3E3-91EDDCCC4763}" presName="spaceRect" presStyleCnt="0"/>
      <dgm:spPr/>
    </dgm:pt>
    <dgm:pt modelId="{9768D66F-D47C-476F-96D5-DB3C143CECC9}" type="pres">
      <dgm:prSet presAssocID="{817AB4B5-A0F6-2C47-B3E3-91EDDCCC4763}" presName="textRect" presStyleLbl="revTx" presStyleIdx="0" presStyleCnt="5">
        <dgm:presLayoutVars>
          <dgm:chMax val="1"/>
          <dgm:chPref val="1"/>
        </dgm:presLayoutVars>
      </dgm:prSet>
      <dgm:spPr/>
    </dgm:pt>
    <dgm:pt modelId="{A5FF8F4D-C48D-45C8-A420-58CE7070D9A0}" type="pres">
      <dgm:prSet presAssocID="{A23A8370-7C6A-7842-96D1-BA919294E4C1}" presName="sibTrans" presStyleCnt="0"/>
      <dgm:spPr/>
    </dgm:pt>
    <dgm:pt modelId="{FFBED293-D964-4A09-BF8C-F8925DD69A05}" type="pres">
      <dgm:prSet presAssocID="{DAF0AFC1-2B8A-0D4D-A321-8FDBA62CFF7F}" presName="compNode" presStyleCnt="0"/>
      <dgm:spPr/>
    </dgm:pt>
    <dgm:pt modelId="{3C3222FE-A4CB-476C-8E19-B758F47A915B}" type="pres">
      <dgm:prSet presAssocID="{DAF0AFC1-2B8A-0D4D-A321-8FDBA62CFF7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Receiver"/>
        </a:ext>
      </dgm:extLst>
    </dgm:pt>
    <dgm:pt modelId="{83E85C72-CF4E-4AEA-BA45-BD7E55842526}" type="pres">
      <dgm:prSet presAssocID="{DAF0AFC1-2B8A-0D4D-A321-8FDBA62CFF7F}" presName="spaceRect" presStyleCnt="0"/>
      <dgm:spPr/>
    </dgm:pt>
    <dgm:pt modelId="{7ABFE859-8C28-4D5A-93F7-80CCED9B12F4}" type="pres">
      <dgm:prSet presAssocID="{DAF0AFC1-2B8A-0D4D-A321-8FDBA62CFF7F}" presName="textRect" presStyleLbl="revTx" presStyleIdx="1" presStyleCnt="5">
        <dgm:presLayoutVars>
          <dgm:chMax val="1"/>
          <dgm:chPref val="1"/>
        </dgm:presLayoutVars>
      </dgm:prSet>
      <dgm:spPr/>
    </dgm:pt>
    <dgm:pt modelId="{12D730DE-577C-4600-881E-A55D322E0313}" type="pres">
      <dgm:prSet presAssocID="{B0B0E4D9-DD92-ED40-8C99-D12071CBCB65}" presName="sibTrans" presStyleCnt="0"/>
      <dgm:spPr/>
    </dgm:pt>
    <dgm:pt modelId="{90C70BB7-0353-4792-BBA5-E52FA89F1E13}" type="pres">
      <dgm:prSet presAssocID="{396E5AEF-A2D1-4C4E-965B-012AF2E9B25C}" presName="compNode" presStyleCnt="0"/>
      <dgm:spPr/>
    </dgm:pt>
    <dgm:pt modelId="{AC67EB82-C60F-4C70-AE04-C6380FD178E5}" type="pres">
      <dgm:prSet presAssocID="{396E5AEF-A2D1-4C4E-965B-012AF2E9B25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eacher"/>
        </a:ext>
      </dgm:extLst>
    </dgm:pt>
    <dgm:pt modelId="{A1ADF201-D574-49BE-8F0D-EA418254FDDE}" type="pres">
      <dgm:prSet presAssocID="{396E5AEF-A2D1-4C4E-965B-012AF2E9B25C}" presName="spaceRect" presStyleCnt="0"/>
      <dgm:spPr/>
    </dgm:pt>
    <dgm:pt modelId="{7B45304B-3D3F-4269-B899-A244FFD6BD0F}" type="pres">
      <dgm:prSet presAssocID="{396E5AEF-A2D1-4C4E-965B-012AF2E9B25C}" presName="textRect" presStyleLbl="revTx" presStyleIdx="2" presStyleCnt="5">
        <dgm:presLayoutVars>
          <dgm:chMax val="1"/>
          <dgm:chPref val="1"/>
        </dgm:presLayoutVars>
      </dgm:prSet>
      <dgm:spPr/>
    </dgm:pt>
    <dgm:pt modelId="{1BD37DBC-A76C-4C97-8493-273D1843D077}" type="pres">
      <dgm:prSet presAssocID="{EC28B24C-9348-FC48-967A-42DC93159D44}" presName="sibTrans" presStyleCnt="0"/>
      <dgm:spPr/>
    </dgm:pt>
    <dgm:pt modelId="{5050111A-64CB-4722-8EC7-6E742765CBCE}" type="pres">
      <dgm:prSet presAssocID="{FD641456-7E05-E548-BA9D-84363D57566D}" presName="compNode" presStyleCnt="0"/>
      <dgm:spPr/>
    </dgm:pt>
    <dgm:pt modelId="{9C65F9B2-9660-47D2-907F-45E741267A4A}" type="pres">
      <dgm:prSet presAssocID="{FD641456-7E05-E548-BA9D-84363D57566D}"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Plant"/>
        </a:ext>
      </dgm:extLst>
    </dgm:pt>
    <dgm:pt modelId="{75FAEBFF-4413-49AF-9FB2-6D252E557990}" type="pres">
      <dgm:prSet presAssocID="{FD641456-7E05-E548-BA9D-84363D57566D}" presName="spaceRect" presStyleCnt="0"/>
      <dgm:spPr/>
    </dgm:pt>
    <dgm:pt modelId="{A8C0FAF3-0427-4DFB-8E46-6E2864C275A2}" type="pres">
      <dgm:prSet presAssocID="{FD641456-7E05-E548-BA9D-84363D57566D}" presName="textRect" presStyleLbl="revTx" presStyleIdx="3" presStyleCnt="5">
        <dgm:presLayoutVars>
          <dgm:chMax val="1"/>
          <dgm:chPref val="1"/>
        </dgm:presLayoutVars>
      </dgm:prSet>
      <dgm:spPr/>
    </dgm:pt>
    <dgm:pt modelId="{C9A4126B-55F8-4297-A156-FB28D9B47705}" type="pres">
      <dgm:prSet presAssocID="{BF3F19B0-6224-9444-91C1-7B96CA25FD67}" presName="sibTrans" presStyleCnt="0"/>
      <dgm:spPr/>
    </dgm:pt>
    <dgm:pt modelId="{6C555E8A-F508-47BB-81A8-6D23D9AACB51}" type="pres">
      <dgm:prSet presAssocID="{03660960-D4F3-3C4D-B417-A7111B7E2A2C}" presName="compNode" presStyleCnt="0"/>
      <dgm:spPr/>
    </dgm:pt>
    <dgm:pt modelId="{2AE8DB2A-EDBA-4664-A660-5D8DC01A4061}" type="pres">
      <dgm:prSet presAssocID="{03660960-D4F3-3C4D-B417-A7111B7E2A2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Books"/>
        </a:ext>
      </dgm:extLst>
    </dgm:pt>
    <dgm:pt modelId="{19B4CF97-9FC1-45BA-B27A-BACE7D37B545}" type="pres">
      <dgm:prSet presAssocID="{03660960-D4F3-3C4D-B417-A7111B7E2A2C}" presName="spaceRect" presStyleCnt="0"/>
      <dgm:spPr/>
    </dgm:pt>
    <dgm:pt modelId="{5BB30FC9-0944-4D28-96D9-5014919C4468}" type="pres">
      <dgm:prSet presAssocID="{03660960-D4F3-3C4D-B417-A7111B7E2A2C}" presName="textRect" presStyleLbl="revTx" presStyleIdx="4" presStyleCnt="5">
        <dgm:presLayoutVars>
          <dgm:chMax val="1"/>
          <dgm:chPref val="1"/>
        </dgm:presLayoutVars>
      </dgm:prSet>
      <dgm:spPr/>
    </dgm:pt>
  </dgm:ptLst>
  <dgm:cxnLst>
    <dgm:cxn modelId="{FB13FD0A-F356-9F4A-8B0B-A967BDE15093}" type="presOf" srcId="{396E5AEF-A2D1-4C4E-965B-012AF2E9B25C}" destId="{7B45304B-3D3F-4269-B899-A244FFD6BD0F}" srcOrd="0" destOrd="0" presId="urn:microsoft.com/office/officeart/2018/2/layout/IconLabelList"/>
    <dgm:cxn modelId="{3CA15916-CC44-274B-8BED-430E473165CD}" srcId="{23E81ED0-60FB-C34C-9107-C9D22794CA4C}" destId="{FD641456-7E05-E548-BA9D-84363D57566D}" srcOrd="3" destOrd="0" parTransId="{3C3DCF55-9F1A-1F4F-AB40-2BAE3F45AC57}" sibTransId="{BF3F19B0-6224-9444-91C1-7B96CA25FD67}"/>
    <dgm:cxn modelId="{F04D4E2B-5433-1A47-A171-698BD3200E67}" type="presOf" srcId="{DAF0AFC1-2B8A-0D4D-A321-8FDBA62CFF7F}" destId="{7ABFE859-8C28-4D5A-93F7-80CCED9B12F4}" srcOrd="0" destOrd="0" presId="urn:microsoft.com/office/officeart/2018/2/layout/IconLabelList"/>
    <dgm:cxn modelId="{A28F095D-8963-3748-8B39-34C22D3323AD}" type="presOf" srcId="{03660960-D4F3-3C4D-B417-A7111B7E2A2C}" destId="{5BB30FC9-0944-4D28-96D9-5014919C4468}" srcOrd="0" destOrd="0" presId="urn:microsoft.com/office/officeart/2018/2/layout/IconLabelList"/>
    <dgm:cxn modelId="{75773969-78B6-D444-ACAB-2577DFD117F9}" srcId="{23E81ED0-60FB-C34C-9107-C9D22794CA4C}" destId="{DAF0AFC1-2B8A-0D4D-A321-8FDBA62CFF7F}" srcOrd="1" destOrd="0" parTransId="{E93B25C5-99B2-1342-9AA2-F6B01349DBCA}" sibTransId="{B0B0E4D9-DD92-ED40-8C99-D12071CBCB65}"/>
    <dgm:cxn modelId="{AD7A4584-C06D-ED4D-B55D-586CA3DC26EF}" type="presOf" srcId="{817AB4B5-A0F6-2C47-B3E3-91EDDCCC4763}" destId="{9768D66F-D47C-476F-96D5-DB3C143CECC9}" srcOrd="0" destOrd="0" presId="urn:microsoft.com/office/officeart/2018/2/layout/IconLabelList"/>
    <dgm:cxn modelId="{A4A5739A-1050-DA42-BF38-793F5EBDCC7E}" srcId="{23E81ED0-60FB-C34C-9107-C9D22794CA4C}" destId="{396E5AEF-A2D1-4C4E-965B-012AF2E9B25C}" srcOrd="2" destOrd="0" parTransId="{463E4AAA-AD2D-C64A-B46A-79D97ED9FDB7}" sibTransId="{EC28B24C-9348-FC48-967A-42DC93159D44}"/>
    <dgm:cxn modelId="{3BF4CBA2-ADEC-EA45-B4DD-2C038568D632}" type="presOf" srcId="{23E81ED0-60FB-C34C-9107-C9D22794CA4C}" destId="{3EDB4530-9EF1-4B42-865F-60CBCF9F4312}" srcOrd="0" destOrd="0" presId="urn:microsoft.com/office/officeart/2018/2/layout/IconLabelList"/>
    <dgm:cxn modelId="{49E5A4A7-A706-604B-9008-55FD4B7505B0}" srcId="{23E81ED0-60FB-C34C-9107-C9D22794CA4C}" destId="{817AB4B5-A0F6-2C47-B3E3-91EDDCCC4763}" srcOrd="0" destOrd="0" parTransId="{42838E19-DD19-8348-A677-5F49CC875526}" sibTransId="{A23A8370-7C6A-7842-96D1-BA919294E4C1}"/>
    <dgm:cxn modelId="{E93A86B0-E27C-A448-9B35-C33366002AD7}" srcId="{23E81ED0-60FB-C34C-9107-C9D22794CA4C}" destId="{03660960-D4F3-3C4D-B417-A7111B7E2A2C}" srcOrd="4" destOrd="0" parTransId="{08DC39D7-BCFE-5D4A-8725-8BFA46A7B852}" sibTransId="{EC7F88B8-8FF2-B945-A0CB-CA7D8888E4B3}"/>
    <dgm:cxn modelId="{432B71FF-77CD-9A43-B402-FE1B972BD35B}" type="presOf" srcId="{FD641456-7E05-E548-BA9D-84363D57566D}" destId="{A8C0FAF3-0427-4DFB-8E46-6E2864C275A2}" srcOrd="0" destOrd="0" presId="urn:microsoft.com/office/officeart/2018/2/layout/IconLabelList"/>
    <dgm:cxn modelId="{EB49D468-CC24-5D48-B0AD-6FB5161CE183}" type="presParOf" srcId="{3EDB4530-9EF1-4B42-865F-60CBCF9F4312}" destId="{C7DA8E62-CB92-4547-AB3E-945EE154B43E}" srcOrd="0" destOrd="0" presId="urn:microsoft.com/office/officeart/2018/2/layout/IconLabelList"/>
    <dgm:cxn modelId="{99377582-4862-9345-8D48-37C3A0282001}" type="presParOf" srcId="{C7DA8E62-CB92-4547-AB3E-945EE154B43E}" destId="{9219B039-E893-4F46-9615-F90CCC605223}" srcOrd="0" destOrd="0" presId="urn:microsoft.com/office/officeart/2018/2/layout/IconLabelList"/>
    <dgm:cxn modelId="{6D26E01E-3CFD-FC49-8FBE-14CA8255402A}" type="presParOf" srcId="{C7DA8E62-CB92-4547-AB3E-945EE154B43E}" destId="{6DAB4D66-FB2D-409C-A331-394948E505C9}" srcOrd="1" destOrd="0" presId="urn:microsoft.com/office/officeart/2018/2/layout/IconLabelList"/>
    <dgm:cxn modelId="{C238F506-37F1-744F-9573-C7FE7CF8FBF4}" type="presParOf" srcId="{C7DA8E62-CB92-4547-AB3E-945EE154B43E}" destId="{9768D66F-D47C-476F-96D5-DB3C143CECC9}" srcOrd="2" destOrd="0" presId="urn:microsoft.com/office/officeart/2018/2/layout/IconLabelList"/>
    <dgm:cxn modelId="{BD6E5225-2EAE-DD4E-9F65-7DD44D8DEB52}" type="presParOf" srcId="{3EDB4530-9EF1-4B42-865F-60CBCF9F4312}" destId="{A5FF8F4D-C48D-45C8-A420-58CE7070D9A0}" srcOrd="1" destOrd="0" presId="urn:microsoft.com/office/officeart/2018/2/layout/IconLabelList"/>
    <dgm:cxn modelId="{10222911-B7AB-5C48-80F2-C31EB6FD38CD}" type="presParOf" srcId="{3EDB4530-9EF1-4B42-865F-60CBCF9F4312}" destId="{FFBED293-D964-4A09-BF8C-F8925DD69A05}" srcOrd="2" destOrd="0" presId="urn:microsoft.com/office/officeart/2018/2/layout/IconLabelList"/>
    <dgm:cxn modelId="{B6F3D768-5150-B54F-B9E2-A3D4DC0D8CB0}" type="presParOf" srcId="{FFBED293-D964-4A09-BF8C-F8925DD69A05}" destId="{3C3222FE-A4CB-476C-8E19-B758F47A915B}" srcOrd="0" destOrd="0" presId="urn:microsoft.com/office/officeart/2018/2/layout/IconLabelList"/>
    <dgm:cxn modelId="{D56CA6E2-63F8-DE43-87B2-5B1B3B4884B3}" type="presParOf" srcId="{FFBED293-D964-4A09-BF8C-F8925DD69A05}" destId="{83E85C72-CF4E-4AEA-BA45-BD7E55842526}" srcOrd="1" destOrd="0" presId="urn:microsoft.com/office/officeart/2018/2/layout/IconLabelList"/>
    <dgm:cxn modelId="{C135EF91-8227-8F49-9941-FDC88C463DBE}" type="presParOf" srcId="{FFBED293-D964-4A09-BF8C-F8925DD69A05}" destId="{7ABFE859-8C28-4D5A-93F7-80CCED9B12F4}" srcOrd="2" destOrd="0" presId="urn:microsoft.com/office/officeart/2018/2/layout/IconLabelList"/>
    <dgm:cxn modelId="{A1682C21-2257-564E-A7F6-CDFC910A07FC}" type="presParOf" srcId="{3EDB4530-9EF1-4B42-865F-60CBCF9F4312}" destId="{12D730DE-577C-4600-881E-A55D322E0313}" srcOrd="3" destOrd="0" presId="urn:microsoft.com/office/officeart/2018/2/layout/IconLabelList"/>
    <dgm:cxn modelId="{E7BF8F70-4CAC-6D4B-B282-D0103252F5A3}" type="presParOf" srcId="{3EDB4530-9EF1-4B42-865F-60CBCF9F4312}" destId="{90C70BB7-0353-4792-BBA5-E52FA89F1E13}" srcOrd="4" destOrd="0" presId="urn:microsoft.com/office/officeart/2018/2/layout/IconLabelList"/>
    <dgm:cxn modelId="{CADC628E-9E39-304E-867A-AF51509128AC}" type="presParOf" srcId="{90C70BB7-0353-4792-BBA5-E52FA89F1E13}" destId="{AC67EB82-C60F-4C70-AE04-C6380FD178E5}" srcOrd="0" destOrd="0" presId="urn:microsoft.com/office/officeart/2018/2/layout/IconLabelList"/>
    <dgm:cxn modelId="{DA4595C8-CC00-BB42-8884-3E5DFA0D2E51}" type="presParOf" srcId="{90C70BB7-0353-4792-BBA5-E52FA89F1E13}" destId="{A1ADF201-D574-49BE-8F0D-EA418254FDDE}" srcOrd="1" destOrd="0" presId="urn:microsoft.com/office/officeart/2018/2/layout/IconLabelList"/>
    <dgm:cxn modelId="{50963182-82D5-0940-83B5-67B4D7C140DC}" type="presParOf" srcId="{90C70BB7-0353-4792-BBA5-E52FA89F1E13}" destId="{7B45304B-3D3F-4269-B899-A244FFD6BD0F}" srcOrd="2" destOrd="0" presId="urn:microsoft.com/office/officeart/2018/2/layout/IconLabelList"/>
    <dgm:cxn modelId="{6559BE64-5805-3E49-94FA-9597BCE5BF8D}" type="presParOf" srcId="{3EDB4530-9EF1-4B42-865F-60CBCF9F4312}" destId="{1BD37DBC-A76C-4C97-8493-273D1843D077}" srcOrd="5" destOrd="0" presId="urn:microsoft.com/office/officeart/2018/2/layout/IconLabelList"/>
    <dgm:cxn modelId="{F2B4673D-9C7C-C542-A865-F4D1F8853FAE}" type="presParOf" srcId="{3EDB4530-9EF1-4B42-865F-60CBCF9F4312}" destId="{5050111A-64CB-4722-8EC7-6E742765CBCE}" srcOrd="6" destOrd="0" presId="urn:microsoft.com/office/officeart/2018/2/layout/IconLabelList"/>
    <dgm:cxn modelId="{4DD87CC0-93EB-DA47-A768-3DA94346AFB6}" type="presParOf" srcId="{5050111A-64CB-4722-8EC7-6E742765CBCE}" destId="{9C65F9B2-9660-47D2-907F-45E741267A4A}" srcOrd="0" destOrd="0" presId="urn:microsoft.com/office/officeart/2018/2/layout/IconLabelList"/>
    <dgm:cxn modelId="{9D461966-75A0-F742-AEEE-76142CE3C4A2}" type="presParOf" srcId="{5050111A-64CB-4722-8EC7-6E742765CBCE}" destId="{75FAEBFF-4413-49AF-9FB2-6D252E557990}" srcOrd="1" destOrd="0" presId="urn:microsoft.com/office/officeart/2018/2/layout/IconLabelList"/>
    <dgm:cxn modelId="{AC62CBE5-E543-B841-8DFB-A2D8BDF2CD81}" type="presParOf" srcId="{5050111A-64CB-4722-8EC7-6E742765CBCE}" destId="{A8C0FAF3-0427-4DFB-8E46-6E2864C275A2}" srcOrd="2" destOrd="0" presId="urn:microsoft.com/office/officeart/2018/2/layout/IconLabelList"/>
    <dgm:cxn modelId="{DDA009AF-73C0-F741-891B-1E8CC2EB6ED5}" type="presParOf" srcId="{3EDB4530-9EF1-4B42-865F-60CBCF9F4312}" destId="{C9A4126B-55F8-4297-A156-FB28D9B47705}" srcOrd="7" destOrd="0" presId="urn:microsoft.com/office/officeart/2018/2/layout/IconLabelList"/>
    <dgm:cxn modelId="{107AB0EC-B627-EF43-9279-113E54274F0F}" type="presParOf" srcId="{3EDB4530-9EF1-4B42-865F-60CBCF9F4312}" destId="{6C555E8A-F508-47BB-81A8-6D23D9AACB51}" srcOrd="8" destOrd="0" presId="urn:microsoft.com/office/officeart/2018/2/layout/IconLabelList"/>
    <dgm:cxn modelId="{C62733B9-98DF-AD41-8D1E-9329858C322B}" type="presParOf" srcId="{6C555E8A-F508-47BB-81A8-6D23D9AACB51}" destId="{2AE8DB2A-EDBA-4664-A660-5D8DC01A4061}" srcOrd="0" destOrd="0" presId="urn:microsoft.com/office/officeart/2018/2/layout/IconLabelList"/>
    <dgm:cxn modelId="{F4B05B4D-B287-2544-ABD6-7FC437CDF235}" type="presParOf" srcId="{6C555E8A-F508-47BB-81A8-6D23D9AACB51}" destId="{19B4CF97-9FC1-45BA-B27A-BACE7D37B545}" srcOrd="1" destOrd="0" presId="urn:microsoft.com/office/officeart/2018/2/layout/IconLabelList"/>
    <dgm:cxn modelId="{A004C5B7-E371-C54D-B9A5-EE4835517939}" type="presParOf" srcId="{6C555E8A-F508-47BB-81A8-6D23D9AACB51}" destId="{5BB30FC9-0944-4D28-96D9-5014919C446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E81ED0-60FB-C34C-9107-C9D22794CA4C}" type="doc">
      <dgm:prSet loTypeId="urn:microsoft.com/office/officeart/2018/2/layout/IconLabelList" loCatId="icon" qsTypeId="urn:microsoft.com/office/officeart/2005/8/quickstyle/simple1" qsCatId="simple" csTypeId="urn:microsoft.com/office/officeart/2005/8/colors/colorful2" csCatId="colorful" phldr="1"/>
      <dgm:spPr/>
      <dgm:t>
        <a:bodyPr/>
        <a:lstStyle/>
        <a:p>
          <a:endParaRPr lang="en-US"/>
        </a:p>
      </dgm:t>
    </dgm:pt>
    <dgm:pt modelId="{817AB4B5-A0F6-2C47-B3E3-91EDDCCC4763}">
      <dgm:prSet/>
      <dgm:spPr/>
      <dgm:t>
        <a:bodyPr/>
        <a:lstStyle/>
        <a:p>
          <a:pPr>
            <a:lnSpc>
              <a:spcPct val="100000"/>
            </a:lnSpc>
          </a:pPr>
          <a:r>
            <a:rPr lang="en-US" dirty="0"/>
            <a:t>Directs student action</a:t>
          </a:r>
        </a:p>
      </dgm:t>
    </dgm:pt>
    <dgm:pt modelId="{42838E19-DD19-8348-A677-5F49CC875526}" type="parTrans" cxnId="{49E5A4A7-A706-604B-9008-55FD4B7505B0}">
      <dgm:prSet/>
      <dgm:spPr/>
      <dgm:t>
        <a:bodyPr/>
        <a:lstStyle/>
        <a:p>
          <a:endParaRPr lang="en-US"/>
        </a:p>
      </dgm:t>
    </dgm:pt>
    <dgm:pt modelId="{A23A8370-7C6A-7842-96D1-BA919294E4C1}" type="sibTrans" cxnId="{49E5A4A7-A706-604B-9008-55FD4B7505B0}">
      <dgm:prSet/>
      <dgm:spPr/>
      <dgm:t>
        <a:bodyPr/>
        <a:lstStyle/>
        <a:p>
          <a:endParaRPr lang="en-US"/>
        </a:p>
      </dgm:t>
    </dgm:pt>
    <dgm:pt modelId="{DAF0AFC1-2B8A-0D4D-A321-8FDBA62CFF7F}">
      <dgm:prSet/>
      <dgm:spPr/>
      <dgm:t>
        <a:bodyPr/>
        <a:lstStyle/>
        <a:p>
          <a:pPr>
            <a:lnSpc>
              <a:spcPct val="100000"/>
            </a:lnSpc>
          </a:pPr>
          <a:r>
            <a:rPr lang="en-US" dirty="0"/>
            <a:t>Clear</a:t>
          </a:r>
        </a:p>
      </dgm:t>
    </dgm:pt>
    <dgm:pt modelId="{E93B25C5-99B2-1342-9AA2-F6B01349DBCA}" type="parTrans" cxnId="{75773969-78B6-D444-ACAB-2577DFD117F9}">
      <dgm:prSet/>
      <dgm:spPr/>
      <dgm:t>
        <a:bodyPr/>
        <a:lstStyle/>
        <a:p>
          <a:endParaRPr lang="en-US"/>
        </a:p>
      </dgm:t>
    </dgm:pt>
    <dgm:pt modelId="{B0B0E4D9-DD92-ED40-8C99-D12071CBCB65}" type="sibTrans" cxnId="{75773969-78B6-D444-ACAB-2577DFD117F9}">
      <dgm:prSet/>
      <dgm:spPr/>
      <dgm:t>
        <a:bodyPr/>
        <a:lstStyle/>
        <a:p>
          <a:endParaRPr lang="en-US"/>
        </a:p>
      </dgm:t>
    </dgm:pt>
    <dgm:pt modelId="{396E5AEF-A2D1-4C4E-965B-012AF2E9B25C}">
      <dgm:prSet/>
      <dgm:spPr/>
      <dgm:t>
        <a:bodyPr/>
        <a:lstStyle/>
        <a:p>
          <a:pPr>
            <a:lnSpc>
              <a:spcPct val="100000"/>
            </a:lnSpc>
          </a:pPr>
          <a:r>
            <a:rPr lang="en-US" b="0" i="0" dirty="0"/>
            <a:t>Step-by Step</a:t>
          </a:r>
          <a:endParaRPr lang="en-US" dirty="0"/>
        </a:p>
      </dgm:t>
    </dgm:pt>
    <dgm:pt modelId="{463E4AAA-AD2D-C64A-B46A-79D97ED9FDB7}" type="parTrans" cxnId="{A4A5739A-1050-DA42-BF38-793F5EBDCC7E}">
      <dgm:prSet/>
      <dgm:spPr/>
      <dgm:t>
        <a:bodyPr/>
        <a:lstStyle/>
        <a:p>
          <a:endParaRPr lang="en-US"/>
        </a:p>
      </dgm:t>
    </dgm:pt>
    <dgm:pt modelId="{EC28B24C-9348-FC48-967A-42DC93159D44}" type="sibTrans" cxnId="{A4A5739A-1050-DA42-BF38-793F5EBDCC7E}">
      <dgm:prSet/>
      <dgm:spPr/>
      <dgm:t>
        <a:bodyPr/>
        <a:lstStyle/>
        <a:p>
          <a:endParaRPr lang="en-US"/>
        </a:p>
      </dgm:t>
    </dgm:pt>
    <dgm:pt modelId="{FD641456-7E05-E548-BA9D-84363D57566D}">
      <dgm:prSet/>
      <dgm:spPr/>
      <dgm:t>
        <a:bodyPr/>
        <a:lstStyle/>
        <a:p>
          <a:pPr>
            <a:lnSpc>
              <a:spcPct val="100000"/>
            </a:lnSpc>
          </a:pPr>
          <a:r>
            <a:rPr lang="en-US" b="0" i="0" dirty="0"/>
            <a:t>Consistency</a:t>
          </a:r>
          <a:endParaRPr lang="en-US" dirty="0"/>
        </a:p>
      </dgm:t>
    </dgm:pt>
    <dgm:pt modelId="{3C3DCF55-9F1A-1F4F-AB40-2BAE3F45AC57}" type="parTrans" cxnId="{3CA15916-CC44-274B-8BED-430E473165CD}">
      <dgm:prSet/>
      <dgm:spPr/>
      <dgm:t>
        <a:bodyPr/>
        <a:lstStyle/>
        <a:p>
          <a:endParaRPr lang="en-US"/>
        </a:p>
      </dgm:t>
    </dgm:pt>
    <dgm:pt modelId="{BF3F19B0-6224-9444-91C1-7B96CA25FD67}" type="sibTrans" cxnId="{3CA15916-CC44-274B-8BED-430E473165CD}">
      <dgm:prSet/>
      <dgm:spPr/>
      <dgm:t>
        <a:bodyPr/>
        <a:lstStyle/>
        <a:p>
          <a:endParaRPr lang="en-US"/>
        </a:p>
      </dgm:t>
    </dgm:pt>
    <dgm:pt modelId="{03660960-D4F3-3C4D-B417-A7111B7E2A2C}">
      <dgm:prSet/>
      <dgm:spPr/>
      <dgm:t>
        <a:bodyPr/>
        <a:lstStyle/>
        <a:p>
          <a:pPr>
            <a:lnSpc>
              <a:spcPct val="100000"/>
            </a:lnSpc>
          </a:pPr>
          <a:r>
            <a:rPr lang="en-US" b="0" i="0" dirty="0"/>
            <a:t>Reduces Anxiety</a:t>
          </a:r>
          <a:endParaRPr lang="en-US" dirty="0"/>
        </a:p>
      </dgm:t>
    </dgm:pt>
    <dgm:pt modelId="{08DC39D7-BCFE-5D4A-8725-8BFA46A7B852}" type="parTrans" cxnId="{E93A86B0-E27C-A448-9B35-C33366002AD7}">
      <dgm:prSet/>
      <dgm:spPr/>
      <dgm:t>
        <a:bodyPr/>
        <a:lstStyle/>
        <a:p>
          <a:endParaRPr lang="en-US"/>
        </a:p>
      </dgm:t>
    </dgm:pt>
    <dgm:pt modelId="{EC7F88B8-8FF2-B945-A0CB-CA7D8888E4B3}" type="sibTrans" cxnId="{E93A86B0-E27C-A448-9B35-C33366002AD7}">
      <dgm:prSet/>
      <dgm:spPr/>
      <dgm:t>
        <a:bodyPr/>
        <a:lstStyle/>
        <a:p>
          <a:endParaRPr lang="en-US"/>
        </a:p>
      </dgm:t>
    </dgm:pt>
    <dgm:pt modelId="{3EDB4530-9EF1-4B42-865F-60CBCF9F4312}" type="pres">
      <dgm:prSet presAssocID="{23E81ED0-60FB-C34C-9107-C9D22794CA4C}" presName="root" presStyleCnt="0">
        <dgm:presLayoutVars>
          <dgm:dir/>
          <dgm:resizeHandles val="exact"/>
        </dgm:presLayoutVars>
      </dgm:prSet>
      <dgm:spPr/>
    </dgm:pt>
    <dgm:pt modelId="{C7DA8E62-CB92-4547-AB3E-945EE154B43E}" type="pres">
      <dgm:prSet presAssocID="{817AB4B5-A0F6-2C47-B3E3-91EDDCCC4763}" presName="compNode" presStyleCnt="0"/>
      <dgm:spPr/>
    </dgm:pt>
    <dgm:pt modelId="{9219B039-E893-4F46-9615-F90CCC605223}" type="pres">
      <dgm:prSet presAssocID="{817AB4B5-A0F6-2C47-B3E3-91EDDCCC4763}"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lapper board outline"/>
        </a:ext>
      </dgm:extLst>
    </dgm:pt>
    <dgm:pt modelId="{6DAB4D66-FB2D-409C-A331-394948E505C9}" type="pres">
      <dgm:prSet presAssocID="{817AB4B5-A0F6-2C47-B3E3-91EDDCCC4763}" presName="spaceRect" presStyleCnt="0"/>
      <dgm:spPr/>
    </dgm:pt>
    <dgm:pt modelId="{9768D66F-D47C-476F-96D5-DB3C143CECC9}" type="pres">
      <dgm:prSet presAssocID="{817AB4B5-A0F6-2C47-B3E3-91EDDCCC4763}" presName="textRect" presStyleLbl="revTx" presStyleIdx="0" presStyleCnt="5">
        <dgm:presLayoutVars>
          <dgm:chMax val="1"/>
          <dgm:chPref val="1"/>
        </dgm:presLayoutVars>
      </dgm:prSet>
      <dgm:spPr/>
    </dgm:pt>
    <dgm:pt modelId="{A5FF8F4D-C48D-45C8-A420-58CE7070D9A0}" type="pres">
      <dgm:prSet presAssocID="{A23A8370-7C6A-7842-96D1-BA919294E4C1}" presName="sibTrans" presStyleCnt="0"/>
      <dgm:spPr/>
    </dgm:pt>
    <dgm:pt modelId="{FFBED293-D964-4A09-BF8C-F8925DD69A05}" type="pres">
      <dgm:prSet presAssocID="{DAF0AFC1-2B8A-0D4D-A321-8FDBA62CFF7F}" presName="compNode" presStyleCnt="0"/>
      <dgm:spPr/>
    </dgm:pt>
    <dgm:pt modelId="{3C3222FE-A4CB-476C-8E19-B758F47A915B}" type="pres">
      <dgm:prSet presAssocID="{DAF0AFC1-2B8A-0D4D-A321-8FDBA62CFF7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un outline"/>
        </a:ext>
      </dgm:extLst>
    </dgm:pt>
    <dgm:pt modelId="{83E85C72-CF4E-4AEA-BA45-BD7E55842526}" type="pres">
      <dgm:prSet presAssocID="{DAF0AFC1-2B8A-0D4D-A321-8FDBA62CFF7F}" presName="spaceRect" presStyleCnt="0"/>
      <dgm:spPr/>
    </dgm:pt>
    <dgm:pt modelId="{7ABFE859-8C28-4D5A-93F7-80CCED9B12F4}" type="pres">
      <dgm:prSet presAssocID="{DAF0AFC1-2B8A-0D4D-A321-8FDBA62CFF7F}" presName="textRect" presStyleLbl="revTx" presStyleIdx="1" presStyleCnt="5">
        <dgm:presLayoutVars>
          <dgm:chMax val="1"/>
          <dgm:chPref val="1"/>
        </dgm:presLayoutVars>
      </dgm:prSet>
      <dgm:spPr/>
    </dgm:pt>
    <dgm:pt modelId="{12D730DE-577C-4600-881E-A55D322E0313}" type="pres">
      <dgm:prSet presAssocID="{B0B0E4D9-DD92-ED40-8C99-D12071CBCB65}" presName="sibTrans" presStyleCnt="0"/>
      <dgm:spPr/>
    </dgm:pt>
    <dgm:pt modelId="{90C70BB7-0353-4792-BBA5-E52FA89F1E13}" type="pres">
      <dgm:prSet presAssocID="{396E5AEF-A2D1-4C4E-965B-012AF2E9B25C}" presName="compNode" presStyleCnt="0"/>
      <dgm:spPr/>
    </dgm:pt>
    <dgm:pt modelId="{AC67EB82-C60F-4C70-AE04-C6380FD178E5}" type="pres">
      <dgm:prSet presAssocID="{396E5AEF-A2D1-4C4E-965B-012AF2E9B25C}"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ance steps outline"/>
        </a:ext>
      </dgm:extLst>
    </dgm:pt>
    <dgm:pt modelId="{A1ADF201-D574-49BE-8F0D-EA418254FDDE}" type="pres">
      <dgm:prSet presAssocID="{396E5AEF-A2D1-4C4E-965B-012AF2E9B25C}" presName="spaceRect" presStyleCnt="0"/>
      <dgm:spPr/>
    </dgm:pt>
    <dgm:pt modelId="{7B45304B-3D3F-4269-B899-A244FFD6BD0F}" type="pres">
      <dgm:prSet presAssocID="{396E5AEF-A2D1-4C4E-965B-012AF2E9B25C}" presName="textRect" presStyleLbl="revTx" presStyleIdx="2" presStyleCnt="5">
        <dgm:presLayoutVars>
          <dgm:chMax val="1"/>
          <dgm:chPref val="1"/>
        </dgm:presLayoutVars>
      </dgm:prSet>
      <dgm:spPr/>
    </dgm:pt>
    <dgm:pt modelId="{1BD37DBC-A76C-4C97-8493-273D1843D077}" type="pres">
      <dgm:prSet presAssocID="{EC28B24C-9348-FC48-967A-42DC93159D44}" presName="sibTrans" presStyleCnt="0"/>
      <dgm:spPr/>
    </dgm:pt>
    <dgm:pt modelId="{5050111A-64CB-4722-8EC7-6E742765CBCE}" type="pres">
      <dgm:prSet presAssocID="{FD641456-7E05-E548-BA9D-84363D57566D}" presName="compNode" presStyleCnt="0"/>
      <dgm:spPr/>
    </dgm:pt>
    <dgm:pt modelId="{9C65F9B2-9660-47D2-907F-45E741267A4A}" type="pres">
      <dgm:prSet presAssocID="{FD641456-7E05-E548-BA9D-84363D57566D}"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Document outline"/>
        </a:ext>
      </dgm:extLst>
    </dgm:pt>
    <dgm:pt modelId="{75FAEBFF-4413-49AF-9FB2-6D252E557990}" type="pres">
      <dgm:prSet presAssocID="{FD641456-7E05-E548-BA9D-84363D57566D}" presName="spaceRect" presStyleCnt="0"/>
      <dgm:spPr/>
    </dgm:pt>
    <dgm:pt modelId="{A8C0FAF3-0427-4DFB-8E46-6E2864C275A2}" type="pres">
      <dgm:prSet presAssocID="{FD641456-7E05-E548-BA9D-84363D57566D}" presName="textRect" presStyleLbl="revTx" presStyleIdx="3" presStyleCnt="5">
        <dgm:presLayoutVars>
          <dgm:chMax val="1"/>
          <dgm:chPref val="1"/>
        </dgm:presLayoutVars>
      </dgm:prSet>
      <dgm:spPr/>
    </dgm:pt>
    <dgm:pt modelId="{C9A4126B-55F8-4297-A156-FB28D9B47705}" type="pres">
      <dgm:prSet presAssocID="{BF3F19B0-6224-9444-91C1-7B96CA25FD67}" presName="sibTrans" presStyleCnt="0"/>
      <dgm:spPr/>
    </dgm:pt>
    <dgm:pt modelId="{6C555E8A-F508-47BB-81A8-6D23D9AACB51}" type="pres">
      <dgm:prSet presAssocID="{03660960-D4F3-3C4D-B417-A7111B7E2A2C}" presName="compNode" presStyleCnt="0"/>
      <dgm:spPr/>
    </dgm:pt>
    <dgm:pt modelId="{2AE8DB2A-EDBA-4664-A660-5D8DC01A4061}" type="pres">
      <dgm:prSet presAssocID="{03660960-D4F3-3C4D-B417-A7111B7E2A2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loud With Lightning And Rain outline"/>
        </a:ext>
      </dgm:extLst>
    </dgm:pt>
    <dgm:pt modelId="{19B4CF97-9FC1-45BA-B27A-BACE7D37B545}" type="pres">
      <dgm:prSet presAssocID="{03660960-D4F3-3C4D-B417-A7111B7E2A2C}" presName="spaceRect" presStyleCnt="0"/>
      <dgm:spPr/>
    </dgm:pt>
    <dgm:pt modelId="{5BB30FC9-0944-4D28-96D9-5014919C4468}" type="pres">
      <dgm:prSet presAssocID="{03660960-D4F3-3C4D-B417-A7111B7E2A2C}" presName="textRect" presStyleLbl="revTx" presStyleIdx="4" presStyleCnt="5">
        <dgm:presLayoutVars>
          <dgm:chMax val="1"/>
          <dgm:chPref val="1"/>
        </dgm:presLayoutVars>
      </dgm:prSet>
      <dgm:spPr/>
    </dgm:pt>
  </dgm:ptLst>
  <dgm:cxnLst>
    <dgm:cxn modelId="{FB13FD0A-F356-9F4A-8B0B-A967BDE15093}" type="presOf" srcId="{396E5AEF-A2D1-4C4E-965B-012AF2E9B25C}" destId="{7B45304B-3D3F-4269-B899-A244FFD6BD0F}" srcOrd="0" destOrd="0" presId="urn:microsoft.com/office/officeart/2018/2/layout/IconLabelList"/>
    <dgm:cxn modelId="{3CA15916-CC44-274B-8BED-430E473165CD}" srcId="{23E81ED0-60FB-C34C-9107-C9D22794CA4C}" destId="{FD641456-7E05-E548-BA9D-84363D57566D}" srcOrd="3" destOrd="0" parTransId="{3C3DCF55-9F1A-1F4F-AB40-2BAE3F45AC57}" sibTransId="{BF3F19B0-6224-9444-91C1-7B96CA25FD67}"/>
    <dgm:cxn modelId="{F04D4E2B-5433-1A47-A171-698BD3200E67}" type="presOf" srcId="{DAF0AFC1-2B8A-0D4D-A321-8FDBA62CFF7F}" destId="{7ABFE859-8C28-4D5A-93F7-80CCED9B12F4}" srcOrd="0" destOrd="0" presId="urn:microsoft.com/office/officeart/2018/2/layout/IconLabelList"/>
    <dgm:cxn modelId="{A28F095D-8963-3748-8B39-34C22D3323AD}" type="presOf" srcId="{03660960-D4F3-3C4D-B417-A7111B7E2A2C}" destId="{5BB30FC9-0944-4D28-96D9-5014919C4468}" srcOrd="0" destOrd="0" presId="urn:microsoft.com/office/officeart/2018/2/layout/IconLabelList"/>
    <dgm:cxn modelId="{75773969-78B6-D444-ACAB-2577DFD117F9}" srcId="{23E81ED0-60FB-C34C-9107-C9D22794CA4C}" destId="{DAF0AFC1-2B8A-0D4D-A321-8FDBA62CFF7F}" srcOrd="1" destOrd="0" parTransId="{E93B25C5-99B2-1342-9AA2-F6B01349DBCA}" sibTransId="{B0B0E4D9-DD92-ED40-8C99-D12071CBCB65}"/>
    <dgm:cxn modelId="{AD7A4584-C06D-ED4D-B55D-586CA3DC26EF}" type="presOf" srcId="{817AB4B5-A0F6-2C47-B3E3-91EDDCCC4763}" destId="{9768D66F-D47C-476F-96D5-DB3C143CECC9}" srcOrd="0" destOrd="0" presId="urn:microsoft.com/office/officeart/2018/2/layout/IconLabelList"/>
    <dgm:cxn modelId="{A4A5739A-1050-DA42-BF38-793F5EBDCC7E}" srcId="{23E81ED0-60FB-C34C-9107-C9D22794CA4C}" destId="{396E5AEF-A2D1-4C4E-965B-012AF2E9B25C}" srcOrd="2" destOrd="0" parTransId="{463E4AAA-AD2D-C64A-B46A-79D97ED9FDB7}" sibTransId="{EC28B24C-9348-FC48-967A-42DC93159D44}"/>
    <dgm:cxn modelId="{3BF4CBA2-ADEC-EA45-B4DD-2C038568D632}" type="presOf" srcId="{23E81ED0-60FB-C34C-9107-C9D22794CA4C}" destId="{3EDB4530-9EF1-4B42-865F-60CBCF9F4312}" srcOrd="0" destOrd="0" presId="urn:microsoft.com/office/officeart/2018/2/layout/IconLabelList"/>
    <dgm:cxn modelId="{49E5A4A7-A706-604B-9008-55FD4B7505B0}" srcId="{23E81ED0-60FB-C34C-9107-C9D22794CA4C}" destId="{817AB4B5-A0F6-2C47-B3E3-91EDDCCC4763}" srcOrd="0" destOrd="0" parTransId="{42838E19-DD19-8348-A677-5F49CC875526}" sibTransId="{A23A8370-7C6A-7842-96D1-BA919294E4C1}"/>
    <dgm:cxn modelId="{E93A86B0-E27C-A448-9B35-C33366002AD7}" srcId="{23E81ED0-60FB-C34C-9107-C9D22794CA4C}" destId="{03660960-D4F3-3C4D-B417-A7111B7E2A2C}" srcOrd="4" destOrd="0" parTransId="{08DC39D7-BCFE-5D4A-8725-8BFA46A7B852}" sibTransId="{EC7F88B8-8FF2-B945-A0CB-CA7D8888E4B3}"/>
    <dgm:cxn modelId="{432B71FF-77CD-9A43-B402-FE1B972BD35B}" type="presOf" srcId="{FD641456-7E05-E548-BA9D-84363D57566D}" destId="{A8C0FAF3-0427-4DFB-8E46-6E2864C275A2}" srcOrd="0" destOrd="0" presId="urn:microsoft.com/office/officeart/2018/2/layout/IconLabelList"/>
    <dgm:cxn modelId="{EB49D468-CC24-5D48-B0AD-6FB5161CE183}" type="presParOf" srcId="{3EDB4530-9EF1-4B42-865F-60CBCF9F4312}" destId="{C7DA8E62-CB92-4547-AB3E-945EE154B43E}" srcOrd="0" destOrd="0" presId="urn:microsoft.com/office/officeart/2018/2/layout/IconLabelList"/>
    <dgm:cxn modelId="{99377582-4862-9345-8D48-37C3A0282001}" type="presParOf" srcId="{C7DA8E62-CB92-4547-AB3E-945EE154B43E}" destId="{9219B039-E893-4F46-9615-F90CCC605223}" srcOrd="0" destOrd="0" presId="urn:microsoft.com/office/officeart/2018/2/layout/IconLabelList"/>
    <dgm:cxn modelId="{6D26E01E-3CFD-FC49-8FBE-14CA8255402A}" type="presParOf" srcId="{C7DA8E62-CB92-4547-AB3E-945EE154B43E}" destId="{6DAB4D66-FB2D-409C-A331-394948E505C9}" srcOrd="1" destOrd="0" presId="urn:microsoft.com/office/officeart/2018/2/layout/IconLabelList"/>
    <dgm:cxn modelId="{C238F506-37F1-744F-9573-C7FE7CF8FBF4}" type="presParOf" srcId="{C7DA8E62-CB92-4547-AB3E-945EE154B43E}" destId="{9768D66F-D47C-476F-96D5-DB3C143CECC9}" srcOrd="2" destOrd="0" presId="urn:microsoft.com/office/officeart/2018/2/layout/IconLabelList"/>
    <dgm:cxn modelId="{BD6E5225-2EAE-DD4E-9F65-7DD44D8DEB52}" type="presParOf" srcId="{3EDB4530-9EF1-4B42-865F-60CBCF9F4312}" destId="{A5FF8F4D-C48D-45C8-A420-58CE7070D9A0}" srcOrd="1" destOrd="0" presId="urn:microsoft.com/office/officeart/2018/2/layout/IconLabelList"/>
    <dgm:cxn modelId="{10222911-B7AB-5C48-80F2-C31EB6FD38CD}" type="presParOf" srcId="{3EDB4530-9EF1-4B42-865F-60CBCF9F4312}" destId="{FFBED293-D964-4A09-BF8C-F8925DD69A05}" srcOrd="2" destOrd="0" presId="urn:microsoft.com/office/officeart/2018/2/layout/IconLabelList"/>
    <dgm:cxn modelId="{B6F3D768-5150-B54F-B9E2-A3D4DC0D8CB0}" type="presParOf" srcId="{FFBED293-D964-4A09-BF8C-F8925DD69A05}" destId="{3C3222FE-A4CB-476C-8E19-B758F47A915B}" srcOrd="0" destOrd="0" presId="urn:microsoft.com/office/officeart/2018/2/layout/IconLabelList"/>
    <dgm:cxn modelId="{D56CA6E2-63F8-DE43-87B2-5B1B3B4884B3}" type="presParOf" srcId="{FFBED293-D964-4A09-BF8C-F8925DD69A05}" destId="{83E85C72-CF4E-4AEA-BA45-BD7E55842526}" srcOrd="1" destOrd="0" presId="urn:microsoft.com/office/officeart/2018/2/layout/IconLabelList"/>
    <dgm:cxn modelId="{C135EF91-8227-8F49-9941-FDC88C463DBE}" type="presParOf" srcId="{FFBED293-D964-4A09-BF8C-F8925DD69A05}" destId="{7ABFE859-8C28-4D5A-93F7-80CCED9B12F4}" srcOrd="2" destOrd="0" presId="urn:microsoft.com/office/officeart/2018/2/layout/IconLabelList"/>
    <dgm:cxn modelId="{A1682C21-2257-564E-A7F6-CDFC910A07FC}" type="presParOf" srcId="{3EDB4530-9EF1-4B42-865F-60CBCF9F4312}" destId="{12D730DE-577C-4600-881E-A55D322E0313}" srcOrd="3" destOrd="0" presId="urn:microsoft.com/office/officeart/2018/2/layout/IconLabelList"/>
    <dgm:cxn modelId="{E7BF8F70-4CAC-6D4B-B282-D0103252F5A3}" type="presParOf" srcId="{3EDB4530-9EF1-4B42-865F-60CBCF9F4312}" destId="{90C70BB7-0353-4792-BBA5-E52FA89F1E13}" srcOrd="4" destOrd="0" presId="urn:microsoft.com/office/officeart/2018/2/layout/IconLabelList"/>
    <dgm:cxn modelId="{CADC628E-9E39-304E-867A-AF51509128AC}" type="presParOf" srcId="{90C70BB7-0353-4792-BBA5-E52FA89F1E13}" destId="{AC67EB82-C60F-4C70-AE04-C6380FD178E5}" srcOrd="0" destOrd="0" presId="urn:microsoft.com/office/officeart/2018/2/layout/IconLabelList"/>
    <dgm:cxn modelId="{DA4595C8-CC00-BB42-8884-3E5DFA0D2E51}" type="presParOf" srcId="{90C70BB7-0353-4792-BBA5-E52FA89F1E13}" destId="{A1ADF201-D574-49BE-8F0D-EA418254FDDE}" srcOrd="1" destOrd="0" presId="urn:microsoft.com/office/officeart/2018/2/layout/IconLabelList"/>
    <dgm:cxn modelId="{50963182-82D5-0940-83B5-67B4D7C140DC}" type="presParOf" srcId="{90C70BB7-0353-4792-BBA5-E52FA89F1E13}" destId="{7B45304B-3D3F-4269-B899-A244FFD6BD0F}" srcOrd="2" destOrd="0" presId="urn:microsoft.com/office/officeart/2018/2/layout/IconLabelList"/>
    <dgm:cxn modelId="{6559BE64-5805-3E49-94FA-9597BCE5BF8D}" type="presParOf" srcId="{3EDB4530-9EF1-4B42-865F-60CBCF9F4312}" destId="{1BD37DBC-A76C-4C97-8493-273D1843D077}" srcOrd="5" destOrd="0" presId="urn:microsoft.com/office/officeart/2018/2/layout/IconLabelList"/>
    <dgm:cxn modelId="{F2B4673D-9C7C-C542-A865-F4D1F8853FAE}" type="presParOf" srcId="{3EDB4530-9EF1-4B42-865F-60CBCF9F4312}" destId="{5050111A-64CB-4722-8EC7-6E742765CBCE}" srcOrd="6" destOrd="0" presId="urn:microsoft.com/office/officeart/2018/2/layout/IconLabelList"/>
    <dgm:cxn modelId="{4DD87CC0-93EB-DA47-A768-3DA94346AFB6}" type="presParOf" srcId="{5050111A-64CB-4722-8EC7-6E742765CBCE}" destId="{9C65F9B2-9660-47D2-907F-45E741267A4A}" srcOrd="0" destOrd="0" presId="urn:microsoft.com/office/officeart/2018/2/layout/IconLabelList"/>
    <dgm:cxn modelId="{9D461966-75A0-F742-AEEE-76142CE3C4A2}" type="presParOf" srcId="{5050111A-64CB-4722-8EC7-6E742765CBCE}" destId="{75FAEBFF-4413-49AF-9FB2-6D252E557990}" srcOrd="1" destOrd="0" presId="urn:microsoft.com/office/officeart/2018/2/layout/IconLabelList"/>
    <dgm:cxn modelId="{AC62CBE5-E543-B841-8DFB-A2D8BDF2CD81}" type="presParOf" srcId="{5050111A-64CB-4722-8EC7-6E742765CBCE}" destId="{A8C0FAF3-0427-4DFB-8E46-6E2864C275A2}" srcOrd="2" destOrd="0" presId="urn:microsoft.com/office/officeart/2018/2/layout/IconLabelList"/>
    <dgm:cxn modelId="{DDA009AF-73C0-F741-891B-1E8CC2EB6ED5}" type="presParOf" srcId="{3EDB4530-9EF1-4B42-865F-60CBCF9F4312}" destId="{C9A4126B-55F8-4297-A156-FB28D9B47705}" srcOrd="7" destOrd="0" presId="urn:microsoft.com/office/officeart/2018/2/layout/IconLabelList"/>
    <dgm:cxn modelId="{107AB0EC-B627-EF43-9279-113E54274F0F}" type="presParOf" srcId="{3EDB4530-9EF1-4B42-865F-60CBCF9F4312}" destId="{6C555E8A-F508-47BB-81A8-6D23D9AACB51}" srcOrd="8" destOrd="0" presId="urn:microsoft.com/office/officeart/2018/2/layout/IconLabelList"/>
    <dgm:cxn modelId="{C62733B9-98DF-AD41-8D1E-9329858C322B}" type="presParOf" srcId="{6C555E8A-F508-47BB-81A8-6D23D9AACB51}" destId="{2AE8DB2A-EDBA-4664-A660-5D8DC01A4061}" srcOrd="0" destOrd="0" presId="urn:microsoft.com/office/officeart/2018/2/layout/IconLabelList"/>
    <dgm:cxn modelId="{F4B05B4D-B287-2544-ABD6-7FC437CDF235}" type="presParOf" srcId="{6C555E8A-F508-47BB-81A8-6D23D9AACB51}" destId="{19B4CF97-9FC1-45BA-B27A-BACE7D37B545}" srcOrd="1" destOrd="0" presId="urn:microsoft.com/office/officeart/2018/2/layout/IconLabelList"/>
    <dgm:cxn modelId="{A004C5B7-E371-C54D-B9A5-EE4835517939}" type="presParOf" srcId="{6C555E8A-F508-47BB-81A8-6D23D9AACB51}" destId="{5BB30FC9-0944-4D28-96D9-5014919C446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E4D35-241E-1E4F-9B63-14A8B3C3A3EF}">
      <dsp:nvSpPr>
        <dsp:cNvPr id="0" name=""/>
        <dsp:cNvSpPr/>
      </dsp:nvSpPr>
      <dsp:spPr>
        <a:xfrm>
          <a:off x="-5980986" y="-915215"/>
          <a:ext cx="7120057" cy="7120057"/>
        </a:xfrm>
        <a:prstGeom prst="blockArc">
          <a:avLst>
            <a:gd name="adj1" fmla="val 18900000"/>
            <a:gd name="adj2" fmla="val 2700000"/>
            <a:gd name="adj3" fmla="val 303"/>
          </a:avLst>
        </a:pr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252624-5202-7242-9472-2717A151B714}">
      <dsp:nvSpPr>
        <dsp:cNvPr id="0" name=""/>
        <dsp:cNvSpPr/>
      </dsp:nvSpPr>
      <dsp:spPr>
        <a:xfrm>
          <a:off x="596180" y="406666"/>
          <a:ext cx="9844875" cy="81375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5919"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t>Increase Student Performance</a:t>
          </a:r>
        </a:p>
      </dsp:txBody>
      <dsp:txXfrm>
        <a:off x="596180" y="406666"/>
        <a:ext cx="9844875" cy="813756"/>
      </dsp:txXfrm>
    </dsp:sp>
    <dsp:sp modelId="{3837F6A4-9F7A-CF43-BEA5-FC99481E361D}">
      <dsp:nvSpPr>
        <dsp:cNvPr id="0" name=""/>
        <dsp:cNvSpPr/>
      </dsp:nvSpPr>
      <dsp:spPr>
        <a:xfrm>
          <a:off x="87583" y="304946"/>
          <a:ext cx="1017195" cy="101719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4C52F4-BBFE-CF41-8344-109EF6B060FD}">
      <dsp:nvSpPr>
        <dsp:cNvPr id="0" name=""/>
        <dsp:cNvSpPr/>
      </dsp:nvSpPr>
      <dsp:spPr>
        <a:xfrm>
          <a:off x="1062725" y="1627512"/>
          <a:ext cx="9378330" cy="81375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5919"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t>Increase Student Belongingness </a:t>
          </a:r>
        </a:p>
      </dsp:txBody>
      <dsp:txXfrm>
        <a:off x="1062725" y="1627512"/>
        <a:ext cx="9378330" cy="813756"/>
      </dsp:txXfrm>
    </dsp:sp>
    <dsp:sp modelId="{55B02023-64BA-8B48-A689-1834D439F005}">
      <dsp:nvSpPr>
        <dsp:cNvPr id="0" name=""/>
        <dsp:cNvSpPr/>
      </dsp:nvSpPr>
      <dsp:spPr>
        <a:xfrm>
          <a:off x="554128" y="1525792"/>
          <a:ext cx="1017195" cy="101719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E70D9C-B523-064A-8499-EFCDDB989A00}">
      <dsp:nvSpPr>
        <dsp:cNvPr id="0" name=""/>
        <dsp:cNvSpPr/>
      </dsp:nvSpPr>
      <dsp:spPr>
        <a:xfrm>
          <a:off x="1062725" y="2848357"/>
          <a:ext cx="9378330" cy="81375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5919"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t>Increase the application of research-based effective practices</a:t>
          </a:r>
        </a:p>
      </dsp:txBody>
      <dsp:txXfrm>
        <a:off x="1062725" y="2848357"/>
        <a:ext cx="9378330" cy="813756"/>
      </dsp:txXfrm>
    </dsp:sp>
    <dsp:sp modelId="{AAE2375E-A925-6A40-AC3B-37CE0A1E2A9B}">
      <dsp:nvSpPr>
        <dsp:cNvPr id="0" name=""/>
        <dsp:cNvSpPr/>
      </dsp:nvSpPr>
      <dsp:spPr>
        <a:xfrm>
          <a:off x="554128" y="2746638"/>
          <a:ext cx="1017195" cy="101719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480C13-639F-CE4E-954A-79BEBBFD13C6}">
      <dsp:nvSpPr>
        <dsp:cNvPr id="0" name=""/>
        <dsp:cNvSpPr/>
      </dsp:nvSpPr>
      <dsp:spPr>
        <a:xfrm>
          <a:off x="596180" y="4069203"/>
          <a:ext cx="9844875" cy="81375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5919"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t>Shift to active Learner-Centered Pedagogy</a:t>
          </a:r>
        </a:p>
      </dsp:txBody>
      <dsp:txXfrm>
        <a:off x="596180" y="4069203"/>
        <a:ext cx="9844875" cy="813756"/>
      </dsp:txXfrm>
    </dsp:sp>
    <dsp:sp modelId="{EF869885-24A9-8047-BB98-854EC6A3CEB3}">
      <dsp:nvSpPr>
        <dsp:cNvPr id="0" name=""/>
        <dsp:cNvSpPr/>
      </dsp:nvSpPr>
      <dsp:spPr>
        <a:xfrm>
          <a:off x="87583" y="3967483"/>
          <a:ext cx="1017195" cy="101719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9B039-E893-4F46-9615-F90CCC605223}">
      <dsp:nvSpPr>
        <dsp:cNvPr id="0" name=""/>
        <dsp:cNvSpPr/>
      </dsp:nvSpPr>
      <dsp:spPr>
        <a:xfrm>
          <a:off x="624768" y="1084385"/>
          <a:ext cx="956137" cy="9561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68D66F-D47C-476F-96D5-DB3C143CECC9}">
      <dsp:nvSpPr>
        <dsp:cNvPr id="0" name=""/>
        <dsp:cNvSpPr/>
      </dsp:nvSpPr>
      <dsp:spPr>
        <a:xfrm>
          <a:off x="40462" y="2336533"/>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a:t>Holds Welcome Video</a:t>
          </a:r>
          <a:endParaRPr lang="en-US" sz="2300" kern="1200"/>
        </a:p>
      </dsp:txBody>
      <dsp:txXfrm>
        <a:off x="40462" y="2336533"/>
        <a:ext cx="2124750" cy="720000"/>
      </dsp:txXfrm>
    </dsp:sp>
    <dsp:sp modelId="{3C3222FE-A4CB-476C-8E19-B758F47A915B}">
      <dsp:nvSpPr>
        <dsp:cNvPr id="0" name=""/>
        <dsp:cNvSpPr/>
      </dsp:nvSpPr>
      <dsp:spPr>
        <a:xfrm>
          <a:off x="3121350" y="1084385"/>
          <a:ext cx="956137" cy="9561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FE859-8C28-4D5A-93F7-80CCED9B12F4}">
      <dsp:nvSpPr>
        <dsp:cNvPr id="0" name=""/>
        <dsp:cNvSpPr/>
      </dsp:nvSpPr>
      <dsp:spPr>
        <a:xfrm>
          <a:off x="2537043" y="2336533"/>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a:t>Contact Information</a:t>
          </a:r>
          <a:endParaRPr lang="en-US" sz="2300" kern="1200"/>
        </a:p>
      </dsp:txBody>
      <dsp:txXfrm>
        <a:off x="2537043" y="2336533"/>
        <a:ext cx="2124750" cy="720000"/>
      </dsp:txXfrm>
    </dsp:sp>
    <dsp:sp modelId="{AC67EB82-C60F-4C70-AE04-C6380FD178E5}">
      <dsp:nvSpPr>
        <dsp:cNvPr id="0" name=""/>
        <dsp:cNvSpPr/>
      </dsp:nvSpPr>
      <dsp:spPr>
        <a:xfrm>
          <a:off x="5617931" y="1084385"/>
          <a:ext cx="956137" cy="95613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45304B-3D3F-4269-B899-A244FFD6BD0F}">
      <dsp:nvSpPr>
        <dsp:cNvPr id="0" name=""/>
        <dsp:cNvSpPr/>
      </dsp:nvSpPr>
      <dsp:spPr>
        <a:xfrm>
          <a:off x="5033625" y="2336533"/>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a:t>Course Information</a:t>
          </a:r>
          <a:endParaRPr lang="en-US" sz="2300" kern="1200"/>
        </a:p>
      </dsp:txBody>
      <dsp:txXfrm>
        <a:off x="5033625" y="2336533"/>
        <a:ext cx="2124750" cy="720000"/>
      </dsp:txXfrm>
    </dsp:sp>
    <dsp:sp modelId="{9C65F9B2-9660-47D2-907F-45E741267A4A}">
      <dsp:nvSpPr>
        <dsp:cNvPr id="0" name=""/>
        <dsp:cNvSpPr/>
      </dsp:nvSpPr>
      <dsp:spPr>
        <a:xfrm>
          <a:off x="8114512" y="1084385"/>
          <a:ext cx="956137" cy="95613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0FAF3-0427-4DFB-8E46-6E2864C275A2}">
      <dsp:nvSpPr>
        <dsp:cNvPr id="0" name=""/>
        <dsp:cNvSpPr/>
      </dsp:nvSpPr>
      <dsp:spPr>
        <a:xfrm>
          <a:off x="7530206" y="2336533"/>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a:t>Orientation Module</a:t>
          </a:r>
          <a:endParaRPr lang="en-US" sz="2300" kern="1200"/>
        </a:p>
      </dsp:txBody>
      <dsp:txXfrm>
        <a:off x="7530206" y="2336533"/>
        <a:ext cx="2124750" cy="720000"/>
      </dsp:txXfrm>
    </dsp:sp>
    <dsp:sp modelId="{2AE8DB2A-EDBA-4664-A660-5D8DC01A4061}">
      <dsp:nvSpPr>
        <dsp:cNvPr id="0" name=""/>
        <dsp:cNvSpPr/>
      </dsp:nvSpPr>
      <dsp:spPr>
        <a:xfrm>
          <a:off x="10611093" y="1084385"/>
          <a:ext cx="956137" cy="95613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B30FC9-0944-4D28-96D9-5014919C4468}">
      <dsp:nvSpPr>
        <dsp:cNvPr id="0" name=""/>
        <dsp:cNvSpPr/>
      </dsp:nvSpPr>
      <dsp:spPr>
        <a:xfrm>
          <a:off x="10026787" y="2336533"/>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a:t>Deconstructed Syllabus</a:t>
          </a:r>
          <a:endParaRPr lang="en-US" sz="2300" kern="1200"/>
        </a:p>
      </dsp:txBody>
      <dsp:txXfrm>
        <a:off x="10026787" y="2336533"/>
        <a:ext cx="212475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9B039-E893-4F46-9615-F90CCC605223}">
      <dsp:nvSpPr>
        <dsp:cNvPr id="0" name=""/>
        <dsp:cNvSpPr/>
      </dsp:nvSpPr>
      <dsp:spPr>
        <a:xfrm>
          <a:off x="624768" y="1257276"/>
          <a:ext cx="956137" cy="956137"/>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68D66F-D47C-476F-96D5-DB3C143CECC9}">
      <dsp:nvSpPr>
        <dsp:cNvPr id="0" name=""/>
        <dsp:cNvSpPr/>
      </dsp:nvSpPr>
      <dsp:spPr>
        <a:xfrm>
          <a:off x="40462" y="2509431"/>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kern="1200" dirty="0"/>
            <a:t>Directs student action</a:t>
          </a:r>
        </a:p>
      </dsp:txBody>
      <dsp:txXfrm>
        <a:off x="40462" y="2509431"/>
        <a:ext cx="2124750" cy="720000"/>
      </dsp:txXfrm>
    </dsp:sp>
    <dsp:sp modelId="{3C3222FE-A4CB-476C-8E19-B758F47A915B}">
      <dsp:nvSpPr>
        <dsp:cNvPr id="0" name=""/>
        <dsp:cNvSpPr/>
      </dsp:nvSpPr>
      <dsp:spPr>
        <a:xfrm>
          <a:off x="3121350" y="1257276"/>
          <a:ext cx="956137" cy="9561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FE859-8C28-4D5A-93F7-80CCED9B12F4}">
      <dsp:nvSpPr>
        <dsp:cNvPr id="0" name=""/>
        <dsp:cNvSpPr/>
      </dsp:nvSpPr>
      <dsp:spPr>
        <a:xfrm>
          <a:off x="2537043" y="2509431"/>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kern="1200" dirty="0"/>
            <a:t>Clear</a:t>
          </a:r>
        </a:p>
      </dsp:txBody>
      <dsp:txXfrm>
        <a:off x="2537043" y="2509431"/>
        <a:ext cx="2124750" cy="720000"/>
      </dsp:txXfrm>
    </dsp:sp>
    <dsp:sp modelId="{AC67EB82-C60F-4C70-AE04-C6380FD178E5}">
      <dsp:nvSpPr>
        <dsp:cNvPr id="0" name=""/>
        <dsp:cNvSpPr/>
      </dsp:nvSpPr>
      <dsp:spPr>
        <a:xfrm>
          <a:off x="5617931" y="1257276"/>
          <a:ext cx="956137" cy="956137"/>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45304B-3D3F-4269-B899-A244FFD6BD0F}">
      <dsp:nvSpPr>
        <dsp:cNvPr id="0" name=""/>
        <dsp:cNvSpPr/>
      </dsp:nvSpPr>
      <dsp:spPr>
        <a:xfrm>
          <a:off x="5033625" y="2509431"/>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dirty="0"/>
            <a:t>Step-by Step</a:t>
          </a:r>
          <a:endParaRPr lang="en-US" sz="2300" kern="1200" dirty="0"/>
        </a:p>
      </dsp:txBody>
      <dsp:txXfrm>
        <a:off x="5033625" y="2509431"/>
        <a:ext cx="2124750" cy="720000"/>
      </dsp:txXfrm>
    </dsp:sp>
    <dsp:sp modelId="{9C65F9B2-9660-47D2-907F-45E741267A4A}">
      <dsp:nvSpPr>
        <dsp:cNvPr id="0" name=""/>
        <dsp:cNvSpPr/>
      </dsp:nvSpPr>
      <dsp:spPr>
        <a:xfrm>
          <a:off x="8114512" y="1257276"/>
          <a:ext cx="956137" cy="95613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0FAF3-0427-4DFB-8E46-6E2864C275A2}">
      <dsp:nvSpPr>
        <dsp:cNvPr id="0" name=""/>
        <dsp:cNvSpPr/>
      </dsp:nvSpPr>
      <dsp:spPr>
        <a:xfrm>
          <a:off x="7530206" y="2509431"/>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dirty="0"/>
            <a:t>Consistency</a:t>
          </a:r>
          <a:endParaRPr lang="en-US" sz="2300" kern="1200" dirty="0"/>
        </a:p>
      </dsp:txBody>
      <dsp:txXfrm>
        <a:off x="7530206" y="2509431"/>
        <a:ext cx="2124750" cy="720000"/>
      </dsp:txXfrm>
    </dsp:sp>
    <dsp:sp modelId="{2AE8DB2A-EDBA-4664-A660-5D8DC01A4061}">
      <dsp:nvSpPr>
        <dsp:cNvPr id="0" name=""/>
        <dsp:cNvSpPr/>
      </dsp:nvSpPr>
      <dsp:spPr>
        <a:xfrm>
          <a:off x="10611093" y="1257276"/>
          <a:ext cx="956137" cy="95613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B30FC9-0944-4D28-96D9-5014919C4468}">
      <dsp:nvSpPr>
        <dsp:cNvPr id="0" name=""/>
        <dsp:cNvSpPr/>
      </dsp:nvSpPr>
      <dsp:spPr>
        <a:xfrm>
          <a:off x="10026787" y="2509431"/>
          <a:ext cx="2124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b="0" i="0" kern="1200" dirty="0"/>
            <a:t>Reduces Anxiety</a:t>
          </a:r>
          <a:endParaRPr lang="en-US" sz="2300" kern="1200" dirty="0"/>
        </a:p>
      </dsp:txBody>
      <dsp:txXfrm>
        <a:off x="10026787" y="2509431"/>
        <a:ext cx="2124750" cy="72000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A9D92B-F8B1-7349-ADA9-1241E106E51C}" type="datetimeFigureOut">
              <a:rPr lang="en-US" smtClean="0"/>
              <a:t>9/15/22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3B613-C992-5E44-8DE6-FFD9617C7082}" type="slidenum">
              <a:rPr lang="en-US" smtClean="0"/>
              <a:t>‹#›</a:t>
            </a:fld>
            <a:endParaRPr lang="en-US"/>
          </a:p>
        </p:txBody>
      </p:sp>
    </p:spTree>
    <p:extLst>
      <p:ext uri="{BB962C8B-B14F-4D97-AF65-F5344CB8AC3E}">
        <p14:creationId xmlns:p14="http://schemas.microsoft.com/office/powerpoint/2010/main" val="1872766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0B23B613-C992-5E44-8DE6-FFD9617C7082}" type="slidenum">
              <a:rPr lang="en-US" smtClean="0"/>
              <a:t>12</a:t>
            </a:fld>
            <a:endParaRPr lang="en-US"/>
          </a:p>
        </p:txBody>
      </p:sp>
    </p:spTree>
    <p:extLst>
      <p:ext uri="{BB962C8B-B14F-4D97-AF65-F5344CB8AC3E}">
        <p14:creationId xmlns:p14="http://schemas.microsoft.com/office/powerpoint/2010/main" val="3401688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582499-44D5-E04C-90C7-ADE8DBAC3913}" type="datetimeFigureOut">
              <a:rPr lang="en-US" smtClean="0"/>
              <a:t>9/15/22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32811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582499-44D5-E04C-90C7-ADE8DBAC3913}" type="datetimeFigureOut">
              <a:rPr lang="en-US" smtClean="0"/>
              <a:t>9/15/22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769406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582499-44D5-E04C-90C7-ADE8DBAC3913}" type="datetimeFigureOut">
              <a:rPr lang="en-US" smtClean="0"/>
              <a:t>9/15/22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058449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582499-44D5-E04C-90C7-ADE8DBAC3913}" type="datetimeFigureOut">
              <a:rPr lang="en-US" smtClean="0"/>
              <a:t>9/15/22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855863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582499-44D5-E04C-90C7-ADE8DBAC3913}" type="datetimeFigureOut">
              <a:rPr lang="en-US" smtClean="0"/>
              <a:t>9/15/22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778726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582499-44D5-E04C-90C7-ADE8DBAC3913}" type="datetimeFigureOut">
              <a:rPr lang="en-US" smtClean="0"/>
              <a:t>9/15/22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847750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582499-44D5-E04C-90C7-ADE8DBAC3913}" type="datetimeFigureOut">
              <a:rPr lang="en-US" smtClean="0"/>
              <a:t>9/15/22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23920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582499-44D5-E04C-90C7-ADE8DBAC3913}" type="datetimeFigureOut">
              <a:rPr lang="en-US" smtClean="0"/>
              <a:t>9/15/22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656154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582499-44D5-E04C-90C7-ADE8DBAC3913}" type="datetimeFigureOut">
              <a:rPr lang="en-US" smtClean="0"/>
              <a:t>9/15/22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91673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582499-44D5-E04C-90C7-ADE8DBAC3913}" type="datetimeFigureOut">
              <a:rPr lang="en-US" smtClean="0"/>
              <a:t>9/15/22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001814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582499-44D5-E04C-90C7-ADE8DBAC3913}" type="datetimeFigureOut">
              <a:rPr lang="en-US" smtClean="0"/>
              <a:t>9/15/22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209382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582499-44D5-E04C-90C7-ADE8DBAC3913}" type="datetimeFigureOut">
              <a:rPr lang="en-US" smtClean="0"/>
              <a:t>9/15/22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06243-2753-054E-BD68-B5AEB00AB8A4}" type="slidenum">
              <a:rPr lang="en-US" smtClean="0"/>
              <a:t>‹#›</a:t>
            </a:fld>
            <a:endParaRPr lang="en-US"/>
          </a:p>
        </p:txBody>
      </p:sp>
    </p:spTree>
    <p:extLst>
      <p:ext uri="{BB962C8B-B14F-4D97-AF65-F5344CB8AC3E}">
        <p14:creationId xmlns:p14="http://schemas.microsoft.com/office/powerpoint/2010/main" val="34307655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Gill Sans MT" panose="020B0502020104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 Id="rId14" Type="http://schemas.openxmlformats.org/officeDocument/2006/relationships/image" Target="../media/image26.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ccri.edu/ldc/innovate/oscqr.htm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oscqr.suny.edu/standard1/" TargetMode="External"/><Relationship Id="rId2" Type="http://schemas.openxmlformats.org/officeDocument/2006/relationships/hyperlink" Target="https://ccri.edu/ldc/explore/kits/inclusive/index.html" TargetMode="External"/><Relationship Id="rId1" Type="http://schemas.openxmlformats.org/officeDocument/2006/relationships/slideLayout" Target="../slideLayouts/slideLayout2.xml"/><Relationship Id="rId5" Type="http://schemas.openxmlformats.org/officeDocument/2006/relationships/hyperlink" Target="https://www.amazon.com/What-Inclusive-Instructors-Principles-Excellence/dp/1642671932/ref=pd_bxgy_img_sccl_1/134-3124311-5055660?pd_rd_w=xuTqj&amp;content-id=amzn1.sym.7757a8b5-874e-4a67-9d85-54ed32f01737&amp;pf_rd_p=7757a8b5-874e-4a67-9d85-54ed32f01737&amp;pf_rd_r=4QK2VGF11KRHGDZM9C9N&amp;pd_rd_wg=Qs196&amp;pd_rd_r=5fc6c1ec-879c-49fe-89b3-e47387db8b4c&amp;pd_rd_i=1642671932&amp;psc=1" TargetMode="External"/><Relationship Id="rId4" Type="http://schemas.openxmlformats.org/officeDocument/2006/relationships/hyperlink" Target="https://www.amazon.com/Inclusive-Teaching-Strategies-Promoting-Classroom/dp/1952271630/ref=sr_1_1?crid=W3UBWL2660BY&amp;keywords=inclusive+teaching+strategies&amp;qid=1663184710&amp;s=books&amp;sprefix=Inclsuive+teaching%2Cstripbooks%2C141&amp;sr=1-1"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i1-Jrwb1PRg?feature=oembed"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lose-up of succulent plant against white background">
            <a:extLst>
              <a:ext uri="{FF2B5EF4-FFF2-40B4-BE49-F238E27FC236}">
                <a16:creationId xmlns:a16="http://schemas.microsoft.com/office/drawing/2014/main" id="{4137C665-398B-9C3F-BD35-1A76AAD423FD}"/>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9EA7EC-057C-A640-8F26-21899C1A4B30}"/>
              </a:ext>
            </a:extLst>
          </p:cNvPr>
          <p:cNvSpPr>
            <a:spLocks noGrp="1"/>
          </p:cNvSpPr>
          <p:nvPr>
            <p:ph type="ctrTitle"/>
          </p:nvPr>
        </p:nvSpPr>
        <p:spPr>
          <a:xfrm>
            <a:off x="1524000" y="1784555"/>
            <a:ext cx="9144000" cy="1071563"/>
          </a:xfrm>
        </p:spPr>
        <p:txBody>
          <a:bodyPr/>
          <a:lstStyle/>
          <a:p>
            <a:r>
              <a:rPr lang="en-US" dirty="0"/>
              <a:t>OSCQR [1-1]</a:t>
            </a:r>
          </a:p>
        </p:txBody>
      </p:sp>
      <p:pic>
        <p:nvPicPr>
          <p:cNvPr id="9" name="Picture 8" descr="A picture containing text&#10;&#10;Description automatically generated">
            <a:extLst>
              <a:ext uri="{FF2B5EF4-FFF2-40B4-BE49-F238E27FC236}">
                <a16:creationId xmlns:a16="http://schemas.microsoft.com/office/drawing/2014/main" id="{EB56BD8B-8BF0-1E5D-07EB-36D93942FB2C}"/>
              </a:ext>
            </a:extLst>
          </p:cNvPr>
          <p:cNvPicPr>
            <a:picLocks noChangeAspect="1"/>
          </p:cNvPicPr>
          <p:nvPr/>
        </p:nvPicPr>
        <p:blipFill>
          <a:blip r:embed="rId3"/>
          <a:stretch>
            <a:fillRect/>
          </a:stretch>
        </p:blipFill>
        <p:spPr>
          <a:xfrm>
            <a:off x="1524000" y="477258"/>
            <a:ext cx="2708676" cy="1071564"/>
          </a:xfrm>
          <a:prstGeom prst="rect">
            <a:avLst/>
          </a:prstGeom>
        </p:spPr>
      </p:pic>
    </p:spTree>
    <p:extLst>
      <p:ext uri="{BB962C8B-B14F-4D97-AF65-F5344CB8AC3E}">
        <p14:creationId xmlns:p14="http://schemas.microsoft.com/office/powerpoint/2010/main" val="203805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C69D9-E666-6CCA-3982-052C11DC818D}"/>
              </a:ext>
            </a:extLst>
          </p:cNvPr>
          <p:cNvSpPr>
            <a:spLocks noGrp="1"/>
          </p:cNvSpPr>
          <p:nvPr>
            <p:ph type="title"/>
          </p:nvPr>
        </p:nvSpPr>
        <p:spPr/>
        <p:txBody>
          <a:bodyPr/>
          <a:lstStyle/>
          <a:p>
            <a:r>
              <a:rPr lang="en-US" dirty="0"/>
              <a:t>Practices</a:t>
            </a:r>
          </a:p>
        </p:txBody>
      </p:sp>
      <p:sp>
        <p:nvSpPr>
          <p:cNvPr id="3" name="Content Placeholder 2">
            <a:extLst>
              <a:ext uri="{FF2B5EF4-FFF2-40B4-BE49-F238E27FC236}">
                <a16:creationId xmlns:a16="http://schemas.microsoft.com/office/drawing/2014/main" id="{8E5B2D65-F877-F220-2141-1D26581BB46E}"/>
              </a:ext>
            </a:extLst>
          </p:cNvPr>
          <p:cNvSpPr>
            <a:spLocks noGrp="1"/>
          </p:cNvSpPr>
          <p:nvPr>
            <p:ph idx="1"/>
          </p:nvPr>
        </p:nvSpPr>
        <p:spPr>
          <a:xfrm>
            <a:off x="838200" y="2286433"/>
            <a:ext cx="10515600" cy="4571567"/>
          </a:xfrm>
        </p:spPr>
        <p:txBody>
          <a:bodyPr>
            <a:normAutofit/>
          </a:bodyPr>
          <a:lstStyle/>
          <a:p>
            <a:pPr>
              <a:lnSpc>
                <a:spcPct val="150000"/>
              </a:lnSpc>
            </a:pPr>
            <a:r>
              <a:rPr lang="en-US" dirty="0">
                <a:latin typeface="+mn-lt"/>
              </a:rPr>
              <a:t>A Get Started/Start Here content area at the top of the menu</a:t>
            </a:r>
          </a:p>
          <a:p>
            <a:pPr lvl="1">
              <a:lnSpc>
                <a:spcPct val="150000"/>
              </a:lnSpc>
            </a:pPr>
            <a:r>
              <a:rPr lang="en-US" dirty="0">
                <a:latin typeface="+mn-lt"/>
              </a:rPr>
              <a:t>Welcome video at the top of the folder</a:t>
            </a:r>
          </a:p>
          <a:p>
            <a:pPr lvl="2">
              <a:lnSpc>
                <a:spcPct val="150000"/>
              </a:lnSpc>
            </a:pPr>
            <a:r>
              <a:rPr lang="en-US" dirty="0">
                <a:latin typeface="+mn-lt"/>
              </a:rPr>
              <a:t>Set expectations for how you will be present, engaged, and interact with learners around online course content, activities, and interactions – </a:t>
            </a:r>
            <a:r>
              <a:rPr lang="en-US" dirty="0" err="1">
                <a:latin typeface="+mn-lt"/>
              </a:rPr>
              <a:t>CoI</a:t>
            </a:r>
            <a:r>
              <a:rPr lang="en-US" dirty="0">
                <a:latin typeface="+mn-lt"/>
              </a:rPr>
              <a:t> Model</a:t>
            </a:r>
          </a:p>
          <a:p>
            <a:pPr lvl="1">
              <a:lnSpc>
                <a:spcPct val="150000"/>
              </a:lnSpc>
            </a:pPr>
            <a:r>
              <a:rPr lang="en-US" dirty="0">
                <a:latin typeface="+mn-lt"/>
              </a:rPr>
              <a:t>Inclusive statement</a:t>
            </a:r>
          </a:p>
          <a:p>
            <a:pPr lvl="1">
              <a:lnSpc>
                <a:spcPct val="150000"/>
              </a:lnSpc>
            </a:pPr>
            <a:r>
              <a:rPr lang="en-US" dirty="0">
                <a:latin typeface="+mn-lt"/>
              </a:rPr>
              <a:t>Add a task list, checklist or FAQ on how to get started</a:t>
            </a:r>
          </a:p>
          <a:p>
            <a:pPr lvl="1">
              <a:lnSpc>
                <a:spcPct val="150000"/>
              </a:lnSpc>
            </a:pPr>
            <a:r>
              <a:rPr lang="en-US" dirty="0">
                <a:latin typeface="+mn-lt"/>
              </a:rPr>
              <a:t>Course tour or navigation video</a:t>
            </a:r>
          </a:p>
          <a:p>
            <a:endParaRPr lang="en-US" dirty="0"/>
          </a:p>
          <a:p>
            <a:endParaRPr lang="en-US" dirty="0"/>
          </a:p>
          <a:p>
            <a:endParaRPr lang="en-US" dirty="0"/>
          </a:p>
        </p:txBody>
      </p:sp>
      <p:grpSp>
        <p:nvGrpSpPr>
          <p:cNvPr id="4" name="Group 3">
            <a:extLst>
              <a:ext uri="{FF2B5EF4-FFF2-40B4-BE49-F238E27FC236}">
                <a16:creationId xmlns:a16="http://schemas.microsoft.com/office/drawing/2014/main" id="{97C11E1E-F996-6B30-1910-10DDD675EF07}"/>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3BE8DD46-F201-7FA0-DF95-9ADD9A7BB695}"/>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E00EF36-10A5-BE43-2F6D-FB8300F178DF}"/>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8384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92393-4CF9-AAE7-D9A3-1F46360993FB}"/>
              </a:ext>
            </a:extLst>
          </p:cNvPr>
          <p:cNvSpPr>
            <a:spLocks noGrp="1"/>
          </p:cNvSpPr>
          <p:nvPr>
            <p:ph type="title"/>
          </p:nvPr>
        </p:nvSpPr>
        <p:spPr>
          <a:xfrm>
            <a:off x="491836" y="431655"/>
            <a:ext cx="10515600" cy="1009651"/>
          </a:xfrm>
        </p:spPr>
        <p:txBody>
          <a:bodyPr/>
          <a:lstStyle/>
          <a:p>
            <a:r>
              <a:rPr lang="en-US"/>
              <a:t>Get Started</a:t>
            </a:r>
            <a:endParaRPr lang="en-US" dirty="0"/>
          </a:p>
        </p:txBody>
      </p:sp>
      <p:graphicFrame>
        <p:nvGraphicFramePr>
          <p:cNvPr id="4" name="Content Placeholder 3">
            <a:extLst>
              <a:ext uri="{FF2B5EF4-FFF2-40B4-BE49-F238E27FC236}">
                <a16:creationId xmlns:a16="http://schemas.microsoft.com/office/drawing/2014/main" id="{3F3F2842-79B8-7EB0-48ED-19E142D29C7E}"/>
              </a:ext>
            </a:extLst>
          </p:cNvPr>
          <p:cNvGraphicFramePr>
            <a:graphicFrameLocks noGrp="1"/>
          </p:cNvGraphicFramePr>
          <p:nvPr>
            <p:ph idx="1"/>
            <p:extLst>
              <p:ext uri="{D42A27DB-BD31-4B8C-83A1-F6EECF244321}">
                <p14:modId xmlns:p14="http://schemas.microsoft.com/office/powerpoint/2010/main" val="2955891001"/>
              </p:ext>
            </p:extLst>
          </p:nvPr>
        </p:nvGraphicFramePr>
        <p:xfrm>
          <a:off x="0" y="1690255"/>
          <a:ext cx="12192000" cy="41409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886B2282-0B6E-A766-C1A0-FB0625E06F57}"/>
              </a:ext>
            </a:extLst>
          </p:cNvPr>
          <p:cNvSpPr txBox="1"/>
          <p:nvPr/>
        </p:nvSpPr>
        <p:spPr>
          <a:xfrm>
            <a:off x="838199" y="5653737"/>
            <a:ext cx="8440711" cy="369332"/>
          </a:xfrm>
          <a:prstGeom prst="rect">
            <a:avLst/>
          </a:prstGeom>
          <a:noFill/>
        </p:spPr>
        <p:txBody>
          <a:bodyPr wrap="square" rtlCol="0">
            <a:spAutoFit/>
          </a:bodyPr>
          <a:lstStyle/>
          <a:p>
            <a:r>
              <a:rPr lang="en-US" dirty="0"/>
              <a:t>Get Started is the landing page for your course for the first two weeks of the semester.</a:t>
            </a:r>
          </a:p>
        </p:txBody>
      </p:sp>
    </p:spTree>
    <p:extLst>
      <p:ext uri="{BB962C8B-B14F-4D97-AF65-F5344CB8AC3E}">
        <p14:creationId xmlns:p14="http://schemas.microsoft.com/office/powerpoint/2010/main" val="2451410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7CA99-A8DA-50BD-8F04-4E35FB5851D8}"/>
              </a:ext>
            </a:extLst>
          </p:cNvPr>
          <p:cNvSpPr>
            <a:spLocks noGrp="1"/>
          </p:cNvSpPr>
          <p:nvPr>
            <p:ph type="title"/>
          </p:nvPr>
        </p:nvSpPr>
        <p:spPr/>
        <p:txBody>
          <a:bodyPr/>
          <a:lstStyle/>
          <a:p>
            <a:r>
              <a:rPr lang="en-US" dirty="0"/>
              <a:t>Welcome Video</a:t>
            </a:r>
          </a:p>
        </p:txBody>
      </p:sp>
      <p:pic>
        <p:nvPicPr>
          <p:cNvPr id="6" name="Graphic 5" descr="Vlog outline">
            <a:extLst>
              <a:ext uri="{FF2B5EF4-FFF2-40B4-BE49-F238E27FC236}">
                <a16:creationId xmlns:a16="http://schemas.microsoft.com/office/drawing/2014/main" id="{BDCB76B9-7F46-F8BE-6776-E95F7D4404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036" y="2687352"/>
            <a:ext cx="914400" cy="914400"/>
          </a:xfrm>
          <a:prstGeom prst="rect">
            <a:avLst/>
          </a:prstGeom>
        </p:spPr>
      </p:pic>
      <p:pic>
        <p:nvPicPr>
          <p:cNvPr id="8" name="Graphic 7" descr="Confused person outline">
            <a:extLst>
              <a:ext uri="{FF2B5EF4-FFF2-40B4-BE49-F238E27FC236}">
                <a16:creationId xmlns:a16="http://schemas.microsoft.com/office/drawing/2014/main" id="{AE29B683-7033-A145-7BBD-EDC5803487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00003" y="2687352"/>
            <a:ext cx="914400" cy="914400"/>
          </a:xfrm>
          <a:prstGeom prst="rect">
            <a:avLst/>
          </a:prstGeom>
        </p:spPr>
      </p:pic>
      <p:pic>
        <p:nvPicPr>
          <p:cNvPr id="10" name="Graphic 9" descr="Suitcase outline">
            <a:extLst>
              <a:ext uri="{FF2B5EF4-FFF2-40B4-BE49-F238E27FC236}">
                <a16:creationId xmlns:a16="http://schemas.microsoft.com/office/drawing/2014/main" id="{37912F7A-7399-096C-9A33-751AB8BF302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50970" y="2687352"/>
            <a:ext cx="914400" cy="914400"/>
          </a:xfrm>
          <a:prstGeom prst="rect">
            <a:avLst/>
          </a:prstGeom>
        </p:spPr>
      </p:pic>
      <p:pic>
        <p:nvPicPr>
          <p:cNvPr id="12" name="Graphic 11" descr="Badge Question Mark outline">
            <a:extLst>
              <a:ext uri="{FF2B5EF4-FFF2-40B4-BE49-F238E27FC236}">
                <a16:creationId xmlns:a16="http://schemas.microsoft.com/office/drawing/2014/main" id="{8CD78897-D5A4-1BCB-02AE-E35EE41E7C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501937" y="2687352"/>
            <a:ext cx="914400" cy="914400"/>
          </a:xfrm>
          <a:prstGeom prst="rect">
            <a:avLst/>
          </a:prstGeom>
        </p:spPr>
      </p:pic>
      <p:pic>
        <p:nvPicPr>
          <p:cNvPr id="14" name="Graphic 13" descr="Brain in head outline">
            <a:extLst>
              <a:ext uri="{FF2B5EF4-FFF2-40B4-BE49-F238E27FC236}">
                <a16:creationId xmlns:a16="http://schemas.microsoft.com/office/drawing/2014/main" id="{9BE60588-90E5-ED7C-9FC9-316867DD216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52904" y="2687352"/>
            <a:ext cx="914400" cy="914400"/>
          </a:xfrm>
          <a:prstGeom prst="rect">
            <a:avLst/>
          </a:prstGeom>
        </p:spPr>
      </p:pic>
      <p:pic>
        <p:nvPicPr>
          <p:cNvPr id="16" name="Graphic 15" descr="Arrow circle outline">
            <a:extLst>
              <a:ext uri="{FF2B5EF4-FFF2-40B4-BE49-F238E27FC236}">
                <a16:creationId xmlns:a16="http://schemas.microsoft.com/office/drawing/2014/main" id="{BE3C8E2C-0C28-F37E-CD2A-271A6AA2676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03872" y="2687352"/>
            <a:ext cx="914400" cy="914400"/>
          </a:xfrm>
          <a:prstGeom prst="rect">
            <a:avLst/>
          </a:prstGeom>
        </p:spPr>
      </p:pic>
      <p:sp>
        <p:nvSpPr>
          <p:cNvPr id="17" name="TextBox 16">
            <a:extLst>
              <a:ext uri="{FF2B5EF4-FFF2-40B4-BE49-F238E27FC236}">
                <a16:creationId xmlns:a16="http://schemas.microsoft.com/office/drawing/2014/main" id="{FB66DBF4-C39E-2CDE-1C36-AE767FF0E382}"/>
              </a:ext>
            </a:extLst>
          </p:cNvPr>
          <p:cNvSpPr txBox="1"/>
          <p:nvPr/>
        </p:nvSpPr>
        <p:spPr>
          <a:xfrm>
            <a:off x="838200" y="3727847"/>
            <a:ext cx="1156854" cy="369332"/>
          </a:xfrm>
          <a:prstGeom prst="rect">
            <a:avLst/>
          </a:prstGeom>
          <a:noFill/>
        </p:spPr>
        <p:txBody>
          <a:bodyPr wrap="square" rtlCol="0">
            <a:spAutoFit/>
          </a:bodyPr>
          <a:lstStyle/>
          <a:p>
            <a:r>
              <a:rPr lang="en-US" dirty="0"/>
              <a:t>Welcome</a:t>
            </a:r>
          </a:p>
        </p:txBody>
      </p:sp>
      <p:sp>
        <p:nvSpPr>
          <p:cNvPr id="18" name="TextBox 17">
            <a:extLst>
              <a:ext uri="{FF2B5EF4-FFF2-40B4-BE49-F238E27FC236}">
                <a16:creationId xmlns:a16="http://schemas.microsoft.com/office/drawing/2014/main" id="{AD0A226B-1A5C-F603-51DA-0D118748F8D5}"/>
              </a:ext>
            </a:extLst>
          </p:cNvPr>
          <p:cNvSpPr txBox="1"/>
          <p:nvPr/>
        </p:nvSpPr>
        <p:spPr>
          <a:xfrm>
            <a:off x="2557548" y="3727847"/>
            <a:ext cx="1399309" cy="646331"/>
          </a:xfrm>
          <a:prstGeom prst="rect">
            <a:avLst/>
          </a:prstGeom>
          <a:noFill/>
        </p:spPr>
        <p:txBody>
          <a:bodyPr wrap="square" rtlCol="0">
            <a:spAutoFit/>
          </a:bodyPr>
          <a:lstStyle/>
          <a:p>
            <a:r>
              <a:rPr lang="en-US" dirty="0"/>
              <a:t>Instructor</a:t>
            </a:r>
          </a:p>
          <a:p>
            <a:r>
              <a:rPr lang="en-US" dirty="0"/>
              <a:t>Introduction</a:t>
            </a:r>
          </a:p>
        </p:txBody>
      </p:sp>
      <p:sp>
        <p:nvSpPr>
          <p:cNvPr id="19" name="TextBox 18">
            <a:extLst>
              <a:ext uri="{FF2B5EF4-FFF2-40B4-BE49-F238E27FC236}">
                <a16:creationId xmlns:a16="http://schemas.microsoft.com/office/drawing/2014/main" id="{1ACA99DB-83E3-C589-4357-25450648C9C2}"/>
              </a:ext>
            </a:extLst>
          </p:cNvPr>
          <p:cNvSpPr txBox="1"/>
          <p:nvPr/>
        </p:nvSpPr>
        <p:spPr>
          <a:xfrm>
            <a:off x="4519351" y="3806745"/>
            <a:ext cx="1399309" cy="923330"/>
          </a:xfrm>
          <a:prstGeom prst="rect">
            <a:avLst/>
          </a:prstGeom>
          <a:noFill/>
        </p:spPr>
        <p:txBody>
          <a:bodyPr wrap="square" rtlCol="0">
            <a:spAutoFit/>
          </a:bodyPr>
          <a:lstStyle/>
          <a:p>
            <a:r>
              <a:rPr lang="en-US" dirty="0"/>
              <a:t>Brief Professional</a:t>
            </a:r>
          </a:p>
          <a:p>
            <a:r>
              <a:rPr lang="en-US" dirty="0"/>
              <a:t>Overview</a:t>
            </a:r>
          </a:p>
        </p:txBody>
      </p:sp>
      <p:sp>
        <p:nvSpPr>
          <p:cNvPr id="20" name="TextBox 19">
            <a:extLst>
              <a:ext uri="{FF2B5EF4-FFF2-40B4-BE49-F238E27FC236}">
                <a16:creationId xmlns:a16="http://schemas.microsoft.com/office/drawing/2014/main" id="{22E3C01F-6AD6-FB20-8660-0F7839ED9DD7}"/>
              </a:ext>
            </a:extLst>
          </p:cNvPr>
          <p:cNvSpPr txBox="1"/>
          <p:nvPr/>
        </p:nvSpPr>
        <p:spPr>
          <a:xfrm>
            <a:off x="6370318" y="3742673"/>
            <a:ext cx="1499063" cy="923330"/>
          </a:xfrm>
          <a:prstGeom prst="rect">
            <a:avLst/>
          </a:prstGeom>
          <a:noFill/>
        </p:spPr>
        <p:txBody>
          <a:bodyPr wrap="square" rtlCol="0">
            <a:spAutoFit/>
          </a:bodyPr>
          <a:lstStyle/>
          <a:p>
            <a:r>
              <a:rPr lang="en-US" dirty="0"/>
              <a:t>What is the main point of the course?</a:t>
            </a:r>
          </a:p>
        </p:txBody>
      </p:sp>
      <p:sp>
        <p:nvSpPr>
          <p:cNvPr id="23" name="TextBox 22">
            <a:extLst>
              <a:ext uri="{FF2B5EF4-FFF2-40B4-BE49-F238E27FC236}">
                <a16:creationId xmlns:a16="http://schemas.microsoft.com/office/drawing/2014/main" id="{3E382594-6121-053E-145C-0E19C574C06A}"/>
              </a:ext>
            </a:extLst>
          </p:cNvPr>
          <p:cNvSpPr txBox="1"/>
          <p:nvPr/>
        </p:nvSpPr>
        <p:spPr>
          <a:xfrm>
            <a:off x="8182492" y="3727846"/>
            <a:ext cx="1255223" cy="646331"/>
          </a:xfrm>
          <a:prstGeom prst="rect">
            <a:avLst/>
          </a:prstGeom>
          <a:noFill/>
        </p:spPr>
        <p:txBody>
          <a:bodyPr wrap="square" rtlCol="0">
            <a:spAutoFit/>
          </a:bodyPr>
          <a:lstStyle/>
          <a:p>
            <a:r>
              <a:rPr lang="en-US" dirty="0"/>
              <a:t>Why is it important?</a:t>
            </a:r>
          </a:p>
        </p:txBody>
      </p:sp>
      <p:sp>
        <p:nvSpPr>
          <p:cNvPr id="24" name="TextBox 23">
            <a:extLst>
              <a:ext uri="{FF2B5EF4-FFF2-40B4-BE49-F238E27FC236}">
                <a16:creationId xmlns:a16="http://schemas.microsoft.com/office/drawing/2014/main" id="{8FEFA00A-79CB-CDA2-137F-6D63B95D741D}"/>
              </a:ext>
            </a:extLst>
          </p:cNvPr>
          <p:cNvSpPr txBox="1"/>
          <p:nvPr/>
        </p:nvSpPr>
        <p:spPr>
          <a:xfrm>
            <a:off x="9829799" y="3806745"/>
            <a:ext cx="1662546" cy="646331"/>
          </a:xfrm>
          <a:prstGeom prst="rect">
            <a:avLst/>
          </a:prstGeom>
          <a:noFill/>
        </p:spPr>
        <p:txBody>
          <a:bodyPr wrap="square" rtlCol="0">
            <a:spAutoFit/>
          </a:bodyPr>
          <a:lstStyle/>
          <a:p>
            <a:r>
              <a:rPr lang="en-US" dirty="0"/>
              <a:t>How will students learn?</a:t>
            </a:r>
          </a:p>
        </p:txBody>
      </p:sp>
      <p:sp>
        <p:nvSpPr>
          <p:cNvPr id="28" name="TextBox 27">
            <a:extLst>
              <a:ext uri="{FF2B5EF4-FFF2-40B4-BE49-F238E27FC236}">
                <a16:creationId xmlns:a16="http://schemas.microsoft.com/office/drawing/2014/main" id="{BF7DC71B-A68C-BE8D-B9E7-CBF34B345BD4}"/>
              </a:ext>
            </a:extLst>
          </p:cNvPr>
          <p:cNvSpPr txBox="1"/>
          <p:nvPr/>
        </p:nvSpPr>
        <p:spPr>
          <a:xfrm>
            <a:off x="838200" y="5653737"/>
            <a:ext cx="7403868" cy="369332"/>
          </a:xfrm>
          <a:prstGeom prst="rect">
            <a:avLst/>
          </a:prstGeom>
          <a:noFill/>
        </p:spPr>
        <p:txBody>
          <a:bodyPr wrap="square" rtlCol="0">
            <a:spAutoFit/>
          </a:bodyPr>
          <a:lstStyle/>
          <a:p>
            <a:r>
              <a:rPr lang="en-US" dirty="0"/>
              <a:t>Also add a synchronous live session the first week with optional attendance</a:t>
            </a:r>
          </a:p>
        </p:txBody>
      </p:sp>
    </p:spTree>
    <p:extLst>
      <p:ext uri="{BB962C8B-B14F-4D97-AF65-F5344CB8AC3E}">
        <p14:creationId xmlns:p14="http://schemas.microsoft.com/office/powerpoint/2010/main" val="2191058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5922818" cy="1325563"/>
          </a:xfrm>
        </p:spPr>
        <p:txBody>
          <a:bodyPr>
            <a:normAutofit/>
          </a:bodyPr>
          <a:lstStyle/>
          <a:p>
            <a:r>
              <a:rPr lang="en-US" dirty="0"/>
              <a:t>Welcome Statement</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105891"/>
            <a:ext cx="10515600" cy="4386984"/>
          </a:xfrm>
        </p:spPr>
        <p:txBody>
          <a:bodyPr>
            <a:normAutofit fontScale="85000" lnSpcReduction="10000"/>
          </a:bodyPr>
          <a:lstStyle/>
          <a:p>
            <a:pPr marL="0" indent="0">
              <a:lnSpc>
                <a:spcPct val="160000"/>
              </a:lnSpc>
              <a:buNone/>
            </a:pPr>
            <a:r>
              <a:rPr lang="en-US" dirty="0">
                <a:latin typeface="+mn-lt"/>
              </a:rPr>
              <a:t>The introduction section of a syllabus orientates students to your course. It’s your first chance to set the tone and perspective.  Using “I” and “us” in the syllabus may change the students’ perspective of the instructor and course. It can also show students that you are approachable and care about their success. An example of warm language might be:</a:t>
            </a:r>
          </a:p>
          <a:p>
            <a:pPr marL="0" indent="0">
              <a:lnSpc>
                <a:spcPct val="160000"/>
              </a:lnSpc>
              <a:buNone/>
            </a:pPr>
            <a:r>
              <a:rPr lang="en-US" dirty="0">
                <a:latin typeface="+mn-lt"/>
              </a:rPr>
              <a:t>“I hope you actively participate in the course. I say this because I found it’s the best way to engage you in learning the materials (and make the lectures more fun).”</a:t>
            </a:r>
            <a:endParaRPr lang="en-US" dirty="0">
              <a:effectLst/>
              <a:latin typeface="+mn-lt"/>
            </a:endParaRPr>
          </a:p>
        </p:txBody>
      </p:sp>
      <p:grpSp>
        <p:nvGrpSpPr>
          <p:cNvPr id="4" name="Group 3">
            <a:extLst>
              <a:ext uri="{FF2B5EF4-FFF2-40B4-BE49-F238E27FC236}">
                <a16:creationId xmlns:a16="http://schemas.microsoft.com/office/drawing/2014/main" id="{D8BEA93E-DA69-92A9-5FC9-7501A91D03F8}"/>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63089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0515600" cy="1325563"/>
          </a:xfrm>
        </p:spPr>
        <p:txBody>
          <a:bodyPr>
            <a:normAutofit/>
          </a:bodyPr>
          <a:lstStyle/>
          <a:p>
            <a:r>
              <a:rPr lang="en-US" sz="4600">
                <a:solidFill>
                  <a:srgbClr val="FFFFFF"/>
                </a:solidFill>
              </a:rPr>
              <a:t>Inclusive Statement</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438399"/>
            <a:ext cx="10515600" cy="4054475"/>
          </a:xfrm>
        </p:spPr>
        <p:txBody>
          <a:bodyPr>
            <a:normAutofit lnSpcReduction="10000"/>
          </a:bodyPr>
          <a:lstStyle/>
          <a:p>
            <a:pPr marL="0" indent="0">
              <a:lnSpc>
                <a:spcPct val="150000"/>
              </a:lnSpc>
              <a:buNone/>
            </a:pPr>
            <a:r>
              <a:rPr lang="en-US" sz="2600" dirty="0">
                <a:latin typeface="+mn-lt"/>
              </a:rPr>
              <a:t>Students from historically minoritized groups may worry about whether people like them are accepted by their peers and instructors. A statement in the beginning of the syllabus, which outlines your course climate and reinforces that all students belong in your classroom and are capable of success, can strengthen motivation and engagement. It can also signal to students that intellectual exchange is valued from multiple perspectives and life experiences.</a:t>
            </a:r>
            <a:endParaRPr lang="en-US" sz="2600" dirty="0">
              <a:effectLst/>
              <a:latin typeface="+mn-lt"/>
            </a:endParaRPr>
          </a:p>
        </p:txBody>
      </p:sp>
    </p:spTree>
    <p:extLst>
      <p:ext uri="{BB962C8B-B14F-4D97-AF65-F5344CB8AC3E}">
        <p14:creationId xmlns:p14="http://schemas.microsoft.com/office/powerpoint/2010/main" val="2508784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DA2C25-B7AA-96F2-A10A-8C46198B41C8}"/>
              </a:ext>
            </a:extLst>
          </p:cNvPr>
          <p:cNvSpPr>
            <a:spLocks noGrp="1"/>
          </p:cNvSpPr>
          <p:nvPr>
            <p:ph type="title"/>
          </p:nvPr>
        </p:nvSpPr>
        <p:spPr>
          <a:xfrm>
            <a:off x="838200" y="365125"/>
            <a:ext cx="10515600" cy="1325563"/>
          </a:xfrm>
        </p:spPr>
        <p:txBody>
          <a:bodyPr>
            <a:normAutofit/>
          </a:bodyPr>
          <a:lstStyle/>
          <a:p>
            <a:r>
              <a:rPr lang="en-US" sz="4600">
                <a:solidFill>
                  <a:srgbClr val="FFFFFF"/>
                </a:solidFill>
              </a:rPr>
              <a:t>Example 1</a:t>
            </a:r>
          </a:p>
        </p:txBody>
      </p:sp>
      <p:sp>
        <p:nvSpPr>
          <p:cNvPr id="3" name="Content Placeholder 2">
            <a:extLst>
              <a:ext uri="{FF2B5EF4-FFF2-40B4-BE49-F238E27FC236}">
                <a16:creationId xmlns:a16="http://schemas.microsoft.com/office/drawing/2014/main" id="{7F891B5D-8DEF-AC9C-FF8B-D93717475FF7}"/>
              </a:ext>
            </a:extLst>
          </p:cNvPr>
          <p:cNvSpPr>
            <a:spLocks noGrp="1"/>
          </p:cNvSpPr>
          <p:nvPr>
            <p:ph idx="1"/>
          </p:nvPr>
        </p:nvSpPr>
        <p:spPr>
          <a:xfrm>
            <a:off x="838200" y="2276475"/>
            <a:ext cx="10515600" cy="4373707"/>
          </a:xfrm>
        </p:spPr>
        <p:txBody>
          <a:bodyPr>
            <a:normAutofit fontScale="92500"/>
          </a:bodyPr>
          <a:lstStyle/>
          <a:p>
            <a:pPr marL="0" indent="0">
              <a:buNone/>
            </a:pPr>
            <a:r>
              <a:rPr lang="en-US" sz="2600" dirty="0">
                <a:latin typeface="+mn-lt"/>
              </a:rPr>
              <a:t>Inclusive Teaching, Brown University, 2019</a:t>
            </a:r>
          </a:p>
          <a:p>
            <a:pPr marL="0" indent="0">
              <a:buNone/>
            </a:pPr>
            <a:endParaRPr lang="en-US" sz="2600" dirty="0">
              <a:latin typeface="+mn-lt"/>
            </a:endParaRPr>
          </a:p>
          <a:p>
            <a:pPr marL="0" indent="0">
              <a:lnSpc>
                <a:spcPct val="150000"/>
              </a:lnSpc>
              <a:buNone/>
            </a:pPr>
            <a:r>
              <a:rPr lang="en-US" sz="2600" dirty="0">
                <a:latin typeface="+mn-lt"/>
              </a:rPr>
              <a:t>“I am committed to the principle of universal learning. This means that our classroom, our virtual spaces, our practices, and our interactions be as inclusive as possible. Mutual respect, civility, and the ability to listen and observe others carefully are crucial to universal learning. Active, thoughtful, and respectful participation in all aspects of the course will make our time together as productive and engaging as possible. I will give you periodic feedback on your participation.”</a:t>
            </a:r>
          </a:p>
          <a:p>
            <a:endParaRPr lang="en-US" sz="2600" dirty="0"/>
          </a:p>
        </p:txBody>
      </p:sp>
    </p:spTree>
    <p:extLst>
      <p:ext uri="{BB962C8B-B14F-4D97-AF65-F5344CB8AC3E}">
        <p14:creationId xmlns:p14="http://schemas.microsoft.com/office/powerpoint/2010/main" val="1975733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DA2C25-B7AA-96F2-A10A-8C46198B41C8}"/>
              </a:ext>
            </a:extLst>
          </p:cNvPr>
          <p:cNvSpPr>
            <a:spLocks noGrp="1"/>
          </p:cNvSpPr>
          <p:nvPr>
            <p:ph type="title"/>
          </p:nvPr>
        </p:nvSpPr>
        <p:spPr>
          <a:xfrm>
            <a:off x="838200" y="365125"/>
            <a:ext cx="10515600" cy="1325563"/>
          </a:xfrm>
        </p:spPr>
        <p:txBody>
          <a:bodyPr>
            <a:normAutofit/>
          </a:bodyPr>
          <a:lstStyle/>
          <a:p>
            <a:r>
              <a:rPr lang="en-US" sz="4600" dirty="0">
                <a:solidFill>
                  <a:srgbClr val="FFFFFF"/>
                </a:solidFill>
              </a:rPr>
              <a:t>Example 2</a:t>
            </a:r>
          </a:p>
        </p:txBody>
      </p:sp>
      <p:sp>
        <p:nvSpPr>
          <p:cNvPr id="3" name="Content Placeholder 2">
            <a:extLst>
              <a:ext uri="{FF2B5EF4-FFF2-40B4-BE49-F238E27FC236}">
                <a16:creationId xmlns:a16="http://schemas.microsoft.com/office/drawing/2014/main" id="{7F891B5D-8DEF-AC9C-FF8B-D93717475FF7}"/>
              </a:ext>
            </a:extLst>
          </p:cNvPr>
          <p:cNvSpPr>
            <a:spLocks noGrp="1"/>
          </p:cNvSpPr>
          <p:nvPr>
            <p:ph idx="1"/>
          </p:nvPr>
        </p:nvSpPr>
        <p:spPr>
          <a:xfrm>
            <a:off x="838200" y="2438400"/>
            <a:ext cx="10515600" cy="4156364"/>
          </a:xfrm>
        </p:spPr>
        <p:txBody>
          <a:bodyPr>
            <a:normAutofit fontScale="92500"/>
          </a:bodyPr>
          <a:lstStyle/>
          <a:p>
            <a:pPr marL="0" indent="0">
              <a:buNone/>
            </a:pPr>
            <a:r>
              <a:rPr lang="en-US" sz="2400" dirty="0">
                <a:latin typeface="+mn-lt"/>
              </a:rPr>
              <a:t>Center of Teaching Excellence, University of South Carolina, 2019</a:t>
            </a:r>
            <a:br>
              <a:rPr lang="en-US" sz="2400" dirty="0">
                <a:latin typeface="+mn-lt"/>
              </a:rPr>
            </a:br>
            <a:endParaRPr lang="en-US" sz="2400" dirty="0">
              <a:latin typeface="+mn-lt"/>
            </a:endParaRPr>
          </a:p>
          <a:p>
            <a:pPr marL="0" indent="0">
              <a:lnSpc>
                <a:spcPct val="150000"/>
              </a:lnSpc>
              <a:buNone/>
            </a:pPr>
            <a:r>
              <a:rPr lang="en-US" sz="2400" dirty="0">
                <a:latin typeface="+mn-lt"/>
              </a:rPr>
              <a:t>“The university is committed to a campus environment that is inclusive, safe, and respectful for all persons, and one that fully embraces the Carolinian Creed. To that end, all course activities will be conducted in an atmosphere of friendly participation and interaction among colleagues, recognizing and appreciating the unique experiences, background, and point of view each student brings. You are expected at all times to apply the highest academic standards to this course and to treat others with dignity and respect.”</a:t>
            </a:r>
          </a:p>
          <a:p>
            <a:endParaRPr lang="en-US" sz="2600" dirty="0"/>
          </a:p>
        </p:txBody>
      </p:sp>
    </p:spTree>
    <p:extLst>
      <p:ext uri="{BB962C8B-B14F-4D97-AF65-F5344CB8AC3E}">
        <p14:creationId xmlns:p14="http://schemas.microsoft.com/office/powerpoint/2010/main" val="2553169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DA2C25-B7AA-96F2-A10A-8C46198B41C8}"/>
              </a:ext>
            </a:extLst>
          </p:cNvPr>
          <p:cNvSpPr>
            <a:spLocks noGrp="1"/>
          </p:cNvSpPr>
          <p:nvPr>
            <p:ph type="title"/>
          </p:nvPr>
        </p:nvSpPr>
        <p:spPr>
          <a:xfrm>
            <a:off x="838200" y="365125"/>
            <a:ext cx="10515600" cy="1325563"/>
          </a:xfrm>
        </p:spPr>
        <p:txBody>
          <a:bodyPr>
            <a:normAutofit/>
          </a:bodyPr>
          <a:lstStyle/>
          <a:p>
            <a:r>
              <a:rPr lang="en-US" sz="4600" dirty="0">
                <a:solidFill>
                  <a:srgbClr val="FFFFFF"/>
                </a:solidFill>
              </a:rPr>
              <a:t>Example 3 - CCRI</a:t>
            </a:r>
          </a:p>
        </p:txBody>
      </p:sp>
      <p:sp>
        <p:nvSpPr>
          <p:cNvPr id="3" name="Content Placeholder 2">
            <a:extLst>
              <a:ext uri="{FF2B5EF4-FFF2-40B4-BE49-F238E27FC236}">
                <a16:creationId xmlns:a16="http://schemas.microsoft.com/office/drawing/2014/main" id="{7F891B5D-8DEF-AC9C-FF8B-D93717475FF7}"/>
              </a:ext>
            </a:extLst>
          </p:cNvPr>
          <p:cNvSpPr>
            <a:spLocks noGrp="1"/>
          </p:cNvSpPr>
          <p:nvPr>
            <p:ph idx="1"/>
          </p:nvPr>
        </p:nvSpPr>
        <p:spPr>
          <a:xfrm>
            <a:off x="838200" y="2438399"/>
            <a:ext cx="10515600" cy="4294909"/>
          </a:xfrm>
        </p:spPr>
        <p:txBody>
          <a:bodyPr>
            <a:normAutofit fontScale="70000" lnSpcReduction="20000"/>
          </a:bodyPr>
          <a:lstStyle/>
          <a:p>
            <a:pPr marL="0" indent="0">
              <a:lnSpc>
                <a:spcPct val="160000"/>
              </a:lnSpc>
              <a:buNone/>
            </a:pPr>
            <a:r>
              <a:rPr lang="en-US" dirty="0">
                <a:latin typeface="+mn-lt"/>
              </a:rPr>
              <a:t>Welcome to Conceptual Physics!  I am glad we will be working together this semester.  In this course, all learners are welcome regardless of race/ethnicity, gender identities, gender expressions, sexual orientation, socio-economic status, age, disabilities, religion, regional background, veteran status, citizenship status, nationality, and other diverse identities that we each bring to class. I am committed to the principle of inclusive learning. This means that our learning environment be as inclusive as possible. Active, thoughtful, and respectful participation in all aspects of the course will make our time together as productive and engaging as possible. If you have a documented disability and may need reasonable accommodations to support your success in this course, please come forward to talk to me about your needs privately.</a:t>
            </a:r>
          </a:p>
          <a:p>
            <a:pPr marL="0" indent="0">
              <a:lnSpc>
                <a:spcPct val="160000"/>
              </a:lnSpc>
              <a:buNone/>
            </a:pPr>
            <a:endParaRPr lang="en-US" sz="2600" dirty="0"/>
          </a:p>
        </p:txBody>
      </p:sp>
    </p:spTree>
    <p:extLst>
      <p:ext uri="{BB962C8B-B14F-4D97-AF65-F5344CB8AC3E}">
        <p14:creationId xmlns:p14="http://schemas.microsoft.com/office/powerpoint/2010/main" val="2823574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92393-4CF9-AAE7-D9A3-1F46360993FB}"/>
              </a:ext>
            </a:extLst>
          </p:cNvPr>
          <p:cNvSpPr>
            <a:spLocks noGrp="1"/>
          </p:cNvSpPr>
          <p:nvPr>
            <p:ph type="title"/>
          </p:nvPr>
        </p:nvSpPr>
        <p:spPr>
          <a:xfrm>
            <a:off x="491836" y="431655"/>
            <a:ext cx="10515600" cy="1009651"/>
          </a:xfrm>
        </p:spPr>
        <p:txBody>
          <a:bodyPr/>
          <a:lstStyle/>
          <a:p>
            <a:r>
              <a:rPr lang="en-US" dirty="0"/>
              <a:t>Adding a Task List</a:t>
            </a:r>
          </a:p>
        </p:txBody>
      </p:sp>
      <p:graphicFrame>
        <p:nvGraphicFramePr>
          <p:cNvPr id="4" name="Content Placeholder 3">
            <a:extLst>
              <a:ext uri="{FF2B5EF4-FFF2-40B4-BE49-F238E27FC236}">
                <a16:creationId xmlns:a16="http://schemas.microsoft.com/office/drawing/2014/main" id="{3F3F2842-79B8-7EB0-48ED-19E142D29C7E}"/>
              </a:ext>
            </a:extLst>
          </p:cNvPr>
          <p:cNvGraphicFramePr>
            <a:graphicFrameLocks noGrp="1"/>
          </p:cNvGraphicFramePr>
          <p:nvPr>
            <p:ph idx="1"/>
            <p:extLst>
              <p:ext uri="{D42A27DB-BD31-4B8C-83A1-F6EECF244321}">
                <p14:modId xmlns:p14="http://schemas.microsoft.com/office/powerpoint/2010/main" val="2401166452"/>
              </p:ext>
            </p:extLst>
          </p:nvPr>
        </p:nvGraphicFramePr>
        <p:xfrm>
          <a:off x="0" y="1690255"/>
          <a:ext cx="12192000" cy="44867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AFE0EA6D-685E-D214-479D-135A63A6C1A9}"/>
              </a:ext>
            </a:extLst>
          </p:cNvPr>
          <p:cNvSpPr txBox="1"/>
          <p:nvPr/>
        </p:nvSpPr>
        <p:spPr>
          <a:xfrm>
            <a:off x="980208" y="1690255"/>
            <a:ext cx="9538856" cy="461665"/>
          </a:xfrm>
          <a:prstGeom prst="rect">
            <a:avLst/>
          </a:prstGeom>
          <a:noFill/>
        </p:spPr>
        <p:txBody>
          <a:bodyPr wrap="square" rtlCol="0">
            <a:spAutoFit/>
          </a:bodyPr>
          <a:lstStyle/>
          <a:p>
            <a:r>
              <a:rPr lang="en-US" sz="2400" dirty="0"/>
              <a:t>List should include both coursework and technical step-by step directions.</a:t>
            </a:r>
          </a:p>
        </p:txBody>
      </p:sp>
    </p:spTree>
    <p:extLst>
      <p:ext uri="{BB962C8B-B14F-4D97-AF65-F5344CB8AC3E}">
        <p14:creationId xmlns:p14="http://schemas.microsoft.com/office/powerpoint/2010/main" val="18732133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9C10F-677B-B2B3-7607-93B44BCD60E1}"/>
              </a:ext>
            </a:extLst>
          </p:cNvPr>
          <p:cNvSpPr>
            <a:spLocks noGrp="1"/>
          </p:cNvSpPr>
          <p:nvPr>
            <p:ph type="title"/>
          </p:nvPr>
        </p:nvSpPr>
        <p:spPr/>
        <p:txBody>
          <a:bodyPr/>
          <a:lstStyle/>
          <a:p>
            <a:r>
              <a:rPr lang="en-US" dirty="0"/>
              <a:t>Example</a:t>
            </a:r>
          </a:p>
        </p:txBody>
      </p:sp>
      <p:pic>
        <p:nvPicPr>
          <p:cNvPr id="5" name="Content Placeholder 4" descr="Graphical user interface, text, application, letter, email&#10;&#10;Description automatically generated">
            <a:extLst>
              <a:ext uri="{FF2B5EF4-FFF2-40B4-BE49-F238E27FC236}">
                <a16:creationId xmlns:a16="http://schemas.microsoft.com/office/drawing/2014/main" id="{036D359A-2C98-2D2E-3CDE-2B7E197DB417}"/>
              </a:ext>
            </a:extLst>
          </p:cNvPr>
          <p:cNvPicPr>
            <a:picLocks noGrp="1" noChangeAspect="1"/>
          </p:cNvPicPr>
          <p:nvPr>
            <p:ph idx="1"/>
          </p:nvPr>
        </p:nvPicPr>
        <p:blipFill>
          <a:blip r:embed="rId2"/>
          <a:stretch>
            <a:fillRect/>
          </a:stretch>
        </p:blipFill>
        <p:spPr>
          <a:xfrm>
            <a:off x="1659896" y="1825625"/>
            <a:ext cx="8872208" cy="4351338"/>
          </a:xfrm>
        </p:spPr>
      </p:pic>
    </p:spTree>
    <p:extLst>
      <p:ext uri="{BB962C8B-B14F-4D97-AF65-F5344CB8AC3E}">
        <p14:creationId xmlns:p14="http://schemas.microsoft.com/office/powerpoint/2010/main" val="2785742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829" y="344184"/>
            <a:ext cx="10515600" cy="899578"/>
          </a:xfrm>
        </p:spPr>
        <p:txBody>
          <a:bodyPr/>
          <a:lstStyle/>
          <a:p>
            <a:r>
              <a:rPr lang="en-US" dirty="0"/>
              <a:t>Why?</a:t>
            </a:r>
          </a:p>
        </p:txBody>
      </p:sp>
      <p:sp>
        <p:nvSpPr>
          <p:cNvPr id="3" name="Content Placeholder 2"/>
          <p:cNvSpPr>
            <a:spLocks noGrp="1"/>
          </p:cNvSpPr>
          <p:nvPr>
            <p:ph idx="1"/>
          </p:nvPr>
        </p:nvSpPr>
        <p:spPr>
          <a:xfrm>
            <a:off x="1181528" y="1592494"/>
            <a:ext cx="9873465" cy="4798032"/>
          </a:xfrm>
        </p:spPr>
        <p:txBody>
          <a:bodyPr>
            <a:normAutofit fontScale="92500"/>
          </a:bodyPr>
          <a:lstStyle/>
          <a:p>
            <a:pPr marL="0" indent="0">
              <a:lnSpc>
                <a:spcPct val="150000"/>
              </a:lnSpc>
              <a:buNone/>
            </a:pPr>
            <a:r>
              <a:rPr lang="en-US" sz="2400" dirty="0">
                <a:latin typeface="+mn-lt"/>
              </a:rPr>
              <a:t>As part of CCRI's Online Learning Policy, the effectiveness and quality of online courses should be evaluated regularly.  In addition, as a member of the State Authorization Reciprocity Agreement (SARA), CCRI has committed to abide by a set of shared guidelines for course quality and accessibility. </a:t>
            </a:r>
          </a:p>
          <a:p>
            <a:pPr marL="0" indent="0">
              <a:lnSpc>
                <a:spcPct val="150000"/>
              </a:lnSpc>
              <a:buNone/>
            </a:pPr>
            <a:endParaRPr lang="en-US" sz="2400" dirty="0">
              <a:latin typeface="+mn-lt"/>
            </a:endParaRPr>
          </a:p>
          <a:p>
            <a:pPr marL="0" indent="0">
              <a:lnSpc>
                <a:spcPct val="150000"/>
              </a:lnSpc>
              <a:buNone/>
            </a:pPr>
            <a:r>
              <a:rPr lang="en-US" sz="2400" dirty="0">
                <a:latin typeface="+mn-lt"/>
              </a:rPr>
              <a:t>Online course quality is closely regulated by both the Federal Department of Education and NECHE, especially in the area of "substantive interactions." We are also required to be complaint with all accessibility legislation, both federal and state.</a:t>
            </a:r>
          </a:p>
        </p:txBody>
      </p:sp>
    </p:spTree>
    <p:extLst>
      <p:ext uri="{BB962C8B-B14F-4D97-AF65-F5344CB8AC3E}">
        <p14:creationId xmlns:p14="http://schemas.microsoft.com/office/powerpoint/2010/main" val="1413714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1136428" y="627564"/>
            <a:ext cx="7474172" cy="1325563"/>
          </a:xfrm>
        </p:spPr>
        <p:txBody>
          <a:bodyPr>
            <a:normAutofit/>
          </a:bodyPr>
          <a:lstStyle/>
          <a:p>
            <a:r>
              <a:rPr lang="en-US" dirty="0"/>
              <a:t>Course Tour with Navigation</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1136429" y="2278174"/>
            <a:ext cx="6467867" cy="1325564"/>
          </a:xfrm>
        </p:spPr>
        <p:txBody>
          <a:bodyPr anchor="ctr">
            <a:normAutofit/>
          </a:bodyPr>
          <a:lstStyle/>
          <a:p>
            <a:pPr marL="0" indent="0">
              <a:buNone/>
            </a:pPr>
            <a:endParaRPr lang="en-US" sz="2400" dirty="0">
              <a:effectLst/>
              <a:latin typeface="+mn-lt"/>
            </a:endParaRPr>
          </a:p>
          <a:p>
            <a:pPr marL="0" indent="0">
              <a:buNone/>
            </a:pPr>
            <a:r>
              <a:rPr lang="en-US" dirty="0">
                <a:effectLst/>
                <a:latin typeface="+mn-lt"/>
              </a:rPr>
              <a:t>Also, in Standard [1-2] so we will talk about it next week.</a:t>
            </a: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8BEA93E-DA69-92A9-5FC9-7501A91D03F8}"/>
              </a:ext>
            </a:extLst>
          </p:cNvPr>
          <p:cNvGrpSpPr/>
          <p:nvPr/>
        </p:nvGrpSpPr>
        <p:grpSpPr>
          <a:xfrm>
            <a:off x="9254442" y="3373959"/>
            <a:ext cx="1462088" cy="11008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91164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1136428" y="627564"/>
            <a:ext cx="7474172" cy="1325563"/>
          </a:xfrm>
        </p:spPr>
        <p:txBody>
          <a:bodyPr>
            <a:normAutofit/>
          </a:bodyPr>
          <a:lstStyle/>
          <a:p>
            <a:r>
              <a:rPr lang="en-US" dirty="0"/>
              <a:t>Request a Course Review</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1184251" y="2046001"/>
            <a:ext cx="6467867" cy="4184435"/>
          </a:xfrm>
        </p:spPr>
        <p:txBody>
          <a:bodyPr anchor="ctr">
            <a:normAutofit/>
          </a:bodyPr>
          <a:lstStyle/>
          <a:p>
            <a:pPr marL="0" indent="0">
              <a:buNone/>
            </a:pPr>
            <a:r>
              <a:rPr lang="en-US" dirty="0">
                <a:effectLst/>
                <a:latin typeface="+mn-lt"/>
              </a:rPr>
              <a:t>Now reviewing online courses for </a:t>
            </a:r>
          </a:p>
          <a:p>
            <a:pPr marL="0" indent="0">
              <a:buNone/>
            </a:pPr>
            <a:r>
              <a:rPr lang="en-US" dirty="0">
                <a:effectLst/>
                <a:latin typeface="+mn-lt"/>
              </a:rPr>
              <a:t>13 OSCQR standards.</a:t>
            </a:r>
          </a:p>
          <a:p>
            <a:pPr marL="0" indent="0">
              <a:buNone/>
            </a:pPr>
            <a:endParaRPr lang="en-US" dirty="0">
              <a:latin typeface="+mn-lt"/>
            </a:endParaRPr>
          </a:p>
          <a:p>
            <a:pPr marL="0" indent="0">
              <a:buNone/>
            </a:pPr>
            <a:r>
              <a:rPr lang="en-US" dirty="0">
                <a:latin typeface="+mn-lt"/>
              </a:rPr>
              <a:t>Register at:</a:t>
            </a:r>
          </a:p>
          <a:p>
            <a:pPr marL="0" indent="0">
              <a:buNone/>
            </a:pPr>
            <a:r>
              <a:rPr lang="en-US" dirty="0">
                <a:latin typeface="+mn-lt"/>
                <a:hlinkClick r:id="rId2"/>
              </a:rPr>
              <a:t>https://ccri.edu/ldc/innovate/oscqr.html</a:t>
            </a:r>
            <a:endParaRPr lang="en-US" dirty="0">
              <a:effectLst/>
              <a:latin typeface="+mn-lt"/>
            </a:endParaRPr>
          </a:p>
          <a:p>
            <a:pPr marL="0" indent="0">
              <a:buNone/>
            </a:pPr>
            <a:endParaRPr lang="en-US" dirty="0">
              <a:latin typeface="+mn-lt"/>
            </a:endParaRPr>
          </a:p>
          <a:p>
            <a:pPr marL="0" indent="0">
              <a:buNone/>
            </a:pPr>
            <a:r>
              <a:rPr lang="en-US" dirty="0">
                <a:latin typeface="+mn-lt"/>
              </a:rPr>
              <a:t>Get Knight points and digital badge!</a:t>
            </a:r>
            <a:endParaRPr lang="en-US" dirty="0">
              <a:effectLst/>
              <a:latin typeface="+mn-lt"/>
            </a:endParaRPr>
          </a:p>
        </p:txBody>
      </p:sp>
      <p:sp>
        <p:nvSpPr>
          <p:cNvPr id="11" name="Rectangle 1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D8BEA93E-DA69-92A9-5FC9-7501A91D03F8}"/>
              </a:ext>
            </a:extLst>
          </p:cNvPr>
          <p:cNvGrpSpPr/>
          <p:nvPr/>
        </p:nvGrpSpPr>
        <p:grpSpPr>
          <a:xfrm>
            <a:off x="9254442" y="3373959"/>
            <a:ext cx="1462088" cy="11008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887509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CC1C90-874A-7F2D-4F73-348BCB8F0EA2}"/>
              </a:ext>
            </a:extLst>
          </p:cNvPr>
          <p:cNvSpPr>
            <a:spLocks noGrp="1"/>
          </p:cNvSpPr>
          <p:nvPr>
            <p:ph type="title"/>
          </p:nvPr>
        </p:nvSpPr>
        <p:spPr>
          <a:xfrm>
            <a:off x="793662" y="386930"/>
            <a:ext cx="10066122" cy="1298448"/>
          </a:xfrm>
        </p:spPr>
        <p:txBody>
          <a:bodyPr anchor="b">
            <a:normAutofit/>
          </a:bodyPr>
          <a:lstStyle/>
          <a:p>
            <a:r>
              <a:rPr lang="en-US" sz="4800"/>
              <a:t>Resources</a:t>
            </a:r>
          </a:p>
        </p:txBody>
      </p:sp>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011130D-5A20-C4E0-CFAA-81D7BD8C22C9}"/>
              </a:ext>
            </a:extLst>
          </p:cNvPr>
          <p:cNvSpPr>
            <a:spLocks noGrp="1"/>
          </p:cNvSpPr>
          <p:nvPr>
            <p:ph idx="1"/>
          </p:nvPr>
        </p:nvSpPr>
        <p:spPr>
          <a:xfrm>
            <a:off x="793661" y="2673927"/>
            <a:ext cx="10066122" cy="3565032"/>
          </a:xfrm>
        </p:spPr>
        <p:txBody>
          <a:bodyPr anchor="ctr">
            <a:normAutofit fontScale="92500" lnSpcReduction="10000"/>
          </a:bodyPr>
          <a:lstStyle/>
          <a:p>
            <a:r>
              <a:rPr lang="en-US" dirty="0">
                <a:latin typeface="+mn-lt"/>
              </a:rPr>
              <a:t>Community of Effective Practice in Blackboard has all these templates.</a:t>
            </a:r>
          </a:p>
          <a:p>
            <a:r>
              <a:rPr lang="en-US" dirty="0">
                <a:latin typeface="+mn-lt"/>
                <a:hlinkClick r:id="rId2"/>
              </a:rPr>
              <a:t>Design Inclusive Syllabus </a:t>
            </a:r>
            <a:r>
              <a:rPr lang="en-US" dirty="0">
                <a:latin typeface="+mn-lt"/>
              </a:rPr>
              <a:t>Toolkit</a:t>
            </a:r>
          </a:p>
          <a:p>
            <a:r>
              <a:rPr lang="en-US" dirty="0">
                <a:latin typeface="+mn-lt"/>
                <a:hlinkClick r:id="rId3"/>
              </a:rPr>
              <a:t>OSCQR Standard 1</a:t>
            </a:r>
            <a:endParaRPr lang="en-US" dirty="0">
              <a:latin typeface="+mn-lt"/>
            </a:endParaRPr>
          </a:p>
          <a:p>
            <a:r>
              <a:rPr lang="en-US" dirty="0">
                <a:latin typeface="+mn-lt"/>
              </a:rPr>
              <a:t>Caring Campus Initiative</a:t>
            </a:r>
          </a:p>
          <a:p>
            <a:r>
              <a:rPr lang="en-US" dirty="0">
                <a:hlinkClick r:id="rId4"/>
              </a:rPr>
              <a:t>Inclusive Teaching: Strategies for Promoting Equity in the College Classroom</a:t>
            </a:r>
            <a:endParaRPr lang="en-US" dirty="0"/>
          </a:p>
          <a:p>
            <a:r>
              <a:rPr lang="en-US" dirty="0">
                <a:hlinkClick r:id="rId5"/>
              </a:rPr>
              <a:t>What Inclusive Instructors Do: Principles and Practices for Excellence in College Teaching</a:t>
            </a:r>
            <a:endParaRPr lang="en-US" dirty="0"/>
          </a:p>
          <a:p>
            <a:endParaRPr lang="en-US" dirty="0">
              <a:latin typeface="+mn-lt"/>
            </a:endParaRPr>
          </a:p>
        </p:txBody>
      </p:sp>
      <p:sp>
        <p:nvSpPr>
          <p:cNvPr id="16" name="Rectangle 15">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7905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CC1E322-88D2-D24D-B149-DA36ADB2EF50}"/>
              </a:ext>
            </a:extLst>
          </p:cNvPr>
          <p:cNvPicPr>
            <a:picLocks noGrp="1" noChangeAspect="1"/>
          </p:cNvPicPr>
          <p:nvPr>
            <p:ph type="pic" idx="1"/>
          </p:nvPr>
        </p:nvPicPr>
        <p:blipFill>
          <a:blip r:embed="rId2"/>
          <a:srcRect l="7785" r="7785"/>
          <a:stretch>
            <a:fillRect/>
          </a:stretch>
        </p:blipFill>
        <p:spPr>
          <a:xfrm>
            <a:off x="0" y="-1"/>
            <a:ext cx="8685311" cy="6858000"/>
          </a:xfrm>
        </p:spPr>
      </p:pic>
      <p:sp>
        <p:nvSpPr>
          <p:cNvPr id="7" name="Rectangle 6">
            <a:extLst>
              <a:ext uri="{FF2B5EF4-FFF2-40B4-BE49-F238E27FC236}">
                <a16:creationId xmlns:a16="http://schemas.microsoft.com/office/drawing/2014/main" id="{12A72B20-1DDF-6448-A762-D4FDE9AAE027}"/>
              </a:ext>
            </a:extLst>
          </p:cNvPr>
          <p:cNvSpPr/>
          <p:nvPr/>
        </p:nvSpPr>
        <p:spPr>
          <a:xfrm>
            <a:off x="6970955" y="-129093"/>
            <a:ext cx="5221045" cy="7175351"/>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1782A9-77F4-344B-A908-315F290C2C39}"/>
              </a:ext>
            </a:extLst>
          </p:cNvPr>
          <p:cNvSpPr>
            <a:spLocks noGrp="1"/>
          </p:cNvSpPr>
          <p:nvPr>
            <p:ph type="title"/>
          </p:nvPr>
        </p:nvSpPr>
        <p:spPr>
          <a:xfrm>
            <a:off x="7615358" y="2928769"/>
            <a:ext cx="3932237" cy="1000461"/>
          </a:xfrm>
        </p:spPr>
        <p:txBody>
          <a:bodyPr>
            <a:normAutofit/>
          </a:bodyPr>
          <a:lstStyle/>
          <a:p>
            <a:r>
              <a:rPr lang="en-US" sz="6000" b="1" dirty="0">
                <a:solidFill>
                  <a:schemeClr val="bg1"/>
                </a:solidFill>
                <a:latin typeface="+mj-lt"/>
              </a:rPr>
              <a:t>Questions?</a:t>
            </a:r>
          </a:p>
        </p:txBody>
      </p:sp>
    </p:spTree>
    <p:extLst>
      <p:ext uri="{BB962C8B-B14F-4D97-AF65-F5344CB8AC3E}">
        <p14:creationId xmlns:p14="http://schemas.microsoft.com/office/powerpoint/2010/main" val="216376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AEBD1-2A1A-B640-A8B2-1B57368C8AE1}"/>
              </a:ext>
            </a:extLst>
          </p:cNvPr>
          <p:cNvSpPr>
            <a:spLocks noGrp="1"/>
          </p:cNvSpPr>
          <p:nvPr>
            <p:ph type="title"/>
          </p:nvPr>
        </p:nvSpPr>
        <p:spPr>
          <a:xfrm>
            <a:off x="365589" y="364346"/>
            <a:ext cx="10515600" cy="858310"/>
          </a:xfrm>
        </p:spPr>
        <p:txBody>
          <a:bodyPr/>
          <a:lstStyle/>
          <a:p>
            <a:r>
              <a:rPr lang="en-US" dirty="0">
                <a:solidFill>
                  <a:schemeClr val="tx1">
                    <a:lumMod val="65000"/>
                    <a:lumOff val="35000"/>
                  </a:schemeClr>
                </a:solidFill>
              </a:rPr>
              <a:t>OSCQR Rubric</a:t>
            </a:r>
          </a:p>
        </p:txBody>
      </p:sp>
      <p:graphicFrame>
        <p:nvGraphicFramePr>
          <p:cNvPr id="5" name="Content Placeholder 4">
            <a:extLst>
              <a:ext uri="{FF2B5EF4-FFF2-40B4-BE49-F238E27FC236}">
                <a16:creationId xmlns:a16="http://schemas.microsoft.com/office/drawing/2014/main" id="{455E324D-E206-5242-99F9-60D0FC508EF1}"/>
              </a:ext>
            </a:extLst>
          </p:cNvPr>
          <p:cNvGraphicFramePr>
            <a:graphicFrameLocks noGrp="1"/>
          </p:cNvGraphicFramePr>
          <p:nvPr>
            <p:ph idx="1"/>
            <p:extLst>
              <p:ext uri="{D42A27DB-BD31-4B8C-83A1-F6EECF244321}">
                <p14:modId xmlns:p14="http://schemas.microsoft.com/office/powerpoint/2010/main" val="4107165447"/>
              </p:ext>
            </p:extLst>
          </p:nvPr>
        </p:nvGraphicFramePr>
        <p:xfrm>
          <a:off x="838200" y="1358600"/>
          <a:ext cx="10515600" cy="5289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418CB10-6ACB-E449-B4FB-D2C959A39674}"/>
              </a:ext>
            </a:extLst>
          </p:cNvPr>
          <p:cNvSpPr txBox="1"/>
          <p:nvPr/>
        </p:nvSpPr>
        <p:spPr>
          <a:xfrm>
            <a:off x="1258646" y="1904289"/>
            <a:ext cx="355003" cy="523220"/>
          </a:xfrm>
          <a:prstGeom prst="rect">
            <a:avLst/>
          </a:prstGeom>
          <a:noFill/>
        </p:spPr>
        <p:txBody>
          <a:bodyPr wrap="square" rtlCol="0">
            <a:spAutoFit/>
          </a:bodyPr>
          <a:lstStyle/>
          <a:p>
            <a:r>
              <a:rPr lang="en-US" sz="2800" dirty="0"/>
              <a:t>1</a:t>
            </a:r>
          </a:p>
        </p:txBody>
      </p:sp>
      <p:sp>
        <p:nvSpPr>
          <p:cNvPr id="8" name="TextBox 7">
            <a:extLst>
              <a:ext uri="{FF2B5EF4-FFF2-40B4-BE49-F238E27FC236}">
                <a16:creationId xmlns:a16="http://schemas.microsoft.com/office/drawing/2014/main" id="{4866B1FE-A1B7-E740-84E7-66E610F644EE}"/>
              </a:ext>
            </a:extLst>
          </p:cNvPr>
          <p:cNvSpPr txBox="1"/>
          <p:nvPr/>
        </p:nvSpPr>
        <p:spPr>
          <a:xfrm>
            <a:off x="1755292" y="3143023"/>
            <a:ext cx="355003" cy="523220"/>
          </a:xfrm>
          <a:prstGeom prst="rect">
            <a:avLst/>
          </a:prstGeom>
          <a:noFill/>
        </p:spPr>
        <p:txBody>
          <a:bodyPr wrap="square" rtlCol="0">
            <a:spAutoFit/>
          </a:bodyPr>
          <a:lstStyle/>
          <a:p>
            <a:r>
              <a:rPr lang="en-US" sz="2800" dirty="0"/>
              <a:t>2</a:t>
            </a:r>
          </a:p>
        </p:txBody>
      </p:sp>
      <p:sp>
        <p:nvSpPr>
          <p:cNvPr id="10" name="TextBox 9">
            <a:extLst>
              <a:ext uri="{FF2B5EF4-FFF2-40B4-BE49-F238E27FC236}">
                <a16:creationId xmlns:a16="http://schemas.microsoft.com/office/drawing/2014/main" id="{65AC1C68-C9E3-0744-AF2C-40E4D18F0752}"/>
              </a:ext>
            </a:extLst>
          </p:cNvPr>
          <p:cNvSpPr txBox="1"/>
          <p:nvPr/>
        </p:nvSpPr>
        <p:spPr>
          <a:xfrm>
            <a:off x="1733772" y="4341025"/>
            <a:ext cx="355003" cy="523220"/>
          </a:xfrm>
          <a:prstGeom prst="rect">
            <a:avLst/>
          </a:prstGeom>
          <a:noFill/>
        </p:spPr>
        <p:txBody>
          <a:bodyPr wrap="square" rtlCol="0">
            <a:spAutoFit/>
          </a:bodyPr>
          <a:lstStyle/>
          <a:p>
            <a:r>
              <a:rPr lang="en-US" sz="2800" dirty="0"/>
              <a:t>3</a:t>
            </a:r>
          </a:p>
        </p:txBody>
      </p:sp>
      <p:sp>
        <p:nvSpPr>
          <p:cNvPr id="11" name="TextBox 10">
            <a:extLst>
              <a:ext uri="{FF2B5EF4-FFF2-40B4-BE49-F238E27FC236}">
                <a16:creationId xmlns:a16="http://schemas.microsoft.com/office/drawing/2014/main" id="{D2AF84F6-C285-0846-AF85-6784812DD745}"/>
              </a:ext>
            </a:extLst>
          </p:cNvPr>
          <p:cNvSpPr txBox="1"/>
          <p:nvPr/>
        </p:nvSpPr>
        <p:spPr>
          <a:xfrm>
            <a:off x="1258646" y="5585012"/>
            <a:ext cx="355003" cy="523220"/>
          </a:xfrm>
          <a:prstGeom prst="rect">
            <a:avLst/>
          </a:prstGeom>
          <a:noFill/>
        </p:spPr>
        <p:txBody>
          <a:bodyPr wrap="square" rtlCol="0">
            <a:spAutoFit/>
          </a:bodyPr>
          <a:lstStyle/>
          <a:p>
            <a:r>
              <a:rPr lang="en-US" sz="2800" dirty="0"/>
              <a:t>4</a:t>
            </a:r>
          </a:p>
        </p:txBody>
      </p:sp>
    </p:spTree>
    <p:extLst>
      <p:ext uri="{BB962C8B-B14F-4D97-AF65-F5344CB8AC3E}">
        <p14:creationId xmlns:p14="http://schemas.microsoft.com/office/powerpoint/2010/main" val="1965513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ED99FE-C5B5-F44D-B912-38139F7DBE5B}"/>
              </a:ext>
            </a:extLst>
          </p:cNvPr>
          <p:cNvSpPr/>
          <p:nvPr/>
        </p:nvSpPr>
        <p:spPr>
          <a:xfrm>
            <a:off x="6096001" y="1398299"/>
            <a:ext cx="5875492" cy="4982967"/>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spcAft>
                <a:spcPts val="1200"/>
              </a:spcAft>
            </a:pPr>
            <a:endParaRPr lang="en-US" sz="2400" dirty="0">
              <a:solidFill>
                <a:schemeClr val="bg1"/>
              </a:solidFill>
            </a:endParaRPr>
          </a:p>
          <a:p>
            <a:pPr lvl="1">
              <a:spcAft>
                <a:spcPts val="1200"/>
              </a:spcAft>
            </a:pPr>
            <a:endParaRPr lang="en-US" sz="2400" dirty="0">
              <a:solidFill>
                <a:schemeClr val="bg1"/>
              </a:solidFill>
            </a:endParaRPr>
          </a:p>
          <a:p>
            <a:pPr lvl="1">
              <a:spcAft>
                <a:spcPts val="1200"/>
              </a:spcAft>
            </a:pPr>
            <a:r>
              <a:rPr lang="en-US" sz="2400" dirty="0">
                <a:solidFill>
                  <a:schemeClr val="bg1"/>
                </a:solidFill>
              </a:rPr>
              <a:t>Evaluating course content or faculty</a:t>
            </a:r>
          </a:p>
          <a:p>
            <a:pPr lvl="1">
              <a:spcAft>
                <a:spcPts val="1200"/>
              </a:spcAft>
            </a:pPr>
            <a:r>
              <a:rPr lang="en-US" sz="2400" dirty="0">
                <a:solidFill>
                  <a:schemeClr val="bg1"/>
                </a:solidFill>
              </a:rPr>
              <a:t>Required</a:t>
            </a:r>
          </a:p>
          <a:p>
            <a:pPr lvl="1">
              <a:spcAft>
                <a:spcPts val="1200"/>
              </a:spcAft>
            </a:pPr>
            <a:r>
              <a:rPr lang="en-US" sz="2400" dirty="0">
                <a:solidFill>
                  <a:schemeClr val="bg1"/>
                </a:solidFill>
              </a:rPr>
              <a:t>Approvals of course design/courses</a:t>
            </a:r>
          </a:p>
          <a:p>
            <a:pPr lvl="1">
              <a:spcAft>
                <a:spcPts val="1200"/>
              </a:spcAft>
            </a:pPr>
            <a:r>
              <a:rPr lang="en-US" sz="2400" dirty="0">
                <a:solidFill>
                  <a:schemeClr val="bg1"/>
                </a:solidFill>
              </a:rPr>
              <a:t>A substitute for existing procedures</a:t>
            </a:r>
          </a:p>
          <a:p>
            <a:pPr lvl="1">
              <a:spcAft>
                <a:spcPts val="1200"/>
              </a:spcAft>
            </a:pPr>
            <a:r>
              <a:rPr lang="en-US" sz="2400" dirty="0">
                <a:solidFill>
                  <a:schemeClr val="bg1"/>
                </a:solidFill>
              </a:rPr>
              <a:t>Arbitrary</a:t>
            </a:r>
          </a:p>
          <a:p>
            <a:pPr algn="ctr"/>
            <a:endParaRPr lang="en-US" dirty="0"/>
          </a:p>
        </p:txBody>
      </p:sp>
      <p:sp>
        <p:nvSpPr>
          <p:cNvPr id="11" name="Rectangle 10">
            <a:extLst>
              <a:ext uri="{FF2B5EF4-FFF2-40B4-BE49-F238E27FC236}">
                <a16:creationId xmlns:a16="http://schemas.microsoft.com/office/drawing/2014/main" id="{EE3629A2-2514-3C45-A53C-504E350600CA}"/>
              </a:ext>
            </a:extLst>
          </p:cNvPr>
          <p:cNvSpPr/>
          <p:nvPr/>
        </p:nvSpPr>
        <p:spPr>
          <a:xfrm>
            <a:off x="205482" y="1418343"/>
            <a:ext cx="5496675" cy="498296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spcAft>
                <a:spcPts val="1200"/>
              </a:spcAft>
            </a:pPr>
            <a:endParaRPr lang="en-US" sz="2400" dirty="0">
              <a:solidFill>
                <a:schemeClr val="bg1"/>
              </a:solidFill>
            </a:endParaRPr>
          </a:p>
          <a:p>
            <a:pPr lvl="1">
              <a:spcAft>
                <a:spcPts val="1200"/>
              </a:spcAft>
            </a:pPr>
            <a:r>
              <a:rPr lang="en-US" sz="2400" dirty="0">
                <a:solidFill>
                  <a:schemeClr val="bg1"/>
                </a:solidFill>
              </a:rPr>
              <a:t>Evaluating course design and structure</a:t>
            </a:r>
          </a:p>
          <a:p>
            <a:pPr lvl="1">
              <a:spcAft>
                <a:spcPts val="1200"/>
              </a:spcAft>
            </a:pPr>
            <a:r>
              <a:rPr lang="en-US" sz="2400" dirty="0">
                <a:solidFill>
                  <a:schemeClr val="bg1"/>
                </a:solidFill>
              </a:rPr>
              <a:t>Voluntary</a:t>
            </a:r>
          </a:p>
          <a:p>
            <a:pPr lvl="1">
              <a:spcAft>
                <a:spcPts val="1200"/>
              </a:spcAft>
            </a:pPr>
            <a:r>
              <a:rPr lang="en-US" sz="2400" dirty="0">
                <a:solidFill>
                  <a:schemeClr val="bg1"/>
                </a:solidFill>
              </a:rPr>
              <a:t>Based on evidence-based, nationally-recognized guidelines</a:t>
            </a:r>
          </a:p>
          <a:p>
            <a:pPr algn="ctr"/>
            <a:endParaRPr lang="en-US" dirty="0"/>
          </a:p>
        </p:txBody>
      </p:sp>
      <p:sp>
        <p:nvSpPr>
          <p:cNvPr id="2" name="Title 1">
            <a:extLst>
              <a:ext uri="{FF2B5EF4-FFF2-40B4-BE49-F238E27FC236}">
                <a16:creationId xmlns:a16="http://schemas.microsoft.com/office/drawing/2014/main" id="{952D0B52-ACC2-024F-8A1C-936796944E26}"/>
              </a:ext>
            </a:extLst>
          </p:cNvPr>
          <p:cNvSpPr>
            <a:spLocks noGrp="1"/>
          </p:cNvSpPr>
          <p:nvPr>
            <p:ph type="title"/>
          </p:nvPr>
        </p:nvSpPr>
        <p:spPr>
          <a:xfrm>
            <a:off x="444357" y="304351"/>
            <a:ext cx="10515600" cy="903621"/>
          </a:xfrm>
        </p:spPr>
        <p:txBody>
          <a:bodyPr/>
          <a:lstStyle/>
          <a:p>
            <a:r>
              <a:rPr lang="en-US" dirty="0"/>
              <a:t>Characteristics of OSCQR</a:t>
            </a:r>
          </a:p>
        </p:txBody>
      </p:sp>
      <p:sp>
        <p:nvSpPr>
          <p:cNvPr id="9" name="TextBox 8">
            <a:extLst>
              <a:ext uri="{FF2B5EF4-FFF2-40B4-BE49-F238E27FC236}">
                <a16:creationId xmlns:a16="http://schemas.microsoft.com/office/drawing/2014/main" id="{3402C447-0573-AE48-BE8B-A5953FD987A6}"/>
              </a:ext>
            </a:extLst>
          </p:cNvPr>
          <p:cNvSpPr txBox="1"/>
          <p:nvPr/>
        </p:nvSpPr>
        <p:spPr>
          <a:xfrm>
            <a:off x="779319" y="1901222"/>
            <a:ext cx="4882687" cy="523220"/>
          </a:xfrm>
          <a:prstGeom prst="rect">
            <a:avLst/>
          </a:prstGeom>
          <a:noFill/>
        </p:spPr>
        <p:txBody>
          <a:bodyPr wrap="square" rtlCol="0">
            <a:spAutoFit/>
          </a:bodyPr>
          <a:lstStyle/>
          <a:p>
            <a:r>
              <a:rPr lang="en-US" sz="2800" b="1" dirty="0">
                <a:solidFill>
                  <a:schemeClr val="bg1"/>
                </a:solidFill>
                <a:latin typeface="Gill Sans MT" panose="020B0502020104020203" pitchFamily="34" charset="77"/>
              </a:rPr>
              <a:t>OSCQR is :</a:t>
            </a:r>
          </a:p>
        </p:txBody>
      </p:sp>
      <p:sp>
        <p:nvSpPr>
          <p:cNvPr id="10" name="TextBox 9">
            <a:extLst>
              <a:ext uri="{FF2B5EF4-FFF2-40B4-BE49-F238E27FC236}">
                <a16:creationId xmlns:a16="http://schemas.microsoft.com/office/drawing/2014/main" id="{FB62FA4C-A831-3F4B-B6DA-ECE0288F6571}"/>
              </a:ext>
            </a:extLst>
          </p:cNvPr>
          <p:cNvSpPr txBox="1"/>
          <p:nvPr/>
        </p:nvSpPr>
        <p:spPr>
          <a:xfrm>
            <a:off x="6510225" y="1901222"/>
            <a:ext cx="5673435" cy="523220"/>
          </a:xfrm>
          <a:prstGeom prst="rect">
            <a:avLst/>
          </a:prstGeom>
          <a:noFill/>
        </p:spPr>
        <p:txBody>
          <a:bodyPr wrap="square" rtlCol="0">
            <a:spAutoFit/>
          </a:bodyPr>
          <a:lstStyle/>
          <a:p>
            <a:r>
              <a:rPr lang="en-US" sz="2800" b="1" dirty="0">
                <a:solidFill>
                  <a:schemeClr val="bg1"/>
                </a:solidFill>
                <a:latin typeface="Gill Sans MT" panose="020B0502020104020203" pitchFamily="34" charset="77"/>
              </a:rPr>
              <a:t>OSCQR is Not:</a:t>
            </a:r>
          </a:p>
        </p:txBody>
      </p:sp>
    </p:spTree>
    <p:extLst>
      <p:ext uri="{BB962C8B-B14F-4D97-AF65-F5344CB8AC3E}">
        <p14:creationId xmlns:p14="http://schemas.microsoft.com/office/powerpoint/2010/main" val="823610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602D-597B-E242-A830-724C9DB5DC77}"/>
              </a:ext>
            </a:extLst>
          </p:cNvPr>
          <p:cNvSpPr>
            <a:spLocks noGrp="1"/>
          </p:cNvSpPr>
          <p:nvPr>
            <p:ph type="title"/>
          </p:nvPr>
        </p:nvSpPr>
        <p:spPr>
          <a:xfrm>
            <a:off x="884815" y="0"/>
            <a:ext cx="10515600" cy="1325563"/>
          </a:xfrm>
        </p:spPr>
        <p:txBody>
          <a:bodyPr/>
          <a:lstStyle/>
          <a:p>
            <a:r>
              <a:rPr lang="en-US" dirty="0">
                <a:solidFill>
                  <a:schemeClr val="tx1">
                    <a:lumMod val="65000"/>
                    <a:lumOff val="35000"/>
                  </a:schemeClr>
                </a:solidFill>
              </a:rPr>
              <a:t>Foundation Level of OSCQR – 1</a:t>
            </a:r>
            <a:r>
              <a:rPr lang="en-US" baseline="30000" dirty="0">
                <a:solidFill>
                  <a:schemeClr val="tx1">
                    <a:lumMod val="65000"/>
                    <a:lumOff val="35000"/>
                  </a:schemeClr>
                </a:solidFill>
              </a:rPr>
              <a:t>st</a:t>
            </a:r>
            <a:r>
              <a:rPr lang="en-US" dirty="0">
                <a:solidFill>
                  <a:schemeClr val="tx1">
                    <a:lumMod val="65000"/>
                    <a:lumOff val="35000"/>
                  </a:schemeClr>
                </a:solidFill>
              </a:rPr>
              <a:t> Stage</a:t>
            </a:r>
          </a:p>
        </p:txBody>
      </p:sp>
      <p:sp>
        <p:nvSpPr>
          <p:cNvPr id="6" name="Rounded Rectangle 5">
            <a:extLst>
              <a:ext uri="{FF2B5EF4-FFF2-40B4-BE49-F238E27FC236}">
                <a16:creationId xmlns:a16="http://schemas.microsoft.com/office/drawing/2014/main" id="{314BC965-5D96-1948-9A31-8B35AB38901A}"/>
              </a:ext>
            </a:extLst>
          </p:cNvPr>
          <p:cNvSpPr/>
          <p:nvPr/>
        </p:nvSpPr>
        <p:spPr>
          <a:xfrm>
            <a:off x="884815" y="1421725"/>
            <a:ext cx="4653538" cy="721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50 standards are overwhelming</a:t>
            </a:r>
          </a:p>
        </p:txBody>
      </p:sp>
      <p:sp>
        <p:nvSpPr>
          <p:cNvPr id="7" name="Rounded Rectangle 6">
            <a:extLst>
              <a:ext uri="{FF2B5EF4-FFF2-40B4-BE49-F238E27FC236}">
                <a16:creationId xmlns:a16="http://schemas.microsoft.com/office/drawing/2014/main" id="{1E5E5AFE-468B-9043-BB1F-33033FEB5CD4}"/>
              </a:ext>
            </a:extLst>
          </p:cNvPr>
          <p:cNvSpPr/>
          <p:nvPr/>
        </p:nvSpPr>
        <p:spPr>
          <a:xfrm>
            <a:off x="884813" y="2491827"/>
            <a:ext cx="4653540" cy="9979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Chunking the rubric down into manageable size</a:t>
            </a:r>
          </a:p>
        </p:txBody>
      </p:sp>
      <p:sp>
        <p:nvSpPr>
          <p:cNvPr id="10" name="Rounded Rectangle 9">
            <a:extLst>
              <a:ext uri="{FF2B5EF4-FFF2-40B4-BE49-F238E27FC236}">
                <a16:creationId xmlns:a16="http://schemas.microsoft.com/office/drawing/2014/main" id="{A849D762-EA35-6944-9444-24C2C893F710}"/>
              </a:ext>
            </a:extLst>
          </p:cNvPr>
          <p:cNvSpPr/>
          <p:nvPr/>
        </p:nvSpPr>
        <p:spPr>
          <a:xfrm>
            <a:off x="884814" y="5186768"/>
            <a:ext cx="4653540" cy="929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Faculty implement changes in their courses</a:t>
            </a:r>
          </a:p>
        </p:txBody>
      </p:sp>
      <p:pic>
        <p:nvPicPr>
          <p:cNvPr id="12" name="Picture 11">
            <a:extLst>
              <a:ext uri="{FF2B5EF4-FFF2-40B4-BE49-F238E27FC236}">
                <a16:creationId xmlns:a16="http://schemas.microsoft.com/office/drawing/2014/main" id="{B49838BC-C08C-E043-862C-D48B844B88E1}"/>
              </a:ext>
            </a:extLst>
          </p:cNvPr>
          <p:cNvPicPr>
            <a:picLocks noChangeAspect="1"/>
          </p:cNvPicPr>
          <p:nvPr/>
        </p:nvPicPr>
        <p:blipFill>
          <a:blip r:embed="rId2"/>
          <a:stretch>
            <a:fillRect/>
          </a:stretch>
        </p:blipFill>
        <p:spPr>
          <a:xfrm>
            <a:off x="6641380" y="4397138"/>
            <a:ext cx="4518455" cy="2078489"/>
          </a:xfrm>
          <a:prstGeom prst="rect">
            <a:avLst/>
          </a:prstGeom>
        </p:spPr>
      </p:pic>
      <p:sp>
        <p:nvSpPr>
          <p:cNvPr id="3" name="Rounded Rectangle 2">
            <a:extLst>
              <a:ext uri="{FF2B5EF4-FFF2-40B4-BE49-F238E27FC236}">
                <a16:creationId xmlns:a16="http://schemas.microsoft.com/office/drawing/2014/main" id="{AA99EE99-9A36-B201-A18E-8113C3A352FD}"/>
              </a:ext>
            </a:extLst>
          </p:cNvPr>
          <p:cNvSpPr/>
          <p:nvPr/>
        </p:nvSpPr>
        <p:spPr>
          <a:xfrm>
            <a:off x="884813" y="3838462"/>
            <a:ext cx="4653540" cy="9979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We’re starting with 13 Standards</a:t>
            </a:r>
          </a:p>
        </p:txBody>
      </p:sp>
      <p:sp>
        <p:nvSpPr>
          <p:cNvPr id="4" name="TextBox 3">
            <a:extLst>
              <a:ext uri="{FF2B5EF4-FFF2-40B4-BE49-F238E27FC236}">
                <a16:creationId xmlns:a16="http://schemas.microsoft.com/office/drawing/2014/main" id="{B26EE248-ECBF-B0D1-51A8-6ECD796CA2D1}"/>
              </a:ext>
            </a:extLst>
          </p:cNvPr>
          <p:cNvSpPr txBox="1"/>
          <p:nvPr/>
        </p:nvSpPr>
        <p:spPr>
          <a:xfrm>
            <a:off x="6641379" y="1399033"/>
            <a:ext cx="4518455" cy="2123658"/>
          </a:xfrm>
          <a:prstGeom prst="rect">
            <a:avLst/>
          </a:prstGeom>
          <a:noFill/>
        </p:spPr>
        <p:txBody>
          <a:bodyPr wrap="square" rtlCol="0">
            <a:spAutoFit/>
          </a:bodyPr>
          <a:lstStyle/>
          <a:p>
            <a:r>
              <a:rPr lang="en-US" sz="4400" dirty="0"/>
              <a:t>We are working through the first 13 standards</a:t>
            </a:r>
          </a:p>
        </p:txBody>
      </p:sp>
    </p:spTree>
    <p:extLst>
      <p:ext uri="{BB962C8B-B14F-4D97-AF65-F5344CB8AC3E}">
        <p14:creationId xmlns:p14="http://schemas.microsoft.com/office/powerpoint/2010/main" val="2998436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5C56CF-63C1-E16D-7213-345152139913}"/>
              </a:ext>
            </a:extLst>
          </p:cNvPr>
          <p:cNvSpPr>
            <a:spLocks noGrp="1"/>
          </p:cNvSpPr>
          <p:nvPr>
            <p:ph type="title"/>
          </p:nvPr>
        </p:nvSpPr>
        <p:spPr>
          <a:xfrm>
            <a:off x="793662" y="386930"/>
            <a:ext cx="10066122" cy="1298448"/>
          </a:xfrm>
        </p:spPr>
        <p:txBody>
          <a:bodyPr anchor="b">
            <a:normAutofit/>
          </a:bodyPr>
          <a:lstStyle/>
          <a:p>
            <a:r>
              <a:rPr lang="en-US" sz="4800" dirty="0"/>
              <a:t>OSCQR [1-1]</a:t>
            </a:r>
          </a:p>
        </p:txBody>
      </p:sp>
      <p:sp>
        <p:nvSpPr>
          <p:cNvPr id="11" name="Rectangle 1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D2D37DB-6F26-74B0-E5E3-E1F0816E3EFC}"/>
              </a:ext>
            </a:extLst>
          </p:cNvPr>
          <p:cNvSpPr>
            <a:spLocks noGrp="1"/>
          </p:cNvSpPr>
          <p:nvPr>
            <p:ph idx="1"/>
          </p:nvPr>
        </p:nvSpPr>
        <p:spPr>
          <a:xfrm>
            <a:off x="677292" y="3181362"/>
            <a:ext cx="3265721" cy="2208944"/>
          </a:xfrm>
        </p:spPr>
        <p:txBody>
          <a:bodyPr anchor="ctr">
            <a:normAutofit/>
          </a:bodyPr>
          <a:lstStyle/>
          <a:p>
            <a:pPr marL="0" indent="0">
              <a:buNone/>
            </a:pPr>
            <a:r>
              <a:rPr lang="en-US" sz="3200" dirty="0">
                <a:latin typeface="+mn-lt"/>
              </a:rPr>
              <a:t>Course includes Welcome and Getting Started content.</a:t>
            </a:r>
          </a:p>
        </p:txBody>
      </p:sp>
      <p:pic>
        <p:nvPicPr>
          <p:cNvPr id="4" name="Online Media 3" descr="Standard 1.1 (the OSCQR Rubric)">
            <a:hlinkClick r:id="" action="ppaction://media"/>
            <a:extLst>
              <a:ext uri="{FF2B5EF4-FFF2-40B4-BE49-F238E27FC236}">
                <a16:creationId xmlns:a16="http://schemas.microsoft.com/office/drawing/2014/main" id="{4F06DB32-B3CD-A641-A798-F381D8EF6ECC}"/>
              </a:ext>
            </a:extLst>
          </p:cNvPr>
          <p:cNvPicPr>
            <a:picLocks noRot="1" noChangeAspect="1"/>
          </p:cNvPicPr>
          <p:nvPr>
            <a:videoFile r:link="rId1"/>
          </p:nvPr>
        </p:nvPicPr>
        <p:blipFill>
          <a:blip r:embed="rId3"/>
          <a:stretch>
            <a:fillRect/>
          </a:stretch>
        </p:blipFill>
        <p:spPr>
          <a:xfrm>
            <a:off x="4620304" y="2466109"/>
            <a:ext cx="6441505" cy="3639450"/>
          </a:xfrm>
          <a:prstGeom prst="rect">
            <a:avLst/>
          </a:prstGeom>
        </p:spPr>
      </p:pic>
      <p:sp>
        <p:nvSpPr>
          <p:cNvPr id="15" name="Rectangle 14">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479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a:t>Part 1</a:t>
            </a:r>
            <a:endParaRPr lang="en-US" dirty="0"/>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213514"/>
            <a:ext cx="10515600" cy="4145820"/>
          </a:xfrm>
          <a:effectLst>
            <a:outerShdw sx="1000" sy="1000" algn="ctr" rotWithShape="0">
              <a:srgbClr val="000000"/>
            </a:outerShdw>
          </a:effectLst>
        </p:spPr>
        <p:txBody>
          <a:bodyPr>
            <a:normAutofit/>
          </a:bodyPr>
          <a:lstStyle/>
          <a:p>
            <a:pPr marL="0" indent="0">
              <a:lnSpc>
                <a:spcPct val="160000"/>
              </a:lnSpc>
              <a:buNone/>
            </a:pPr>
            <a:r>
              <a:rPr lang="en-US" dirty="0">
                <a:latin typeface="+mn-lt"/>
              </a:rPr>
              <a:t>By </a:t>
            </a:r>
            <a:r>
              <a:rPr lang="en-US" dirty="0">
                <a:solidFill>
                  <a:srgbClr val="0070C0"/>
                </a:solidFill>
                <a:latin typeface="+mn-lt"/>
              </a:rPr>
              <a:t>welcoming learners </a:t>
            </a:r>
            <a:r>
              <a:rPr lang="en-US" dirty="0">
                <a:latin typeface="+mn-lt"/>
              </a:rPr>
              <a:t>to the course and providing </a:t>
            </a:r>
            <a:r>
              <a:rPr lang="en-US" dirty="0">
                <a:solidFill>
                  <a:srgbClr val="0070C0"/>
                </a:solidFill>
                <a:latin typeface="+mn-lt"/>
              </a:rPr>
              <a:t>context for what they will be learning</a:t>
            </a:r>
            <a:r>
              <a:rPr lang="en-US" dirty="0">
                <a:latin typeface="+mn-lt"/>
              </a:rPr>
              <a:t>, the instructor </a:t>
            </a:r>
            <a:r>
              <a:rPr lang="en-US" dirty="0">
                <a:solidFill>
                  <a:srgbClr val="0070C0"/>
                </a:solidFill>
                <a:latin typeface="+mn-lt"/>
              </a:rPr>
              <a:t>sets a tone for success </a:t>
            </a:r>
            <a:r>
              <a:rPr lang="en-US" dirty="0">
                <a:latin typeface="+mn-lt"/>
              </a:rPr>
              <a:t>from the start of the course. The course welcome should </a:t>
            </a:r>
            <a:r>
              <a:rPr lang="en-US" dirty="0">
                <a:solidFill>
                  <a:srgbClr val="0070C0"/>
                </a:solidFill>
                <a:latin typeface="+mn-lt"/>
              </a:rPr>
              <a:t>establish instructor presence </a:t>
            </a:r>
            <a:r>
              <a:rPr lang="en-US" dirty="0">
                <a:latin typeface="+mn-lt"/>
              </a:rPr>
              <a:t>and </a:t>
            </a:r>
            <a:r>
              <a:rPr lang="en-US" dirty="0">
                <a:solidFill>
                  <a:srgbClr val="0070C0"/>
                </a:solidFill>
                <a:latin typeface="+mn-lt"/>
              </a:rPr>
              <a:t>provide enough guidance </a:t>
            </a:r>
            <a:r>
              <a:rPr lang="en-US" dirty="0">
                <a:latin typeface="+mn-lt"/>
              </a:rPr>
              <a:t>to ensure that learners will get off to a good start in the online space. In essence, this is the learners’ first impression of the instructor, and the course.</a:t>
            </a:r>
          </a:p>
        </p:txBody>
      </p:sp>
      <p:grpSp>
        <p:nvGrpSpPr>
          <p:cNvPr id="13" name="Group 12">
            <a:extLst>
              <a:ext uri="{FF2B5EF4-FFF2-40B4-BE49-F238E27FC236}">
                <a16:creationId xmlns:a16="http://schemas.microsoft.com/office/drawing/2014/main" id="{CA0BA1BE-0444-975E-3363-C13916DDD65E}"/>
              </a:ext>
            </a:extLst>
          </p:cNvPr>
          <p:cNvGrpSpPr/>
          <p:nvPr/>
        </p:nvGrpSpPr>
        <p:grpSpPr>
          <a:xfrm>
            <a:off x="256308" y="1632017"/>
            <a:ext cx="11679384" cy="879341"/>
            <a:chOff x="0" y="1562311"/>
            <a:chExt cx="11679384" cy="879341"/>
          </a:xfrm>
        </p:grpSpPr>
        <p:sp>
          <p:nvSpPr>
            <p:cNvPr id="7" name="Rectangle 6">
              <a:extLst>
                <a:ext uri="{FF2B5EF4-FFF2-40B4-BE49-F238E27FC236}">
                  <a16:creationId xmlns:a16="http://schemas.microsoft.com/office/drawing/2014/main" id="{E458BCC7-697F-E15E-9D9F-D093D159DA03}"/>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794E28D-A51C-A9B9-B58D-D61DCE8DBAB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62467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dirty="0"/>
              <a:t>Part 2</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511358"/>
            <a:ext cx="10515600" cy="3127892"/>
          </a:xfrm>
        </p:spPr>
        <p:txBody>
          <a:bodyPr>
            <a:normAutofit/>
          </a:bodyPr>
          <a:lstStyle/>
          <a:p>
            <a:pPr marL="0" indent="0">
              <a:lnSpc>
                <a:spcPct val="160000"/>
              </a:lnSpc>
              <a:buNone/>
            </a:pPr>
            <a:r>
              <a:rPr lang="en-US" dirty="0"/>
              <a:t>In addition to </a:t>
            </a:r>
            <a:r>
              <a:rPr lang="en-US" dirty="0">
                <a:solidFill>
                  <a:srgbClr val="0070C0"/>
                </a:solidFill>
              </a:rPr>
              <a:t>knowing how and where to get started</a:t>
            </a:r>
            <a:r>
              <a:rPr lang="en-US" dirty="0"/>
              <a:t>, learners need to </a:t>
            </a:r>
            <a:r>
              <a:rPr lang="en-US" dirty="0">
                <a:solidFill>
                  <a:srgbClr val="0070C0"/>
                </a:solidFill>
              </a:rPr>
              <a:t>know how to proceed when they first access an online course</a:t>
            </a:r>
            <a:r>
              <a:rPr lang="en-US" dirty="0"/>
              <a:t>. Visual clues and simple notations, like “start here”, and “before you move on” help guide learners through course learning materials and activities.</a:t>
            </a:r>
            <a:endParaRPr lang="en-US" dirty="0">
              <a:latin typeface="+mn-lt"/>
            </a:endParaRPr>
          </a:p>
        </p:txBody>
      </p:sp>
      <p:grpSp>
        <p:nvGrpSpPr>
          <p:cNvPr id="4" name="Group 3">
            <a:extLst>
              <a:ext uri="{FF2B5EF4-FFF2-40B4-BE49-F238E27FC236}">
                <a16:creationId xmlns:a16="http://schemas.microsoft.com/office/drawing/2014/main" id="{4432B199-6266-D56C-9724-660337FB8D14}"/>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837AFEDC-39E1-DB7B-3D73-753C658F58A1}"/>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05796CD-02CB-4987-9B47-3E7B03A7A94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91459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dirty="0"/>
              <a:t>Part 3</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712361"/>
            <a:ext cx="10515600" cy="2901860"/>
          </a:xfrm>
        </p:spPr>
        <p:txBody>
          <a:bodyPr>
            <a:normAutofit fontScale="92500"/>
          </a:bodyPr>
          <a:lstStyle/>
          <a:p>
            <a:pPr marL="0" indent="0">
              <a:lnSpc>
                <a:spcPct val="160000"/>
              </a:lnSpc>
              <a:buNone/>
            </a:pPr>
            <a:r>
              <a:rPr lang="en-US" dirty="0"/>
              <a:t>The course welcome and getting started content should also provide an </a:t>
            </a:r>
            <a:r>
              <a:rPr lang="en-US" dirty="0">
                <a:solidFill>
                  <a:srgbClr val="0070C0"/>
                </a:solidFill>
              </a:rPr>
              <a:t>overview on, or introduce where course materials </a:t>
            </a:r>
            <a:r>
              <a:rPr lang="en-US" dirty="0"/>
              <a:t>are located, and </a:t>
            </a:r>
            <a:r>
              <a:rPr lang="en-US" dirty="0">
                <a:solidFill>
                  <a:srgbClr val="0070C0"/>
                </a:solidFill>
              </a:rPr>
              <a:t>how to navigate </a:t>
            </a:r>
            <a:r>
              <a:rPr lang="en-US" dirty="0"/>
              <a:t>through the learning management system to access learning content, activities, assignments, assessments, and communication tools.</a:t>
            </a:r>
            <a:endParaRPr lang="en-US" dirty="0">
              <a:latin typeface="+mn-lt"/>
            </a:endParaRPr>
          </a:p>
        </p:txBody>
      </p:sp>
      <p:grpSp>
        <p:nvGrpSpPr>
          <p:cNvPr id="4" name="Group 3">
            <a:extLst>
              <a:ext uri="{FF2B5EF4-FFF2-40B4-BE49-F238E27FC236}">
                <a16:creationId xmlns:a16="http://schemas.microsoft.com/office/drawing/2014/main" id="{D8BEA93E-DA69-92A9-5FC9-7501A91D03F8}"/>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0840112"/>
      </p:ext>
    </p:extLst>
  </p:cSld>
  <p:clrMapOvr>
    <a:masterClrMapping/>
  </p:clrMapOvr>
</p:sld>
</file>

<file path=ppt/theme/theme1.xml><?xml version="1.0" encoding="utf-8"?>
<a:theme xmlns:a="http://schemas.openxmlformats.org/drawingml/2006/main" name="Office Theme">
  <a:themeElements>
    <a:clrScheme name="CCRI eco">
      <a:dk1>
        <a:srgbClr val="000000"/>
      </a:dk1>
      <a:lt1>
        <a:srgbClr val="FFFFFF"/>
      </a:lt1>
      <a:dk2>
        <a:srgbClr val="44546A"/>
      </a:dk2>
      <a:lt2>
        <a:srgbClr val="E7E6E6"/>
      </a:lt2>
      <a:accent1>
        <a:srgbClr val="8DC63F"/>
      </a:accent1>
      <a:accent2>
        <a:srgbClr val="E39326"/>
      </a:accent2>
      <a:accent3>
        <a:srgbClr val="79CDCB"/>
      </a:accent3>
      <a:accent4>
        <a:srgbClr val="FFD600"/>
      </a:accent4>
      <a:accent5>
        <a:srgbClr val="00703C"/>
      </a:accent5>
      <a:accent6>
        <a:srgbClr val="A3AAAF"/>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o Template PPT" id="{1AF4F46C-5F2E-A341-8D8E-AD9063BA29FA}" vid="{A27F220F-85B9-F94B-94B4-B11900859B6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D1BC4B8DD0524D84D8F2F160102399" ma:contentTypeVersion="12" ma:contentTypeDescription="Create a new document." ma:contentTypeScope="" ma:versionID="25ddded948c4587be5e037c8e374de50">
  <xsd:schema xmlns:xsd="http://www.w3.org/2001/XMLSchema" xmlns:xs="http://www.w3.org/2001/XMLSchema" xmlns:p="http://schemas.microsoft.com/office/2006/metadata/properties" xmlns:ns2="79879555-5606-4ab6-8622-5aba78f0e147" xmlns:ns3="412ac464-f6b9-4682-8544-1eb46cd5a97f" targetNamespace="http://schemas.microsoft.com/office/2006/metadata/properties" ma:root="true" ma:fieldsID="382111533cbe779624273346dc993d1c" ns2:_="" ns3:_="">
    <xsd:import namespace="79879555-5606-4ab6-8622-5aba78f0e147"/>
    <xsd:import namespace="412ac464-f6b9-4682-8544-1eb46cd5a9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879555-5606-4ab6-8622-5aba78f0e1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2ac464-f6b9-4682-8544-1eb46cd5a9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30622A-D11F-43E2-82B4-2CAA75DEE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879555-5606-4ab6-8622-5aba78f0e147"/>
    <ds:schemaRef ds:uri="412ac464-f6b9-4682-8544-1eb46cd5a9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30F0A3-E252-44DE-9FE2-D5BCCA9A782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B3FEF09-4837-41EE-A366-84BBC5F58F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765</TotalTime>
  <Words>1200</Words>
  <Application>Microsoft Macintosh PowerPoint</Application>
  <PresentationFormat>Widescreen</PresentationFormat>
  <Paragraphs>109</Paragraphs>
  <Slides>23</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Gill Sans MT</vt:lpstr>
      <vt:lpstr>Times New Roman</vt:lpstr>
      <vt:lpstr>Office Theme</vt:lpstr>
      <vt:lpstr>OSCQR [1-1]</vt:lpstr>
      <vt:lpstr>Why?</vt:lpstr>
      <vt:lpstr>OSCQR Rubric</vt:lpstr>
      <vt:lpstr>Characteristics of OSCQR</vt:lpstr>
      <vt:lpstr>Foundation Level of OSCQR – 1st Stage</vt:lpstr>
      <vt:lpstr>OSCQR [1-1]</vt:lpstr>
      <vt:lpstr>Part 1</vt:lpstr>
      <vt:lpstr>Part 2</vt:lpstr>
      <vt:lpstr>Part 3</vt:lpstr>
      <vt:lpstr>Practices</vt:lpstr>
      <vt:lpstr>Get Started</vt:lpstr>
      <vt:lpstr>Welcome Video</vt:lpstr>
      <vt:lpstr>Welcome Statement</vt:lpstr>
      <vt:lpstr>Inclusive Statement</vt:lpstr>
      <vt:lpstr>Example 1</vt:lpstr>
      <vt:lpstr>Example 2</vt:lpstr>
      <vt:lpstr>Example 3 - CCRI</vt:lpstr>
      <vt:lpstr>Adding a Task List</vt:lpstr>
      <vt:lpstr>Example</vt:lpstr>
      <vt:lpstr>Course Tour with Navigation</vt:lpstr>
      <vt:lpstr>Request a Course Review</vt:lpstr>
      <vt:lpstr>Resources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Design Review</dc:title>
  <dc:creator>McIntyre, Mish</dc:creator>
  <cp:lastModifiedBy>McIntyre, Mish</cp:lastModifiedBy>
  <cp:revision>29</cp:revision>
  <dcterms:created xsi:type="dcterms:W3CDTF">2019-10-09T18:50:38Z</dcterms:created>
  <dcterms:modified xsi:type="dcterms:W3CDTF">2022-09-15T20:39:00Z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0x010100D9D1BC4B8DD0524D84D8F2F160102399</vt:lpwstr>
  </property>
</Properties>
</file>