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4"/>
  </p:sldMasterIdLst>
  <p:notesMasterIdLst>
    <p:notesMasterId r:id="rId27"/>
  </p:notesMasterIdLst>
  <p:sldIdLst>
    <p:sldId id="256" r:id="rId5"/>
    <p:sldId id="264" r:id="rId6"/>
    <p:sldId id="265" r:id="rId7"/>
    <p:sldId id="266" r:id="rId8"/>
    <p:sldId id="307" r:id="rId9"/>
    <p:sldId id="268" r:id="rId10"/>
    <p:sldId id="314" r:id="rId11"/>
    <p:sldId id="302" r:id="rId12"/>
    <p:sldId id="309" r:id="rId13"/>
    <p:sldId id="322" r:id="rId14"/>
    <p:sldId id="323" r:id="rId15"/>
    <p:sldId id="315" r:id="rId16"/>
    <p:sldId id="320" r:id="rId17"/>
    <p:sldId id="319" r:id="rId18"/>
    <p:sldId id="297" r:id="rId19"/>
    <p:sldId id="316" r:id="rId20"/>
    <p:sldId id="317" r:id="rId21"/>
    <p:sldId id="318" r:id="rId22"/>
    <p:sldId id="279" r:id="rId23"/>
    <p:sldId id="313" r:id="rId24"/>
    <p:sldId id="280" r:id="rId25"/>
    <p:sldId id="26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F6A"/>
    <a:srgbClr val="80CDCB"/>
    <a:srgbClr val="B7CD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710"/>
    <p:restoredTop sz="96197"/>
  </p:normalViewPr>
  <p:slideViewPr>
    <p:cSldViewPr snapToGrid="0" snapToObjects="1">
      <p:cViewPr>
        <p:scale>
          <a:sx n="95" d="100"/>
          <a:sy n="95" d="100"/>
        </p:scale>
        <p:origin x="1648" y="9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ata2.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diagrams/_rels/data3.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23.svg"/><Relationship Id="rId4" Type="http://schemas.openxmlformats.org/officeDocument/2006/relationships/image" Target="../media/image27.svg"/><Relationship Id="rId9" Type="http://schemas.openxmlformats.org/officeDocument/2006/relationships/image" Target="../media/image22.png"/></Relationships>
</file>

<file path=ppt/diagrams/_rels/data4.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6.png"/><Relationship Id="rId7" Type="http://schemas.openxmlformats.org/officeDocument/2006/relationships/image" Target="../media/image38.png"/><Relationship Id="rId12" Type="http://schemas.openxmlformats.org/officeDocument/2006/relationships/image" Target="../media/image43.sv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29.svg"/><Relationship Id="rId11" Type="http://schemas.openxmlformats.org/officeDocument/2006/relationships/image" Target="../media/image42.png"/><Relationship Id="rId5" Type="http://schemas.openxmlformats.org/officeDocument/2006/relationships/image" Target="../media/image28.png"/><Relationship Id="rId10" Type="http://schemas.openxmlformats.org/officeDocument/2006/relationships/image" Target="../media/image41.svg"/><Relationship Id="rId4" Type="http://schemas.openxmlformats.org/officeDocument/2006/relationships/image" Target="../media/image37.svg"/><Relationship Id="rId9" Type="http://schemas.openxmlformats.org/officeDocument/2006/relationships/image" Target="../media/image4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diagrams/_rels/drawing3.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23.svg"/><Relationship Id="rId4" Type="http://schemas.openxmlformats.org/officeDocument/2006/relationships/image" Target="../media/image27.svg"/><Relationship Id="rId9" Type="http://schemas.openxmlformats.org/officeDocument/2006/relationships/image" Target="../media/image22.png"/></Relationships>
</file>

<file path=ppt/diagrams/_rels/drawing4.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6.png"/><Relationship Id="rId7" Type="http://schemas.openxmlformats.org/officeDocument/2006/relationships/image" Target="../media/image38.png"/><Relationship Id="rId12" Type="http://schemas.openxmlformats.org/officeDocument/2006/relationships/image" Target="../media/image43.sv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29.svg"/><Relationship Id="rId11" Type="http://schemas.openxmlformats.org/officeDocument/2006/relationships/image" Target="../media/image42.png"/><Relationship Id="rId5" Type="http://schemas.openxmlformats.org/officeDocument/2006/relationships/image" Target="../media/image28.png"/><Relationship Id="rId10" Type="http://schemas.openxmlformats.org/officeDocument/2006/relationships/image" Target="../media/image41.svg"/><Relationship Id="rId4" Type="http://schemas.openxmlformats.org/officeDocument/2006/relationships/image" Target="../media/image37.svg"/><Relationship Id="rId9" Type="http://schemas.openxmlformats.org/officeDocument/2006/relationships/image" Target="../media/image40.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237908-2CAE-43C0-9B2F-C0C2A1E62A4C}"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96C84FF-827A-4603-896A-C9978AED9154}">
      <dgm:prSet phldrT="[Text]" phldr="0"/>
      <dgm:spPr/>
      <dgm:t>
        <a:bodyPr/>
        <a:lstStyle/>
        <a:p>
          <a:pPr>
            <a:lnSpc>
              <a:spcPct val="100000"/>
            </a:lnSpc>
          </a:pPr>
          <a:r>
            <a:rPr lang="en-US" dirty="0">
              <a:latin typeface="Corbel" panose="020B0503020204020204"/>
            </a:rPr>
            <a:t>Grading and Feedback Turn Around Time</a:t>
          </a:r>
          <a:endParaRPr lang="en-US" dirty="0"/>
        </a:p>
      </dgm:t>
    </dgm:pt>
    <dgm:pt modelId="{946E2672-1108-4F44-9184-FF8D8D6C2A2C}" type="parTrans" cxnId="{B15F52C2-7C0B-4866-B7F8-B52267833AEF}">
      <dgm:prSet/>
      <dgm:spPr/>
      <dgm:t>
        <a:bodyPr/>
        <a:lstStyle/>
        <a:p>
          <a:endParaRPr lang="en-US"/>
        </a:p>
      </dgm:t>
    </dgm:pt>
    <dgm:pt modelId="{C348CE91-68AC-4B2C-87BA-71C7C25725AD}" type="sibTrans" cxnId="{B15F52C2-7C0B-4866-B7F8-B52267833AEF}">
      <dgm:prSet/>
      <dgm:spPr/>
      <dgm:t>
        <a:bodyPr/>
        <a:lstStyle/>
        <a:p>
          <a:endParaRPr lang="en-US"/>
        </a:p>
      </dgm:t>
    </dgm:pt>
    <dgm:pt modelId="{51EC20AE-E35F-4D36-8C71-4FA4B7FFDA71}">
      <dgm:prSet phldr="0"/>
      <dgm:spPr/>
      <dgm:t>
        <a:bodyPr/>
        <a:lstStyle/>
        <a:p>
          <a:pPr>
            <a:lnSpc>
              <a:spcPct val="100000"/>
            </a:lnSpc>
          </a:pPr>
          <a:r>
            <a:rPr lang="en-US" dirty="0"/>
            <a:t>Why, How and When to Contact You</a:t>
          </a:r>
        </a:p>
      </dgm:t>
    </dgm:pt>
    <dgm:pt modelId="{DE81F4B3-7AE2-4513-9657-8FC68A8BAA38}" type="parTrans" cxnId="{165D7862-505C-4C13-863C-7751CBFCECFA}">
      <dgm:prSet/>
      <dgm:spPr/>
      <dgm:t>
        <a:bodyPr/>
        <a:lstStyle/>
        <a:p>
          <a:endParaRPr lang="en-US"/>
        </a:p>
      </dgm:t>
    </dgm:pt>
    <dgm:pt modelId="{75AD7934-ED2F-4CE8-8F3F-5EAFB15A7D0A}" type="sibTrans" cxnId="{165D7862-505C-4C13-863C-7751CBFCECFA}">
      <dgm:prSet/>
      <dgm:spPr/>
      <dgm:t>
        <a:bodyPr/>
        <a:lstStyle/>
        <a:p>
          <a:endParaRPr lang="en-US"/>
        </a:p>
      </dgm:t>
    </dgm:pt>
    <dgm:pt modelId="{42BF169E-AFD3-45BD-86EF-8B4601F9D07F}">
      <dgm:prSet phldr="0"/>
      <dgm:spPr/>
      <dgm:t>
        <a:bodyPr/>
        <a:lstStyle/>
        <a:p>
          <a:pPr>
            <a:lnSpc>
              <a:spcPct val="100000"/>
            </a:lnSpc>
          </a:pPr>
          <a:r>
            <a:rPr lang="en-US" dirty="0"/>
            <a:t>Review dates that you will be traveling or unavailable </a:t>
          </a:r>
        </a:p>
      </dgm:t>
    </dgm:pt>
    <dgm:pt modelId="{7DD03372-23FD-40D2-A840-E32A699D6260}" type="parTrans" cxnId="{C21ED8A4-01B3-46E5-8CA7-AA2B5CF71D74}">
      <dgm:prSet/>
      <dgm:spPr/>
      <dgm:t>
        <a:bodyPr/>
        <a:lstStyle/>
        <a:p>
          <a:endParaRPr lang="en-US"/>
        </a:p>
      </dgm:t>
    </dgm:pt>
    <dgm:pt modelId="{6E01716A-985D-47D3-A65C-41A8ED58C14D}" type="sibTrans" cxnId="{C21ED8A4-01B3-46E5-8CA7-AA2B5CF71D74}">
      <dgm:prSet/>
      <dgm:spPr/>
      <dgm:t>
        <a:bodyPr/>
        <a:lstStyle/>
        <a:p>
          <a:endParaRPr lang="en-US"/>
        </a:p>
      </dgm:t>
    </dgm:pt>
    <dgm:pt modelId="{FFFCCF63-3AA7-004C-ACE1-55416C327D5F}">
      <dgm:prSet phldrT="[Text]" phldr="0"/>
      <dgm:spPr/>
      <dgm:t>
        <a:bodyPr/>
        <a:lstStyle/>
        <a:p>
          <a:pPr>
            <a:lnSpc>
              <a:spcPct val="100000"/>
            </a:lnSpc>
          </a:pPr>
          <a:r>
            <a:rPr lang="en-US" dirty="0"/>
            <a:t>Contact Turn Around</a:t>
          </a:r>
        </a:p>
      </dgm:t>
    </dgm:pt>
    <dgm:pt modelId="{66717513-D85C-A34A-8FA2-E1027A636395}" type="parTrans" cxnId="{3357D0C8-0CED-7E42-A151-546B30E137CD}">
      <dgm:prSet/>
      <dgm:spPr/>
      <dgm:t>
        <a:bodyPr/>
        <a:lstStyle/>
        <a:p>
          <a:endParaRPr lang="en-US"/>
        </a:p>
      </dgm:t>
    </dgm:pt>
    <dgm:pt modelId="{C37243A5-EDFC-9249-B084-7EE1EA9AEE1B}" type="sibTrans" cxnId="{3357D0C8-0CED-7E42-A151-546B30E137CD}">
      <dgm:prSet/>
      <dgm:spPr/>
      <dgm:t>
        <a:bodyPr/>
        <a:lstStyle/>
        <a:p>
          <a:endParaRPr lang="en-US"/>
        </a:p>
      </dgm:t>
    </dgm:pt>
    <dgm:pt modelId="{52F3BD6E-C3EE-EF4C-9E81-024CEA325370}">
      <dgm:prSet phldrT="[Text]" phldr="0"/>
      <dgm:spPr/>
      <dgm:t>
        <a:bodyPr/>
        <a:lstStyle/>
        <a:p>
          <a:pPr>
            <a:lnSpc>
              <a:spcPct val="100000"/>
            </a:lnSpc>
          </a:pPr>
          <a:r>
            <a:rPr lang="en-US" dirty="0"/>
            <a:t>Office Hours and Exam Reviews, Welcome and Wrap-up Session, etc.</a:t>
          </a:r>
        </a:p>
      </dgm:t>
    </dgm:pt>
    <dgm:pt modelId="{DAFD5182-E6F7-DF4A-A8AA-76580857FB5E}" type="parTrans" cxnId="{2FB1689E-17DA-F248-889E-73404E1E90CB}">
      <dgm:prSet/>
      <dgm:spPr/>
      <dgm:t>
        <a:bodyPr/>
        <a:lstStyle/>
        <a:p>
          <a:endParaRPr lang="en-US"/>
        </a:p>
      </dgm:t>
    </dgm:pt>
    <dgm:pt modelId="{2B46491A-E620-F945-9C01-E883CC51B1EB}" type="sibTrans" cxnId="{2FB1689E-17DA-F248-889E-73404E1E90CB}">
      <dgm:prSet/>
      <dgm:spPr/>
      <dgm:t>
        <a:bodyPr/>
        <a:lstStyle/>
        <a:p>
          <a:endParaRPr lang="en-US"/>
        </a:p>
      </dgm:t>
    </dgm:pt>
    <dgm:pt modelId="{A9AF1A3B-10FF-4F87-A015-4EDA29DA2FEF}" type="pres">
      <dgm:prSet presAssocID="{FF237908-2CAE-43C0-9B2F-C0C2A1E62A4C}" presName="root" presStyleCnt="0">
        <dgm:presLayoutVars>
          <dgm:dir/>
          <dgm:resizeHandles val="exact"/>
        </dgm:presLayoutVars>
      </dgm:prSet>
      <dgm:spPr/>
    </dgm:pt>
    <dgm:pt modelId="{641AB26A-1C97-4CD9-9A58-B288C76C5E04}" type="pres">
      <dgm:prSet presAssocID="{51EC20AE-E35F-4D36-8C71-4FA4B7FFDA71}" presName="compNode" presStyleCnt="0"/>
      <dgm:spPr/>
    </dgm:pt>
    <dgm:pt modelId="{734848B6-B849-403D-8F19-46AC95DB505D}" type="pres">
      <dgm:prSet presAssocID="{51EC20AE-E35F-4D36-8C71-4FA4B7FFDA7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No Phones with solid fill"/>
        </a:ext>
      </dgm:extLst>
    </dgm:pt>
    <dgm:pt modelId="{BDBCEBFB-8CCB-427F-9D74-0C78B919EC17}" type="pres">
      <dgm:prSet presAssocID="{51EC20AE-E35F-4D36-8C71-4FA4B7FFDA71}" presName="spaceRect" presStyleCnt="0"/>
      <dgm:spPr/>
    </dgm:pt>
    <dgm:pt modelId="{4049F09A-551A-4760-9639-40422E376998}" type="pres">
      <dgm:prSet presAssocID="{51EC20AE-E35F-4D36-8C71-4FA4B7FFDA71}" presName="textRect" presStyleLbl="revTx" presStyleIdx="0" presStyleCnt="5">
        <dgm:presLayoutVars>
          <dgm:chMax val="1"/>
          <dgm:chPref val="1"/>
        </dgm:presLayoutVars>
      </dgm:prSet>
      <dgm:spPr/>
    </dgm:pt>
    <dgm:pt modelId="{E0643EE0-0163-4CDC-BA39-40AC94A628FE}" type="pres">
      <dgm:prSet presAssocID="{75AD7934-ED2F-4CE8-8F3F-5EAFB15A7D0A}" presName="sibTrans" presStyleCnt="0"/>
      <dgm:spPr/>
    </dgm:pt>
    <dgm:pt modelId="{B11584E7-CA44-493E-9C91-CE26B5258B30}" type="pres">
      <dgm:prSet presAssocID="{42BF169E-AFD3-45BD-86EF-8B4601F9D07F}" presName="compNode" presStyleCnt="0"/>
      <dgm:spPr/>
    </dgm:pt>
    <dgm:pt modelId="{62C21BF3-94B8-4C3E-996D-549952EBC8F6}" type="pres">
      <dgm:prSet presAssocID="{42BF169E-AFD3-45BD-86EF-8B4601F9D07F}"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Monthly calendar with solid fill"/>
        </a:ext>
      </dgm:extLst>
    </dgm:pt>
    <dgm:pt modelId="{C05B33CD-0496-4CC2-9B07-7B8F415099C0}" type="pres">
      <dgm:prSet presAssocID="{42BF169E-AFD3-45BD-86EF-8B4601F9D07F}" presName="spaceRect" presStyleCnt="0"/>
      <dgm:spPr/>
    </dgm:pt>
    <dgm:pt modelId="{63521128-C631-400A-B25A-ACC1F6073A4C}" type="pres">
      <dgm:prSet presAssocID="{42BF169E-AFD3-45BD-86EF-8B4601F9D07F}" presName="textRect" presStyleLbl="revTx" presStyleIdx="1" presStyleCnt="5">
        <dgm:presLayoutVars>
          <dgm:chMax val="1"/>
          <dgm:chPref val="1"/>
        </dgm:presLayoutVars>
      </dgm:prSet>
      <dgm:spPr/>
    </dgm:pt>
    <dgm:pt modelId="{C5B1670B-6BBB-477F-8825-D8CA973B22DB}" type="pres">
      <dgm:prSet presAssocID="{6E01716A-985D-47D3-A65C-41A8ED58C14D}" presName="sibTrans" presStyleCnt="0"/>
      <dgm:spPr/>
    </dgm:pt>
    <dgm:pt modelId="{A61315EE-EA38-F942-ACDC-E060E8122934}" type="pres">
      <dgm:prSet presAssocID="{FFFCCF63-3AA7-004C-ACE1-55416C327D5F}" presName="compNode" presStyleCnt="0"/>
      <dgm:spPr/>
    </dgm:pt>
    <dgm:pt modelId="{2872F542-5DE7-A241-A8D3-E01F5085A169}" type="pres">
      <dgm:prSet presAssocID="{FFFCCF63-3AA7-004C-ACE1-55416C327D5F}"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Speaker phone with solid fill"/>
        </a:ext>
      </dgm:extLst>
    </dgm:pt>
    <dgm:pt modelId="{AF062693-9CDB-9946-A93E-31E91516199A}" type="pres">
      <dgm:prSet presAssocID="{FFFCCF63-3AA7-004C-ACE1-55416C327D5F}" presName="spaceRect" presStyleCnt="0"/>
      <dgm:spPr/>
    </dgm:pt>
    <dgm:pt modelId="{5133DC13-23FA-FF43-9735-51FD222A7091}" type="pres">
      <dgm:prSet presAssocID="{FFFCCF63-3AA7-004C-ACE1-55416C327D5F}" presName="textRect" presStyleLbl="revTx" presStyleIdx="2" presStyleCnt="5">
        <dgm:presLayoutVars>
          <dgm:chMax val="1"/>
          <dgm:chPref val="1"/>
        </dgm:presLayoutVars>
      </dgm:prSet>
      <dgm:spPr/>
    </dgm:pt>
    <dgm:pt modelId="{725E2757-826C-6945-8441-BF2159CF87A6}" type="pres">
      <dgm:prSet presAssocID="{C37243A5-EDFC-9249-B084-7EE1EA9AEE1B}" presName="sibTrans" presStyleCnt="0"/>
      <dgm:spPr/>
    </dgm:pt>
    <dgm:pt modelId="{00DB5D24-D762-014E-AB64-8A884BE7BFA3}" type="pres">
      <dgm:prSet presAssocID="{52F3BD6E-C3EE-EF4C-9E81-024CEA325370}" presName="compNode" presStyleCnt="0"/>
      <dgm:spPr/>
    </dgm:pt>
    <dgm:pt modelId="{EA2EB782-4F45-A94C-9854-492B8B518B80}" type="pres">
      <dgm:prSet presAssocID="{52F3BD6E-C3EE-EF4C-9E81-024CEA325370}" presName="iconRect" presStyleLbl="nod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Clock with solid fill"/>
        </a:ext>
      </dgm:extLst>
    </dgm:pt>
    <dgm:pt modelId="{A4AABE8A-0EDB-1648-A611-B9E9200F8311}" type="pres">
      <dgm:prSet presAssocID="{52F3BD6E-C3EE-EF4C-9E81-024CEA325370}" presName="spaceRect" presStyleCnt="0"/>
      <dgm:spPr/>
    </dgm:pt>
    <dgm:pt modelId="{98B3D63C-9297-554C-BCB9-39FDD8ED3E19}" type="pres">
      <dgm:prSet presAssocID="{52F3BD6E-C3EE-EF4C-9E81-024CEA325370}" presName="textRect" presStyleLbl="revTx" presStyleIdx="3" presStyleCnt="5">
        <dgm:presLayoutVars>
          <dgm:chMax val="1"/>
          <dgm:chPref val="1"/>
        </dgm:presLayoutVars>
      </dgm:prSet>
      <dgm:spPr/>
    </dgm:pt>
    <dgm:pt modelId="{0C4A4C8E-5D57-0C48-A309-370548086592}" type="pres">
      <dgm:prSet presAssocID="{2B46491A-E620-F945-9C01-E883CC51B1EB}" presName="sibTrans" presStyleCnt="0"/>
      <dgm:spPr/>
    </dgm:pt>
    <dgm:pt modelId="{673A269E-0B14-42AB-BED1-54B9D0BAFDCD}" type="pres">
      <dgm:prSet presAssocID="{296C84FF-827A-4603-896A-C9978AED9154}" presName="compNode" presStyleCnt="0"/>
      <dgm:spPr/>
    </dgm:pt>
    <dgm:pt modelId="{3DB8EF3B-219C-48E8-A3F7-357D4BB04B03}" type="pres">
      <dgm:prSet presAssocID="{296C84FF-827A-4603-896A-C9978AED9154}"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Clipboard Checked with solid fill"/>
        </a:ext>
      </dgm:extLst>
    </dgm:pt>
    <dgm:pt modelId="{7C73C575-7E8A-452B-A004-DAAC04050A3D}" type="pres">
      <dgm:prSet presAssocID="{296C84FF-827A-4603-896A-C9978AED9154}" presName="spaceRect" presStyleCnt="0"/>
      <dgm:spPr/>
    </dgm:pt>
    <dgm:pt modelId="{4485E8DD-4E0D-482B-AA93-F31BA7CDCA63}" type="pres">
      <dgm:prSet presAssocID="{296C84FF-827A-4603-896A-C9978AED9154}" presName="textRect" presStyleLbl="revTx" presStyleIdx="4" presStyleCnt="5">
        <dgm:presLayoutVars>
          <dgm:chMax val="1"/>
          <dgm:chPref val="1"/>
        </dgm:presLayoutVars>
      </dgm:prSet>
      <dgm:spPr/>
    </dgm:pt>
  </dgm:ptLst>
  <dgm:cxnLst>
    <dgm:cxn modelId="{A863792B-C74C-F14A-8659-FBFB2EFAEF74}" type="presOf" srcId="{FF237908-2CAE-43C0-9B2F-C0C2A1E62A4C}" destId="{A9AF1A3B-10FF-4F87-A015-4EDA29DA2FEF}" srcOrd="0" destOrd="0" presId="urn:microsoft.com/office/officeart/2018/2/layout/IconLabelList"/>
    <dgm:cxn modelId="{165D7862-505C-4C13-863C-7751CBFCECFA}" srcId="{FF237908-2CAE-43C0-9B2F-C0C2A1E62A4C}" destId="{51EC20AE-E35F-4D36-8C71-4FA4B7FFDA71}" srcOrd="0" destOrd="0" parTransId="{DE81F4B3-7AE2-4513-9657-8FC68A8BAA38}" sibTransId="{75AD7934-ED2F-4CE8-8F3F-5EAFB15A7D0A}"/>
    <dgm:cxn modelId="{FA7CAE7A-B03B-F545-90FC-F15EFA1F9FF6}" type="presOf" srcId="{52F3BD6E-C3EE-EF4C-9E81-024CEA325370}" destId="{98B3D63C-9297-554C-BCB9-39FDD8ED3E19}" srcOrd="0" destOrd="0" presId="urn:microsoft.com/office/officeart/2018/2/layout/IconLabelList"/>
    <dgm:cxn modelId="{9385847E-94A0-AA41-B864-618B7A1BA27F}" type="presOf" srcId="{FFFCCF63-3AA7-004C-ACE1-55416C327D5F}" destId="{5133DC13-23FA-FF43-9735-51FD222A7091}" srcOrd="0" destOrd="0" presId="urn:microsoft.com/office/officeart/2018/2/layout/IconLabelList"/>
    <dgm:cxn modelId="{2FB1689E-17DA-F248-889E-73404E1E90CB}" srcId="{FF237908-2CAE-43C0-9B2F-C0C2A1E62A4C}" destId="{52F3BD6E-C3EE-EF4C-9E81-024CEA325370}" srcOrd="3" destOrd="0" parTransId="{DAFD5182-E6F7-DF4A-A8AA-76580857FB5E}" sibTransId="{2B46491A-E620-F945-9C01-E883CC51B1EB}"/>
    <dgm:cxn modelId="{D306BCA1-A23E-3847-B8D9-AF21D9085964}" type="presOf" srcId="{42BF169E-AFD3-45BD-86EF-8B4601F9D07F}" destId="{63521128-C631-400A-B25A-ACC1F6073A4C}" srcOrd="0" destOrd="0" presId="urn:microsoft.com/office/officeart/2018/2/layout/IconLabelList"/>
    <dgm:cxn modelId="{C21ED8A4-01B3-46E5-8CA7-AA2B5CF71D74}" srcId="{FF237908-2CAE-43C0-9B2F-C0C2A1E62A4C}" destId="{42BF169E-AFD3-45BD-86EF-8B4601F9D07F}" srcOrd="1" destOrd="0" parTransId="{7DD03372-23FD-40D2-A840-E32A699D6260}" sibTransId="{6E01716A-985D-47D3-A65C-41A8ED58C14D}"/>
    <dgm:cxn modelId="{7FD135B1-AD04-2849-922E-8EDBFBA5DB8F}" type="presOf" srcId="{296C84FF-827A-4603-896A-C9978AED9154}" destId="{4485E8DD-4E0D-482B-AA93-F31BA7CDCA63}" srcOrd="0" destOrd="0" presId="urn:microsoft.com/office/officeart/2018/2/layout/IconLabelList"/>
    <dgm:cxn modelId="{B15F52C2-7C0B-4866-B7F8-B52267833AEF}" srcId="{FF237908-2CAE-43C0-9B2F-C0C2A1E62A4C}" destId="{296C84FF-827A-4603-896A-C9978AED9154}" srcOrd="4" destOrd="0" parTransId="{946E2672-1108-4F44-9184-FF8D8D6C2A2C}" sibTransId="{C348CE91-68AC-4B2C-87BA-71C7C25725AD}"/>
    <dgm:cxn modelId="{3357D0C8-0CED-7E42-A151-546B30E137CD}" srcId="{FF237908-2CAE-43C0-9B2F-C0C2A1E62A4C}" destId="{FFFCCF63-3AA7-004C-ACE1-55416C327D5F}" srcOrd="2" destOrd="0" parTransId="{66717513-D85C-A34A-8FA2-E1027A636395}" sibTransId="{C37243A5-EDFC-9249-B084-7EE1EA9AEE1B}"/>
    <dgm:cxn modelId="{7C47B6DC-F8AE-174F-AA10-19DF10F0C142}" type="presOf" srcId="{51EC20AE-E35F-4D36-8C71-4FA4B7FFDA71}" destId="{4049F09A-551A-4760-9639-40422E376998}" srcOrd="0" destOrd="0" presId="urn:microsoft.com/office/officeart/2018/2/layout/IconLabelList"/>
    <dgm:cxn modelId="{DC9B5F99-8D7B-8F4B-986A-DBB26AE15213}" type="presParOf" srcId="{A9AF1A3B-10FF-4F87-A015-4EDA29DA2FEF}" destId="{641AB26A-1C97-4CD9-9A58-B288C76C5E04}" srcOrd="0" destOrd="0" presId="urn:microsoft.com/office/officeart/2018/2/layout/IconLabelList"/>
    <dgm:cxn modelId="{61C95F7B-7087-414E-9C90-5CA33A73E191}" type="presParOf" srcId="{641AB26A-1C97-4CD9-9A58-B288C76C5E04}" destId="{734848B6-B849-403D-8F19-46AC95DB505D}" srcOrd="0" destOrd="0" presId="urn:microsoft.com/office/officeart/2018/2/layout/IconLabelList"/>
    <dgm:cxn modelId="{F421CD49-9D66-A542-9C95-03D473883A9D}" type="presParOf" srcId="{641AB26A-1C97-4CD9-9A58-B288C76C5E04}" destId="{BDBCEBFB-8CCB-427F-9D74-0C78B919EC17}" srcOrd="1" destOrd="0" presId="urn:microsoft.com/office/officeart/2018/2/layout/IconLabelList"/>
    <dgm:cxn modelId="{5E18AFDD-8068-3F4F-883B-5B20CAADA18C}" type="presParOf" srcId="{641AB26A-1C97-4CD9-9A58-B288C76C5E04}" destId="{4049F09A-551A-4760-9639-40422E376998}" srcOrd="2" destOrd="0" presId="urn:microsoft.com/office/officeart/2018/2/layout/IconLabelList"/>
    <dgm:cxn modelId="{6E8A4BC5-51DF-9C4C-B5EF-7DF7A1DC1E46}" type="presParOf" srcId="{A9AF1A3B-10FF-4F87-A015-4EDA29DA2FEF}" destId="{E0643EE0-0163-4CDC-BA39-40AC94A628FE}" srcOrd="1" destOrd="0" presId="urn:microsoft.com/office/officeart/2018/2/layout/IconLabelList"/>
    <dgm:cxn modelId="{7DD6DB95-DAFA-B44A-9EF6-CCD300317796}" type="presParOf" srcId="{A9AF1A3B-10FF-4F87-A015-4EDA29DA2FEF}" destId="{B11584E7-CA44-493E-9C91-CE26B5258B30}" srcOrd="2" destOrd="0" presId="urn:microsoft.com/office/officeart/2018/2/layout/IconLabelList"/>
    <dgm:cxn modelId="{B77C9881-E77F-0C44-B1A5-92F385CE9DBB}" type="presParOf" srcId="{B11584E7-CA44-493E-9C91-CE26B5258B30}" destId="{62C21BF3-94B8-4C3E-996D-549952EBC8F6}" srcOrd="0" destOrd="0" presId="urn:microsoft.com/office/officeart/2018/2/layout/IconLabelList"/>
    <dgm:cxn modelId="{7BFC94E6-E217-904A-870F-595D3264263D}" type="presParOf" srcId="{B11584E7-CA44-493E-9C91-CE26B5258B30}" destId="{C05B33CD-0496-4CC2-9B07-7B8F415099C0}" srcOrd="1" destOrd="0" presId="urn:microsoft.com/office/officeart/2018/2/layout/IconLabelList"/>
    <dgm:cxn modelId="{004898AE-E4B5-B642-98E0-3C0EBDB4351E}" type="presParOf" srcId="{B11584E7-CA44-493E-9C91-CE26B5258B30}" destId="{63521128-C631-400A-B25A-ACC1F6073A4C}" srcOrd="2" destOrd="0" presId="urn:microsoft.com/office/officeart/2018/2/layout/IconLabelList"/>
    <dgm:cxn modelId="{7AFF7557-F66E-5B4B-BC8C-713ABB7B5FC3}" type="presParOf" srcId="{A9AF1A3B-10FF-4F87-A015-4EDA29DA2FEF}" destId="{C5B1670B-6BBB-477F-8825-D8CA973B22DB}" srcOrd="3" destOrd="0" presId="urn:microsoft.com/office/officeart/2018/2/layout/IconLabelList"/>
    <dgm:cxn modelId="{75A6544A-5071-C543-A022-351FE5D377AD}" type="presParOf" srcId="{A9AF1A3B-10FF-4F87-A015-4EDA29DA2FEF}" destId="{A61315EE-EA38-F942-ACDC-E060E8122934}" srcOrd="4" destOrd="0" presId="urn:microsoft.com/office/officeart/2018/2/layout/IconLabelList"/>
    <dgm:cxn modelId="{2BA317D1-D78E-434B-A51B-809602E6B53B}" type="presParOf" srcId="{A61315EE-EA38-F942-ACDC-E060E8122934}" destId="{2872F542-5DE7-A241-A8D3-E01F5085A169}" srcOrd="0" destOrd="0" presId="urn:microsoft.com/office/officeart/2018/2/layout/IconLabelList"/>
    <dgm:cxn modelId="{E91A96CF-45A1-4749-A07D-935332297AED}" type="presParOf" srcId="{A61315EE-EA38-F942-ACDC-E060E8122934}" destId="{AF062693-9CDB-9946-A93E-31E91516199A}" srcOrd="1" destOrd="0" presId="urn:microsoft.com/office/officeart/2018/2/layout/IconLabelList"/>
    <dgm:cxn modelId="{8CF2CD71-0BEC-DA4C-B1FB-0FA3CF77511F}" type="presParOf" srcId="{A61315EE-EA38-F942-ACDC-E060E8122934}" destId="{5133DC13-23FA-FF43-9735-51FD222A7091}" srcOrd="2" destOrd="0" presId="urn:microsoft.com/office/officeart/2018/2/layout/IconLabelList"/>
    <dgm:cxn modelId="{9A1E6C7D-7657-994E-A5D5-9776C54DB0AB}" type="presParOf" srcId="{A9AF1A3B-10FF-4F87-A015-4EDA29DA2FEF}" destId="{725E2757-826C-6945-8441-BF2159CF87A6}" srcOrd="5" destOrd="0" presId="urn:microsoft.com/office/officeart/2018/2/layout/IconLabelList"/>
    <dgm:cxn modelId="{7B00C8D9-C5AE-454A-8DA2-029778C7CCCD}" type="presParOf" srcId="{A9AF1A3B-10FF-4F87-A015-4EDA29DA2FEF}" destId="{00DB5D24-D762-014E-AB64-8A884BE7BFA3}" srcOrd="6" destOrd="0" presId="urn:microsoft.com/office/officeart/2018/2/layout/IconLabelList"/>
    <dgm:cxn modelId="{2A2F51E3-7138-B34A-A247-3874D531002C}" type="presParOf" srcId="{00DB5D24-D762-014E-AB64-8A884BE7BFA3}" destId="{EA2EB782-4F45-A94C-9854-492B8B518B80}" srcOrd="0" destOrd="0" presId="urn:microsoft.com/office/officeart/2018/2/layout/IconLabelList"/>
    <dgm:cxn modelId="{C8FCCA7C-1D56-9D46-963C-BF894ED27CA6}" type="presParOf" srcId="{00DB5D24-D762-014E-AB64-8A884BE7BFA3}" destId="{A4AABE8A-0EDB-1648-A611-B9E9200F8311}" srcOrd="1" destOrd="0" presId="urn:microsoft.com/office/officeart/2018/2/layout/IconLabelList"/>
    <dgm:cxn modelId="{A2898193-501A-BF4E-A37F-51251D814B8A}" type="presParOf" srcId="{00DB5D24-D762-014E-AB64-8A884BE7BFA3}" destId="{98B3D63C-9297-554C-BCB9-39FDD8ED3E19}" srcOrd="2" destOrd="0" presId="urn:microsoft.com/office/officeart/2018/2/layout/IconLabelList"/>
    <dgm:cxn modelId="{7126F786-80AD-4F43-B6C5-4AEFBF33064E}" type="presParOf" srcId="{A9AF1A3B-10FF-4F87-A015-4EDA29DA2FEF}" destId="{0C4A4C8E-5D57-0C48-A309-370548086592}" srcOrd="7" destOrd="0" presId="urn:microsoft.com/office/officeart/2018/2/layout/IconLabelList"/>
    <dgm:cxn modelId="{8EEAE244-9A3B-6B42-8691-D31EA1B37DEE}" type="presParOf" srcId="{A9AF1A3B-10FF-4F87-A015-4EDA29DA2FEF}" destId="{673A269E-0B14-42AB-BED1-54B9D0BAFDCD}" srcOrd="8" destOrd="0" presId="urn:microsoft.com/office/officeart/2018/2/layout/IconLabelList"/>
    <dgm:cxn modelId="{048267AD-9F00-C24D-A9B0-E3B6BB7C333A}" type="presParOf" srcId="{673A269E-0B14-42AB-BED1-54B9D0BAFDCD}" destId="{3DB8EF3B-219C-48E8-A3F7-357D4BB04B03}" srcOrd="0" destOrd="0" presId="urn:microsoft.com/office/officeart/2018/2/layout/IconLabelList"/>
    <dgm:cxn modelId="{4E4D48C2-E398-0342-ACAC-50E682BBA20C}" type="presParOf" srcId="{673A269E-0B14-42AB-BED1-54B9D0BAFDCD}" destId="{7C73C575-7E8A-452B-A004-DAAC04050A3D}" srcOrd="1" destOrd="0" presId="urn:microsoft.com/office/officeart/2018/2/layout/IconLabelList"/>
    <dgm:cxn modelId="{159A99A6-74D4-9A43-84FD-1571541F9C9F}" type="presParOf" srcId="{673A269E-0B14-42AB-BED1-54B9D0BAFDCD}" destId="{4485E8DD-4E0D-482B-AA93-F31BA7CDCA63}"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237908-2CAE-43C0-9B2F-C0C2A1E62A4C}"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1EC20AE-E35F-4D36-8C71-4FA4B7FFDA71}">
      <dgm:prSet phldr="0"/>
      <dgm:spPr/>
      <dgm:t>
        <a:bodyPr/>
        <a:lstStyle/>
        <a:p>
          <a:pPr>
            <a:lnSpc>
              <a:spcPct val="100000"/>
            </a:lnSpc>
          </a:pPr>
          <a:r>
            <a:rPr lang="en-US" dirty="0"/>
            <a:t>Ask a Question Protocol and Turn Around Time</a:t>
          </a:r>
        </a:p>
      </dgm:t>
    </dgm:pt>
    <dgm:pt modelId="{DE81F4B3-7AE2-4513-9657-8FC68A8BAA38}" type="parTrans" cxnId="{165D7862-505C-4C13-863C-7751CBFCECFA}">
      <dgm:prSet/>
      <dgm:spPr/>
      <dgm:t>
        <a:bodyPr/>
        <a:lstStyle/>
        <a:p>
          <a:endParaRPr lang="en-US"/>
        </a:p>
      </dgm:t>
    </dgm:pt>
    <dgm:pt modelId="{75AD7934-ED2F-4CE8-8F3F-5EAFB15A7D0A}" type="sibTrans" cxnId="{165D7862-505C-4C13-863C-7751CBFCECFA}">
      <dgm:prSet/>
      <dgm:spPr/>
      <dgm:t>
        <a:bodyPr/>
        <a:lstStyle/>
        <a:p>
          <a:endParaRPr lang="en-US"/>
        </a:p>
      </dgm:t>
    </dgm:pt>
    <dgm:pt modelId="{FFFCCF63-3AA7-004C-ACE1-55416C327D5F}">
      <dgm:prSet phldrT="[Text]" phldr="0"/>
      <dgm:spPr/>
      <dgm:t>
        <a:bodyPr/>
        <a:lstStyle/>
        <a:p>
          <a:pPr>
            <a:lnSpc>
              <a:spcPct val="100000"/>
            </a:lnSpc>
          </a:pPr>
          <a:r>
            <a:rPr lang="en-US" dirty="0"/>
            <a:t>Discussion protocol, rubric, examples and frequency</a:t>
          </a:r>
        </a:p>
      </dgm:t>
    </dgm:pt>
    <dgm:pt modelId="{66717513-D85C-A34A-8FA2-E1027A636395}" type="parTrans" cxnId="{3357D0C8-0CED-7E42-A151-546B30E137CD}">
      <dgm:prSet/>
      <dgm:spPr/>
      <dgm:t>
        <a:bodyPr/>
        <a:lstStyle/>
        <a:p>
          <a:endParaRPr lang="en-US"/>
        </a:p>
      </dgm:t>
    </dgm:pt>
    <dgm:pt modelId="{C37243A5-EDFC-9249-B084-7EE1EA9AEE1B}" type="sibTrans" cxnId="{3357D0C8-0CED-7E42-A151-546B30E137CD}">
      <dgm:prSet/>
      <dgm:spPr/>
      <dgm:t>
        <a:bodyPr/>
        <a:lstStyle/>
        <a:p>
          <a:endParaRPr lang="en-US"/>
        </a:p>
      </dgm:t>
    </dgm:pt>
    <dgm:pt modelId="{2DF93FDF-2390-9F40-AF67-F20A6E866D6E}">
      <dgm:prSet phldrT="[Text]" phldr="0"/>
      <dgm:spPr/>
      <dgm:t>
        <a:bodyPr/>
        <a:lstStyle/>
        <a:p>
          <a:pPr>
            <a:lnSpc>
              <a:spcPct val="100000"/>
            </a:lnSpc>
          </a:pPr>
          <a:r>
            <a:rPr lang="en-US" dirty="0"/>
            <a:t>Small group protocol, rubrics, peer assessment</a:t>
          </a:r>
        </a:p>
      </dgm:t>
    </dgm:pt>
    <dgm:pt modelId="{1F651872-DED5-BD45-89A4-BD6344727D79}" type="parTrans" cxnId="{0BA838B0-57C5-2F43-BF24-7A95A7E7C7BA}">
      <dgm:prSet/>
      <dgm:spPr/>
      <dgm:t>
        <a:bodyPr/>
        <a:lstStyle/>
        <a:p>
          <a:endParaRPr lang="en-US"/>
        </a:p>
      </dgm:t>
    </dgm:pt>
    <dgm:pt modelId="{6E79DC4D-D580-AA44-995A-3209926155A4}" type="sibTrans" cxnId="{0BA838B0-57C5-2F43-BF24-7A95A7E7C7BA}">
      <dgm:prSet/>
      <dgm:spPr/>
      <dgm:t>
        <a:bodyPr/>
        <a:lstStyle/>
        <a:p>
          <a:endParaRPr lang="en-US"/>
        </a:p>
      </dgm:t>
    </dgm:pt>
    <dgm:pt modelId="{11E7959C-91BC-3546-9BC7-59B9E6B2B522}">
      <dgm:prSet phldrT="[Text]" phldr="0"/>
      <dgm:spPr/>
      <dgm:t>
        <a:bodyPr/>
        <a:lstStyle/>
        <a:p>
          <a:pPr>
            <a:lnSpc>
              <a:spcPct val="100000"/>
            </a:lnSpc>
          </a:pPr>
          <a:r>
            <a:rPr lang="en-US" dirty="0"/>
            <a:t>Netiquette</a:t>
          </a:r>
        </a:p>
      </dgm:t>
    </dgm:pt>
    <dgm:pt modelId="{02F22BEF-9C4C-EB44-BDB1-A5E1EE7E1ED3}" type="parTrans" cxnId="{977198DD-A180-744B-A6E9-4AE74D8AE8E9}">
      <dgm:prSet/>
      <dgm:spPr/>
      <dgm:t>
        <a:bodyPr/>
        <a:lstStyle/>
        <a:p>
          <a:endParaRPr lang="en-US"/>
        </a:p>
      </dgm:t>
    </dgm:pt>
    <dgm:pt modelId="{0BB7D184-7EB6-0A42-B79D-F20D54AD0C87}" type="sibTrans" cxnId="{977198DD-A180-744B-A6E9-4AE74D8AE8E9}">
      <dgm:prSet/>
      <dgm:spPr/>
      <dgm:t>
        <a:bodyPr/>
        <a:lstStyle/>
        <a:p>
          <a:endParaRPr lang="en-US"/>
        </a:p>
      </dgm:t>
    </dgm:pt>
    <dgm:pt modelId="{007DC995-E27D-E248-BA28-4CF102E0ED09}">
      <dgm:prSet phldrT="[Text]" phldr="0"/>
      <dgm:spPr/>
      <dgm:t>
        <a:bodyPr/>
        <a:lstStyle/>
        <a:p>
          <a:pPr>
            <a:lnSpc>
              <a:spcPct val="100000"/>
            </a:lnSpc>
          </a:pPr>
          <a:r>
            <a:rPr lang="en-US" dirty="0"/>
            <a:t>Structure of Feedback and Frequency</a:t>
          </a:r>
        </a:p>
      </dgm:t>
    </dgm:pt>
    <dgm:pt modelId="{FDABDF75-1980-344C-9175-9F5D13F96C80}" type="parTrans" cxnId="{B7A10CF0-29A9-704B-B506-AD65936C5BAB}">
      <dgm:prSet/>
      <dgm:spPr/>
      <dgm:t>
        <a:bodyPr/>
        <a:lstStyle/>
        <a:p>
          <a:endParaRPr lang="en-US"/>
        </a:p>
      </dgm:t>
    </dgm:pt>
    <dgm:pt modelId="{B67A4824-11AC-3B4A-A955-82189AA2ECB4}" type="sibTrans" cxnId="{B7A10CF0-29A9-704B-B506-AD65936C5BAB}">
      <dgm:prSet/>
      <dgm:spPr/>
      <dgm:t>
        <a:bodyPr/>
        <a:lstStyle/>
        <a:p>
          <a:endParaRPr lang="en-US"/>
        </a:p>
      </dgm:t>
    </dgm:pt>
    <dgm:pt modelId="{A9AF1A3B-10FF-4F87-A015-4EDA29DA2FEF}" type="pres">
      <dgm:prSet presAssocID="{FF237908-2CAE-43C0-9B2F-C0C2A1E62A4C}" presName="root" presStyleCnt="0">
        <dgm:presLayoutVars>
          <dgm:dir/>
          <dgm:resizeHandles val="exact"/>
        </dgm:presLayoutVars>
      </dgm:prSet>
      <dgm:spPr/>
    </dgm:pt>
    <dgm:pt modelId="{641AB26A-1C97-4CD9-9A58-B288C76C5E04}" type="pres">
      <dgm:prSet presAssocID="{51EC20AE-E35F-4D36-8C71-4FA4B7FFDA71}" presName="compNode" presStyleCnt="0"/>
      <dgm:spPr/>
    </dgm:pt>
    <dgm:pt modelId="{734848B6-B849-403D-8F19-46AC95DB505D}" type="pres">
      <dgm:prSet presAssocID="{51EC20AE-E35F-4D36-8C71-4FA4B7FFDA71}"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Repeat with solid fill"/>
        </a:ext>
      </dgm:extLst>
    </dgm:pt>
    <dgm:pt modelId="{BDBCEBFB-8CCB-427F-9D74-0C78B919EC17}" type="pres">
      <dgm:prSet presAssocID="{51EC20AE-E35F-4D36-8C71-4FA4B7FFDA71}" presName="spaceRect" presStyleCnt="0"/>
      <dgm:spPr/>
    </dgm:pt>
    <dgm:pt modelId="{4049F09A-551A-4760-9639-40422E376998}" type="pres">
      <dgm:prSet presAssocID="{51EC20AE-E35F-4D36-8C71-4FA4B7FFDA71}" presName="textRect" presStyleLbl="revTx" presStyleIdx="0" presStyleCnt="5">
        <dgm:presLayoutVars>
          <dgm:chMax val="1"/>
          <dgm:chPref val="1"/>
        </dgm:presLayoutVars>
      </dgm:prSet>
      <dgm:spPr/>
    </dgm:pt>
    <dgm:pt modelId="{E0643EE0-0163-4CDC-BA39-40AC94A628FE}" type="pres">
      <dgm:prSet presAssocID="{75AD7934-ED2F-4CE8-8F3F-5EAFB15A7D0A}" presName="sibTrans" presStyleCnt="0"/>
      <dgm:spPr/>
    </dgm:pt>
    <dgm:pt modelId="{A61315EE-EA38-F942-ACDC-E060E8122934}" type="pres">
      <dgm:prSet presAssocID="{FFFCCF63-3AA7-004C-ACE1-55416C327D5F}" presName="compNode" presStyleCnt="0"/>
      <dgm:spPr/>
    </dgm:pt>
    <dgm:pt modelId="{2872F542-5DE7-A241-A8D3-E01F5085A169}" type="pres">
      <dgm:prSet presAssocID="{FFFCCF63-3AA7-004C-ACE1-55416C327D5F}"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Open book with solid fill"/>
        </a:ext>
      </dgm:extLst>
    </dgm:pt>
    <dgm:pt modelId="{AF062693-9CDB-9946-A93E-31E91516199A}" type="pres">
      <dgm:prSet presAssocID="{FFFCCF63-3AA7-004C-ACE1-55416C327D5F}" presName="spaceRect" presStyleCnt="0"/>
      <dgm:spPr/>
    </dgm:pt>
    <dgm:pt modelId="{5133DC13-23FA-FF43-9735-51FD222A7091}" type="pres">
      <dgm:prSet presAssocID="{FFFCCF63-3AA7-004C-ACE1-55416C327D5F}" presName="textRect" presStyleLbl="revTx" presStyleIdx="1" presStyleCnt="5">
        <dgm:presLayoutVars>
          <dgm:chMax val="1"/>
          <dgm:chPref val="1"/>
        </dgm:presLayoutVars>
      </dgm:prSet>
      <dgm:spPr/>
    </dgm:pt>
    <dgm:pt modelId="{AFEB9777-37B5-4D4B-8BA9-00880D35B4C4}" type="pres">
      <dgm:prSet presAssocID="{C37243A5-EDFC-9249-B084-7EE1EA9AEE1B}" presName="sibTrans" presStyleCnt="0"/>
      <dgm:spPr/>
    </dgm:pt>
    <dgm:pt modelId="{CA47440D-B058-014A-97DA-D8022C55D8AC}" type="pres">
      <dgm:prSet presAssocID="{2DF93FDF-2390-9F40-AF67-F20A6E866D6E}" presName="compNode" presStyleCnt="0"/>
      <dgm:spPr/>
    </dgm:pt>
    <dgm:pt modelId="{07663E04-7D6A-F242-8186-ED404EAB5653}" type="pres">
      <dgm:prSet presAssocID="{2DF93FDF-2390-9F40-AF67-F20A6E866D6E}"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Group success with solid fill"/>
        </a:ext>
      </dgm:extLst>
    </dgm:pt>
    <dgm:pt modelId="{9B4B3217-4A1F-4144-8320-94AF886BCD00}" type="pres">
      <dgm:prSet presAssocID="{2DF93FDF-2390-9F40-AF67-F20A6E866D6E}" presName="spaceRect" presStyleCnt="0"/>
      <dgm:spPr/>
    </dgm:pt>
    <dgm:pt modelId="{6107F4A9-ED85-6E4D-9A1D-DCD8A5255E48}" type="pres">
      <dgm:prSet presAssocID="{2DF93FDF-2390-9F40-AF67-F20A6E866D6E}" presName="textRect" presStyleLbl="revTx" presStyleIdx="2" presStyleCnt="5">
        <dgm:presLayoutVars>
          <dgm:chMax val="1"/>
          <dgm:chPref val="1"/>
        </dgm:presLayoutVars>
      </dgm:prSet>
      <dgm:spPr/>
    </dgm:pt>
    <dgm:pt modelId="{F425B13D-C926-A94B-B43E-AB323199E3CE}" type="pres">
      <dgm:prSet presAssocID="{6E79DC4D-D580-AA44-995A-3209926155A4}" presName="sibTrans" presStyleCnt="0"/>
      <dgm:spPr/>
    </dgm:pt>
    <dgm:pt modelId="{8ED7681E-8340-324F-BB9E-6215D3ADEDD8}" type="pres">
      <dgm:prSet presAssocID="{11E7959C-91BC-3546-9BC7-59B9E6B2B522}" presName="compNode" presStyleCnt="0"/>
      <dgm:spPr/>
    </dgm:pt>
    <dgm:pt modelId="{C9659416-D34D-C44D-89B7-F859B0BBF5D1}" type="pres">
      <dgm:prSet presAssocID="{11E7959C-91BC-3546-9BC7-59B9E6B2B522}" presName="iconRect" presStyleLbl="nod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Mental Health with solid fill"/>
        </a:ext>
      </dgm:extLst>
    </dgm:pt>
    <dgm:pt modelId="{BF032E4C-F519-C548-AA05-94A8766D7666}" type="pres">
      <dgm:prSet presAssocID="{11E7959C-91BC-3546-9BC7-59B9E6B2B522}" presName="spaceRect" presStyleCnt="0"/>
      <dgm:spPr/>
    </dgm:pt>
    <dgm:pt modelId="{EB7DE7E3-77D8-2846-B3C7-E62C1F6D9799}" type="pres">
      <dgm:prSet presAssocID="{11E7959C-91BC-3546-9BC7-59B9E6B2B522}" presName="textRect" presStyleLbl="revTx" presStyleIdx="3" presStyleCnt="5">
        <dgm:presLayoutVars>
          <dgm:chMax val="1"/>
          <dgm:chPref val="1"/>
        </dgm:presLayoutVars>
      </dgm:prSet>
      <dgm:spPr/>
    </dgm:pt>
    <dgm:pt modelId="{25ED5A3F-0DB9-7744-9C40-63FDA865F789}" type="pres">
      <dgm:prSet presAssocID="{0BB7D184-7EB6-0A42-B79D-F20D54AD0C87}" presName="sibTrans" presStyleCnt="0"/>
      <dgm:spPr/>
    </dgm:pt>
    <dgm:pt modelId="{E7A9A2EC-4D4C-554D-B611-8C98EFA39DE9}" type="pres">
      <dgm:prSet presAssocID="{007DC995-E27D-E248-BA28-4CF102E0ED09}" presName="compNode" presStyleCnt="0"/>
      <dgm:spPr/>
    </dgm:pt>
    <dgm:pt modelId="{069E7152-8BC2-1B4F-B5E8-093945C6FEA8}" type="pres">
      <dgm:prSet presAssocID="{007DC995-E27D-E248-BA28-4CF102E0ED09}"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Checklist with solid fill"/>
        </a:ext>
      </dgm:extLst>
    </dgm:pt>
    <dgm:pt modelId="{2EC49BF4-8CB2-174F-896B-D4C06B646E60}" type="pres">
      <dgm:prSet presAssocID="{007DC995-E27D-E248-BA28-4CF102E0ED09}" presName="spaceRect" presStyleCnt="0"/>
      <dgm:spPr/>
    </dgm:pt>
    <dgm:pt modelId="{644D1A82-ADAE-9E45-B3BA-9BC87A99557D}" type="pres">
      <dgm:prSet presAssocID="{007DC995-E27D-E248-BA28-4CF102E0ED09}" presName="textRect" presStyleLbl="revTx" presStyleIdx="4" presStyleCnt="5">
        <dgm:presLayoutVars>
          <dgm:chMax val="1"/>
          <dgm:chPref val="1"/>
        </dgm:presLayoutVars>
      </dgm:prSet>
      <dgm:spPr/>
    </dgm:pt>
  </dgm:ptLst>
  <dgm:cxnLst>
    <dgm:cxn modelId="{A863792B-C74C-F14A-8659-FBFB2EFAEF74}" type="presOf" srcId="{FF237908-2CAE-43C0-9B2F-C0C2A1E62A4C}" destId="{A9AF1A3B-10FF-4F87-A015-4EDA29DA2FEF}" srcOrd="0" destOrd="0" presId="urn:microsoft.com/office/officeart/2018/2/layout/IconLabelList"/>
    <dgm:cxn modelId="{153D8E2E-2246-E844-A52F-FE71C2081450}" type="presOf" srcId="{2DF93FDF-2390-9F40-AF67-F20A6E866D6E}" destId="{6107F4A9-ED85-6E4D-9A1D-DCD8A5255E48}" srcOrd="0" destOrd="0" presId="urn:microsoft.com/office/officeart/2018/2/layout/IconLabelList"/>
    <dgm:cxn modelId="{165D7862-505C-4C13-863C-7751CBFCECFA}" srcId="{FF237908-2CAE-43C0-9B2F-C0C2A1E62A4C}" destId="{51EC20AE-E35F-4D36-8C71-4FA4B7FFDA71}" srcOrd="0" destOrd="0" parTransId="{DE81F4B3-7AE2-4513-9657-8FC68A8BAA38}" sibTransId="{75AD7934-ED2F-4CE8-8F3F-5EAFB15A7D0A}"/>
    <dgm:cxn modelId="{7089D069-3D37-E24B-9C07-A5A5B2456C47}" type="presOf" srcId="{FFFCCF63-3AA7-004C-ACE1-55416C327D5F}" destId="{5133DC13-23FA-FF43-9735-51FD222A7091}" srcOrd="0" destOrd="0" presId="urn:microsoft.com/office/officeart/2018/2/layout/IconLabelList"/>
    <dgm:cxn modelId="{F47D966D-3BD3-E54D-80DF-DA86F797C64A}" type="presOf" srcId="{11E7959C-91BC-3546-9BC7-59B9E6B2B522}" destId="{EB7DE7E3-77D8-2846-B3C7-E62C1F6D9799}" srcOrd="0" destOrd="0" presId="urn:microsoft.com/office/officeart/2018/2/layout/IconLabelList"/>
    <dgm:cxn modelId="{036D92AE-D6F9-6449-A480-DD475239BD33}" type="presOf" srcId="{51EC20AE-E35F-4D36-8C71-4FA4B7FFDA71}" destId="{4049F09A-551A-4760-9639-40422E376998}" srcOrd="0" destOrd="0" presId="urn:microsoft.com/office/officeart/2018/2/layout/IconLabelList"/>
    <dgm:cxn modelId="{0BA838B0-57C5-2F43-BF24-7A95A7E7C7BA}" srcId="{FF237908-2CAE-43C0-9B2F-C0C2A1E62A4C}" destId="{2DF93FDF-2390-9F40-AF67-F20A6E866D6E}" srcOrd="2" destOrd="0" parTransId="{1F651872-DED5-BD45-89A4-BD6344727D79}" sibTransId="{6E79DC4D-D580-AA44-995A-3209926155A4}"/>
    <dgm:cxn modelId="{3357D0C8-0CED-7E42-A151-546B30E137CD}" srcId="{FF237908-2CAE-43C0-9B2F-C0C2A1E62A4C}" destId="{FFFCCF63-3AA7-004C-ACE1-55416C327D5F}" srcOrd="1" destOrd="0" parTransId="{66717513-D85C-A34A-8FA2-E1027A636395}" sibTransId="{C37243A5-EDFC-9249-B084-7EE1EA9AEE1B}"/>
    <dgm:cxn modelId="{977198DD-A180-744B-A6E9-4AE74D8AE8E9}" srcId="{FF237908-2CAE-43C0-9B2F-C0C2A1E62A4C}" destId="{11E7959C-91BC-3546-9BC7-59B9E6B2B522}" srcOrd="3" destOrd="0" parTransId="{02F22BEF-9C4C-EB44-BDB1-A5E1EE7E1ED3}" sibTransId="{0BB7D184-7EB6-0A42-B79D-F20D54AD0C87}"/>
    <dgm:cxn modelId="{B7A10CF0-29A9-704B-B506-AD65936C5BAB}" srcId="{FF237908-2CAE-43C0-9B2F-C0C2A1E62A4C}" destId="{007DC995-E27D-E248-BA28-4CF102E0ED09}" srcOrd="4" destOrd="0" parTransId="{FDABDF75-1980-344C-9175-9F5D13F96C80}" sibTransId="{B67A4824-11AC-3B4A-A955-82189AA2ECB4}"/>
    <dgm:cxn modelId="{F5776FFD-989F-424F-A6E8-2F37DE0515B4}" type="presOf" srcId="{007DC995-E27D-E248-BA28-4CF102E0ED09}" destId="{644D1A82-ADAE-9E45-B3BA-9BC87A99557D}" srcOrd="0" destOrd="0" presId="urn:microsoft.com/office/officeart/2018/2/layout/IconLabelList"/>
    <dgm:cxn modelId="{73C139A0-3DF6-7A47-8E2B-66890972EEF8}" type="presParOf" srcId="{A9AF1A3B-10FF-4F87-A015-4EDA29DA2FEF}" destId="{641AB26A-1C97-4CD9-9A58-B288C76C5E04}" srcOrd="0" destOrd="0" presId="urn:microsoft.com/office/officeart/2018/2/layout/IconLabelList"/>
    <dgm:cxn modelId="{945E43C4-9938-7B4F-926D-7E49DACC07DF}" type="presParOf" srcId="{641AB26A-1C97-4CD9-9A58-B288C76C5E04}" destId="{734848B6-B849-403D-8F19-46AC95DB505D}" srcOrd="0" destOrd="0" presId="urn:microsoft.com/office/officeart/2018/2/layout/IconLabelList"/>
    <dgm:cxn modelId="{A7FEA79B-734F-8844-B0D6-734494A72C73}" type="presParOf" srcId="{641AB26A-1C97-4CD9-9A58-B288C76C5E04}" destId="{BDBCEBFB-8CCB-427F-9D74-0C78B919EC17}" srcOrd="1" destOrd="0" presId="urn:microsoft.com/office/officeart/2018/2/layout/IconLabelList"/>
    <dgm:cxn modelId="{02B62D34-D8BD-F24C-8DF5-77424D3D0173}" type="presParOf" srcId="{641AB26A-1C97-4CD9-9A58-B288C76C5E04}" destId="{4049F09A-551A-4760-9639-40422E376998}" srcOrd="2" destOrd="0" presId="urn:microsoft.com/office/officeart/2018/2/layout/IconLabelList"/>
    <dgm:cxn modelId="{9240B179-D2CF-BE43-B341-73FD51B355A7}" type="presParOf" srcId="{A9AF1A3B-10FF-4F87-A015-4EDA29DA2FEF}" destId="{E0643EE0-0163-4CDC-BA39-40AC94A628FE}" srcOrd="1" destOrd="0" presId="urn:microsoft.com/office/officeart/2018/2/layout/IconLabelList"/>
    <dgm:cxn modelId="{9D3FB8C0-1C79-EE4C-9197-FC0F841B20EB}" type="presParOf" srcId="{A9AF1A3B-10FF-4F87-A015-4EDA29DA2FEF}" destId="{A61315EE-EA38-F942-ACDC-E060E8122934}" srcOrd="2" destOrd="0" presId="urn:microsoft.com/office/officeart/2018/2/layout/IconLabelList"/>
    <dgm:cxn modelId="{17848017-32DD-9A40-B7F9-D1B45EF1E2A4}" type="presParOf" srcId="{A61315EE-EA38-F942-ACDC-E060E8122934}" destId="{2872F542-5DE7-A241-A8D3-E01F5085A169}" srcOrd="0" destOrd="0" presId="urn:microsoft.com/office/officeart/2018/2/layout/IconLabelList"/>
    <dgm:cxn modelId="{F88D8613-297B-9047-90AB-F67F211604FF}" type="presParOf" srcId="{A61315EE-EA38-F942-ACDC-E060E8122934}" destId="{AF062693-9CDB-9946-A93E-31E91516199A}" srcOrd="1" destOrd="0" presId="urn:microsoft.com/office/officeart/2018/2/layout/IconLabelList"/>
    <dgm:cxn modelId="{48FA654C-E38C-F94D-A4C9-E53434F728F2}" type="presParOf" srcId="{A61315EE-EA38-F942-ACDC-E060E8122934}" destId="{5133DC13-23FA-FF43-9735-51FD222A7091}" srcOrd="2" destOrd="0" presId="urn:microsoft.com/office/officeart/2018/2/layout/IconLabelList"/>
    <dgm:cxn modelId="{EAC6A9B5-762B-314C-A454-69A50E3E2E81}" type="presParOf" srcId="{A9AF1A3B-10FF-4F87-A015-4EDA29DA2FEF}" destId="{AFEB9777-37B5-4D4B-8BA9-00880D35B4C4}" srcOrd="3" destOrd="0" presId="urn:microsoft.com/office/officeart/2018/2/layout/IconLabelList"/>
    <dgm:cxn modelId="{223463B3-0978-7247-ACB0-4C1A362AF1EA}" type="presParOf" srcId="{A9AF1A3B-10FF-4F87-A015-4EDA29DA2FEF}" destId="{CA47440D-B058-014A-97DA-D8022C55D8AC}" srcOrd="4" destOrd="0" presId="urn:microsoft.com/office/officeart/2018/2/layout/IconLabelList"/>
    <dgm:cxn modelId="{41221DC2-2967-7441-B934-DBC0F6234384}" type="presParOf" srcId="{CA47440D-B058-014A-97DA-D8022C55D8AC}" destId="{07663E04-7D6A-F242-8186-ED404EAB5653}" srcOrd="0" destOrd="0" presId="urn:microsoft.com/office/officeart/2018/2/layout/IconLabelList"/>
    <dgm:cxn modelId="{2C2B679D-EA20-2E4C-AD0A-189C9B885261}" type="presParOf" srcId="{CA47440D-B058-014A-97DA-D8022C55D8AC}" destId="{9B4B3217-4A1F-4144-8320-94AF886BCD00}" srcOrd="1" destOrd="0" presId="urn:microsoft.com/office/officeart/2018/2/layout/IconLabelList"/>
    <dgm:cxn modelId="{D217EF57-1874-9C47-BDA0-04D28BFF795A}" type="presParOf" srcId="{CA47440D-B058-014A-97DA-D8022C55D8AC}" destId="{6107F4A9-ED85-6E4D-9A1D-DCD8A5255E48}" srcOrd="2" destOrd="0" presId="urn:microsoft.com/office/officeart/2018/2/layout/IconLabelList"/>
    <dgm:cxn modelId="{9BBE27E2-83D4-E84F-A032-F35313D551D9}" type="presParOf" srcId="{A9AF1A3B-10FF-4F87-A015-4EDA29DA2FEF}" destId="{F425B13D-C926-A94B-B43E-AB323199E3CE}" srcOrd="5" destOrd="0" presId="urn:microsoft.com/office/officeart/2018/2/layout/IconLabelList"/>
    <dgm:cxn modelId="{0C28CA62-6976-EB4E-B79B-D6250AD82578}" type="presParOf" srcId="{A9AF1A3B-10FF-4F87-A015-4EDA29DA2FEF}" destId="{8ED7681E-8340-324F-BB9E-6215D3ADEDD8}" srcOrd="6" destOrd="0" presId="urn:microsoft.com/office/officeart/2018/2/layout/IconLabelList"/>
    <dgm:cxn modelId="{16DDC100-2B7F-D043-AD4A-3BC626281F3B}" type="presParOf" srcId="{8ED7681E-8340-324F-BB9E-6215D3ADEDD8}" destId="{C9659416-D34D-C44D-89B7-F859B0BBF5D1}" srcOrd="0" destOrd="0" presId="urn:microsoft.com/office/officeart/2018/2/layout/IconLabelList"/>
    <dgm:cxn modelId="{07B7C79F-BB15-A943-80F4-E1E5BA41A41B}" type="presParOf" srcId="{8ED7681E-8340-324F-BB9E-6215D3ADEDD8}" destId="{BF032E4C-F519-C548-AA05-94A8766D7666}" srcOrd="1" destOrd="0" presId="urn:microsoft.com/office/officeart/2018/2/layout/IconLabelList"/>
    <dgm:cxn modelId="{0B0F4792-C71B-154C-AB05-D3644455F761}" type="presParOf" srcId="{8ED7681E-8340-324F-BB9E-6215D3ADEDD8}" destId="{EB7DE7E3-77D8-2846-B3C7-E62C1F6D9799}" srcOrd="2" destOrd="0" presId="urn:microsoft.com/office/officeart/2018/2/layout/IconLabelList"/>
    <dgm:cxn modelId="{6795BBBB-7A62-FA4B-83E9-18CC1F698C92}" type="presParOf" srcId="{A9AF1A3B-10FF-4F87-A015-4EDA29DA2FEF}" destId="{25ED5A3F-0DB9-7744-9C40-63FDA865F789}" srcOrd="7" destOrd="0" presId="urn:microsoft.com/office/officeart/2018/2/layout/IconLabelList"/>
    <dgm:cxn modelId="{31547703-F79B-224B-9683-310C710AAB1A}" type="presParOf" srcId="{A9AF1A3B-10FF-4F87-A015-4EDA29DA2FEF}" destId="{E7A9A2EC-4D4C-554D-B611-8C98EFA39DE9}" srcOrd="8" destOrd="0" presId="urn:microsoft.com/office/officeart/2018/2/layout/IconLabelList"/>
    <dgm:cxn modelId="{D7B46DFD-C53D-E745-8EBB-A7E7ADE7FAF6}" type="presParOf" srcId="{E7A9A2EC-4D4C-554D-B611-8C98EFA39DE9}" destId="{069E7152-8BC2-1B4F-B5E8-093945C6FEA8}" srcOrd="0" destOrd="0" presId="urn:microsoft.com/office/officeart/2018/2/layout/IconLabelList"/>
    <dgm:cxn modelId="{F924F443-54AD-9149-9B9D-D9A35954BF21}" type="presParOf" srcId="{E7A9A2EC-4D4C-554D-B611-8C98EFA39DE9}" destId="{2EC49BF4-8CB2-174F-896B-D4C06B646E60}" srcOrd="1" destOrd="0" presId="urn:microsoft.com/office/officeart/2018/2/layout/IconLabelList"/>
    <dgm:cxn modelId="{9C758B80-98A2-3B4E-A438-1D47CD3CF6B8}" type="presParOf" srcId="{E7A9A2EC-4D4C-554D-B611-8C98EFA39DE9}" destId="{644D1A82-ADAE-9E45-B3BA-9BC87A99557D}"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237908-2CAE-43C0-9B2F-C0C2A1E62A4C}"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1EC20AE-E35F-4D36-8C71-4FA4B7FFDA71}">
      <dgm:prSet phldr="0"/>
      <dgm:spPr/>
      <dgm:t>
        <a:bodyPr/>
        <a:lstStyle/>
        <a:p>
          <a:pPr>
            <a:lnSpc>
              <a:spcPct val="100000"/>
            </a:lnSpc>
          </a:pPr>
          <a:r>
            <a:rPr lang="en-US" dirty="0"/>
            <a:t>Announcement Summaries and Frequency</a:t>
          </a:r>
        </a:p>
      </dgm:t>
    </dgm:pt>
    <dgm:pt modelId="{DE81F4B3-7AE2-4513-9657-8FC68A8BAA38}" type="parTrans" cxnId="{165D7862-505C-4C13-863C-7751CBFCECFA}">
      <dgm:prSet/>
      <dgm:spPr/>
      <dgm:t>
        <a:bodyPr/>
        <a:lstStyle/>
        <a:p>
          <a:endParaRPr lang="en-US"/>
        </a:p>
      </dgm:t>
    </dgm:pt>
    <dgm:pt modelId="{75AD7934-ED2F-4CE8-8F3F-5EAFB15A7D0A}" type="sibTrans" cxnId="{165D7862-505C-4C13-863C-7751CBFCECFA}">
      <dgm:prSet/>
      <dgm:spPr/>
      <dgm:t>
        <a:bodyPr/>
        <a:lstStyle/>
        <a:p>
          <a:endParaRPr lang="en-US"/>
        </a:p>
      </dgm:t>
    </dgm:pt>
    <dgm:pt modelId="{FFFCCF63-3AA7-004C-ACE1-55416C327D5F}">
      <dgm:prSet phldrT="[Text]" phldr="0"/>
      <dgm:spPr/>
      <dgm:t>
        <a:bodyPr/>
        <a:lstStyle/>
        <a:p>
          <a:pPr>
            <a:lnSpc>
              <a:spcPct val="100000"/>
            </a:lnSpc>
          </a:pPr>
          <a:r>
            <a:rPr lang="en-US" dirty="0"/>
            <a:t>Email Turn Around Time</a:t>
          </a:r>
        </a:p>
      </dgm:t>
    </dgm:pt>
    <dgm:pt modelId="{66717513-D85C-A34A-8FA2-E1027A636395}" type="parTrans" cxnId="{3357D0C8-0CED-7E42-A151-546B30E137CD}">
      <dgm:prSet/>
      <dgm:spPr/>
      <dgm:t>
        <a:bodyPr/>
        <a:lstStyle/>
        <a:p>
          <a:endParaRPr lang="en-US"/>
        </a:p>
      </dgm:t>
    </dgm:pt>
    <dgm:pt modelId="{C37243A5-EDFC-9249-B084-7EE1EA9AEE1B}" type="sibTrans" cxnId="{3357D0C8-0CED-7E42-A151-546B30E137CD}">
      <dgm:prSet/>
      <dgm:spPr/>
      <dgm:t>
        <a:bodyPr/>
        <a:lstStyle/>
        <a:p>
          <a:endParaRPr lang="en-US"/>
        </a:p>
      </dgm:t>
    </dgm:pt>
    <dgm:pt modelId="{2DF93FDF-2390-9F40-AF67-F20A6E866D6E}">
      <dgm:prSet phldrT="[Text]" phldr="0"/>
      <dgm:spPr/>
      <dgm:t>
        <a:bodyPr/>
        <a:lstStyle/>
        <a:p>
          <a:pPr>
            <a:lnSpc>
              <a:spcPct val="100000"/>
            </a:lnSpc>
          </a:pPr>
          <a:r>
            <a:rPr lang="en-US" dirty="0"/>
            <a:t>Practice communications in first week.</a:t>
          </a:r>
        </a:p>
      </dgm:t>
    </dgm:pt>
    <dgm:pt modelId="{1F651872-DED5-BD45-89A4-BD6344727D79}" type="parTrans" cxnId="{0BA838B0-57C5-2F43-BF24-7A95A7E7C7BA}">
      <dgm:prSet/>
      <dgm:spPr/>
      <dgm:t>
        <a:bodyPr/>
        <a:lstStyle/>
        <a:p>
          <a:endParaRPr lang="en-US"/>
        </a:p>
      </dgm:t>
    </dgm:pt>
    <dgm:pt modelId="{6E79DC4D-D580-AA44-995A-3209926155A4}" type="sibTrans" cxnId="{0BA838B0-57C5-2F43-BF24-7A95A7E7C7BA}">
      <dgm:prSet/>
      <dgm:spPr/>
      <dgm:t>
        <a:bodyPr/>
        <a:lstStyle/>
        <a:p>
          <a:endParaRPr lang="en-US"/>
        </a:p>
      </dgm:t>
    </dgm:pt>
    <dgm:pt modelId="{11E7959C-91BC-3546-9BC7-59B9E6B2B522}">
      <dgm:prSet phldrT="[Text]" phldr="0"/>
      <dgm:spPr/>
      <dgm:t>
        <a:bodyPr/>
        <a:lstStyle/>
        <a:p>
          <a:pPr>
            <a:lnSpc>
              <a:spcPct val="100000"/>
            </a:lnSpc>
          </a:pPr>
          <a:r>
            <a:rPr lang="en-US" dirty="0"/>
            <a:t>Netiquette</a:t>
          </a:r>
        </a:p>
      </dgm:t>
    </dgm:pt>
    <dgm:pt modelId="{02F22BEF-9C4C-EB44-BDB1-A5E1EE7E1ED3}" type="parTrans" cxnId="{977198DD-A180-744B-A6E9-4AE74D8AE8E9}">
      <dgm:prSet/>
      <dgm:spPr/>
      <dgm:t>
        <a:bodyPr/>
        <a:lstStyle/>
        <a:p>
          <a:endParaRPr lang="en-US"/>
        </a:p>
      </dgm:t>
    </dgm:pt>
    <dgm:pt modelId="{0BB7D184-7EB6-0A42-B79D-F20D54AD0C87}" type="sibTrans" cxnId="{977198DD-A180-744B-A6E9-4AE74D8AE8E9}">
      <dgm:prSet/>
      <dgm:spPr/>
      <dgm:t>
        <a:bodyPr/>
        <a:lstStyle/>
        <a:p>
          <a:endParaRPr lang="en-US"/>
        </a:p>
      </dgm:t>
    </dgm:pt>
    <dgm:pt modelId="{007DC995-E27D-E248-BA28-4CF102E0ED09}">
      <dgm:prSet phldrT="[Text]" phldr="0"/>
      <dgm:spPr/>
      <dgm:t>
        <a:bodyPr/>
        <a:lstStyle/>
        <a:p>
          <a:pPr>
            <a:lnSpc>
              <a:spcPct val="100000"/>
            </a:lnSpc>
          </a:pPr>
          <a:r>
            <a:rPr lang="en-US" dirty="0"/>
            <a:t>Structure of Feedback and Frequency</a:t>
          </a:r>
        </a:p>
      </dgm:t>
    </dgm:pt>
    <dgm:pt modelId="{FDABDF75-1980-344C-9175-9F5D13F96C80}" type="parTrans" cxnId="{B7A10CF0-29A9-704B-B506-AD65936C5BAB}">
      <dgm:prSet/>
      <dgm:spPr/>
      <dgm:t>
        <a:bodyPr/>
        <a:lstStyle/>
        <a:p>
          <a:endParaRPr lang="en-US"/>
        </a:p>
      </dgm:t>
    </dgm:pt>
    <dgm:pt modelId="{B67A4824-11AC-3B4A-A955-82189AA2ECB4}" type="sibTrans" cxnId="{B7A10CF0-29A9-704B-B506-AD65936C5BAB}">
      <dgm:prSet/>
      <dgm:spPr/>
      <dgm:t>
        <a:bodyPr/>
        <a:lstStyle/>
        <a:p>
          <a:endParaRPr lang="en-US"/>
        </a:p>
      </dgm:t>
    </dgm:pt>
    <dgm:pt modelId="{A9AF1A3B-10FF-4F87-A015-4EDA29DA2FEF}" type="pres">
      <dgm:prSet presAssocID="{FF237908-2CAE-43C0-9B2F-C0C2A1E62A4C}" presName="root" presStyleCnt="0">
        <dgm:presLayoutVars>
          <dgm:dir/>
          <dgm:resizeHandles val="exact"/>
        </dgm:presLayoutVars>
      </dgm:prSet>
      <dgm:spPr/>
    </dgm:pt>
    <dgm:pt modelId="{641AB26A-1C97-4CD9-9A58-B288C76C5E04}" type="pres">
      <dgm:prSet presAssocID="{51EC20AE-E35F-4D36-8C71-4FA4B7FFDA71}" presName="compNode" presStyleCnt="0"/>
      <dgm:spPr/>
    </dgm:pt>
    <dgm:pt modelId="{734848B6-B849-403D-8F19-46AC95DB505D}" type="pres">
      <dgm:prSet presAssocID="{51EC20AE-E35F-4D36-8C71-4FA4B7FFDA7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Send with solid fill"/>
        </a:ext>
      </dgm:extLst>
    </dgm:pt>
    <dgm:pt modelId="{BDBCEBFB-8CCB-427F-9D74-0C78B919EC17}" type="pres">
      <dgm:prSet presAssocID="{51EC20AE-E35F-4D36-8C71-4FA4B7FFDA71}" presName="spaceRect" presStyleCnt="0"/>
      <dgm:spPr/>
    </dgm:pt>
    <dgm:pt modelId="{4049F09A-551A-4760-9639-40422E376998}" type="pres">
      <dgm:prSet presAssocID="{51EC20AE-E35F-4D36-8C71-4FA4B7FFDA71}" presName="textRect" presStyleLbl="revTx" presStyleIdx="0" presStyleCnt="5">
        <dgm:presLayoutVars>
          <dgm:chMax val="1"/>
          <dgm:chPref val="1"/>
        </dgm:presLayoutVars>
      </dgm:prSet>
      <dgm:spPr/>
    </dgm:pt>
    <dgm:pt modelId="{E0643EE0-0163-4CDC-BA39-40AC94A628FE}" type="pres">
      <dgm:prSet presAssocID="{75AD7934-ED2F-4CE8-8F3F-5EAFB15A7D0A}" presName="sibTrans" presStyleCnt="0"/>
      <dgm:spPr/>
    </dgm:pt>
    <dgm:pt modelId="{A61315EE-EA38-F942-ACDC-E060E8122934}" type="pres">
      <dgm:prSet presAssocID="{FFFCCF63-3AA7-004C-ACE1-55416C327D5F}" presName="compNode" presStyleCnt="0"/>
      <dgm:spPr/>
    </dgm:pt>
    <dgm:pt modelId="{2872F542-5DE7-A241-A8D3-E01F5085A169}" type="pres">
      <dgm:prSet presAssocID="{FFFCCF63-3AA7-004C-ACE1-55416C327D5F}"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Open envelope with solid fill"/>
        </a:ext>
      </dgm:extLst>
    </dgm:pt>
    <dgm:pt modelId="{AF062693-9CDB-9946-A93E-31E91516199A}" type="pres">
      <dgm:prSet presAssocID="{FFFCCF63-3AA7-004C-ACE1-55416C327D5F}" presName="spaceRect" presStyleCnt="0"/>
      <dgm:spPr/>
    </dgm:pt>
    <dgm:pt modelId="{5133DC13-23FA-FF43-9735-51FD222A7091}" type="pres">
      <dgm:prSet presAssocID="{FFFCCF63-3AA7-004C-ACE1-55416C327D5F}" presName="textRect" presStyleLbl="revTx" presStyleIdx="1" presStyleCnt="5">
        <dgm:presLayoutVars>
          <dgm:chMax val="1"/>
          <dgm:chPref val="1"/>
        </dgm:presLayoutVars>
      </dgm:prSet>
      <dgm:spPr/>
    </dgm:pt>
    <dgm:pt modelId="{AFEB9777-37B5-4D4B-8BA9-00880D35B4C4}" type="pres">
      <dgm:prSet presAssocID="{C37243A5-EDFC-9249-B084-7EE1EA9AEE1B}" presName="sibTrans" presStyleCnt="0"/>
      <dgm:spPr/>
    </dgm:pt>
    <dgm:pt modelId="{CA47440D-B058-014A-97DA-D8022C55D8AC}" type="pres">
      <dgm:prSet presAssocID="{2DF93FDF-2390-9F40-AF67-F20A6E866D6E}" presName="compNode" presStyleCnt="0"/>
      <dgm:spPr/>
    </dgm:pt>
    <dgm:pt modelId="{07663E04-7D6A-F242-8186-ED404EAB5653}" type="pres">
      <dgm:prSet presAssocID="{2DF93FDF-2390-9F40-AF67-F20A6E866D6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hat bubble with solid fill"/>
        </a:ext>
      </dgm:extLst>
    </dgm:pt>
    <dgm:pt modelId="{9B4B3217-4A1F-4144-8320-94AF886BCD00}" type="pres">
      <dgm:prSet presAssocID="{2DF93FDF-2390-9F40-AF67-F20A6E866D6E}" presName="spaceRect" presStyleCnt="0"/>
      <dgm:spPr/>
    </dgm:pt>
    <dgm:pt modelId="{6107F4A9-ED85-6E4D-9A1D-DCD8A5255E48}" type="pres">
      <dgm:prSet presAssocID="{2DF93FDF-2390-9F40-AF67-F20A6E866D6E}" presName="textRect" presStyleLbl="revTx" presStyleIdx="2" presStyleCnt="5">
        <dgm:presLayoutVars>
          <dgm:chMax val="1"/>
          <dgm:chPref val="1"/>
        </dgm:presLayoutVars>
      </dgm:prSet>
      <dgm:spPr/>
    </dgm:pt>
    <dgm:pt modelId="{F425B13D-C926-A94B-B43E-AB323199E3CE}" type="pres">
      <dgm:prSet presAssocID="{6E79DC4D-D580-AA44-995A-3209926155A4}" presName="sibTrans" presStyleCnt="0"/>
      <dgm:spPr/>
    </dgm:pt>
    <dgm:pt modelId="{8ED7681E-8340-324F-BB9E-6215D3ADEDD8}" type="pres">
      <dgm:prSet presAssocID="{11E7959C-91BC-3546-9BC7-59B9E6B2B522}" presName="compNode" presStyleCnt="0"/>
      <dgm:spPr/>
    </dgm:pt>
    <dgm:pt modelId="{C9659416-D34D-C44D-89B7-F859B0BBF5D1}" type="pres">
      <dgm:prSet presAssocID="{11E7959C-91BC-3546-9BC7-59B9E6B2B522}"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Programmer female with solid fill"/>
        </a:ext>
      </dgm:extLst>
    </dgm:pt>
    <dgm:pt modelId="{BF032E4C-F519-C548-AA05-94A8766D7666}" type="pres">
      <dgm:prSet presAssocID="{11E7959C-91BC-3546-9BC7-59B9E6B2B522}" presName="spaceRect" presStyleCnt="0"/>
      <dgm:spPr/>
    </dgm:pt>
    <dgm:pt modelId="{EB7DE7E3-77D8-2846-B3C7-E62C1F6D9799}" type="pres">
      <dgm:prSet presAssocID="{11E7959C-91BC-3546-9BC7-59B9E6B2B522}" presName="textRect" presStyleLbl="revTx" presStyleIdx="3" presStyleCnt="5">
        <dgm:presLayoutVars>
          <dgm:chMax val="1"/>
          <dgm:chPref val="1"/>
        </dgm:presLayoutVars>
      </dgm:prSet>
      <dgm:spPr/>
    </dgm:pt>
    <dgm:pt modelId="{25ED5A3F-0DB9-7744-9C40-63FDA865F789}" type="pres">
      <dgm:prSet presAssocID="{0BB7D184-7EB6-0A42-B79D-F20D54AD0C87}" presName="sibTrans" presStyleCnt="0"/>
      <dgm:spPr/>
    </dgm:pt>
    <dgm:pt modelId="{E7A9A2EC-4D4C-554D-B611-8C98EFA39DE9}" type="pres">
      <dgm:prSet presAssocID="{007DC995-E27D-E248-BA28-4CF102E0ED09}" presName="compNode" presStyleCnt="0"/>
      <dgm:spPr/>
    </dgm:pt>
    <dgm:pt modelId="{069E7152-8BC2-1B4F-B5E8-093945C6FEA8}" type="pres">
      <dgm:prSet presAssocID="{007DC995-E27D-E248-BA28-4CF102E0ED09}"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Checklist with solid fill"/>
        </a:ext>
      </dgm:extLst>
    </dgm:pt>
    <dgm:pt modelId="{2EC49BF4-8CB2-174F-896B-D4C06B646E60}" type="pres">
      <dgm:prSet presAssocID="{007DC995-E27D-E248-BA28-4CF102E0ED09}" presName="spaceRect" presStyleCnt="0"/>
      <dgm:spPr/>
    </dgm:pt>
    <dgm:pt modelId="{644D1A82-ADAE-9E45-B3BA-9BC87A99557D}" type="pres">
      <dgm:prSet presAssocID="{007DC995-E27D-E248-BA28-4CF102E0ED09}" presName="textRect" presStyleLbl="revTx" presStyleIdx="4" presStyleCnt="5">
        <dgm:presLayoutVars>
          <dgm:chMax val="1"/>
          <dgm:chPref val="1"/>
        </dgm:presLayoutVars>
      </dgm:prSet>
      <dgm:spPr/>
    </dgm:pt>
  </dgm:ptLst>
  <dgm:cxnLst>
    <dgm:cxn modelId="{A863792B-C74C-F14A-8659-FBFB2EFAEF74}" type="presOf" srcId="{FF237908-2CAE-43C0-9B2F-C0C2A1E62A4C}" destId="{A9AF1A3B-10FF-4F87-A015-4EDA29DA2FEF}" srcOrd="0" destOrd="0" presId="urn:microsoft.com/office/officeart/2018/2/layout/IconLabelList"/>
    <dgm:cxn modelId="{153D8E2E-2246-E844-A52F-FE71C2081450}" type="presOf" srcId="{2DF93FDF-2390-9F40-AF67-F20A6E866D6E}" destId="{6107F4A9-ED85-6E4D-9A1D-DCD8A5255E48}" srcOrd="0" destOrd="0" presId="urn:microsoft.com/office/officeart/2018/2/layout/IconLabelList"/>
    <dgm:cxn modelId="{165D7862-505C-4C13-863C-7751CBFCECFA}" srcId="{FF237908-2CAE-43C0-9B2F-C0C2A1E62A4C}" destId="{51EC20AE-E35F-4D36-8C71-4FA4B7FFDA71}" srcOrd="0" destOrd="0" parTransId="{DE81F4B3-7AE2-4513-9657-8FC68A8BAA38}" sibTransId="{75AD7934-ED2F-4CE8-8F3F-5EAFB15A7D0A}"/>
    <dgm:cxn modelId="{7089D069-3D37-E24B-9C07-A5A5B2456C47}" type="presOf" srcId="{FFFCCF63-3AA7-004C-ACE1-55416C327D5F}" destId="{5133DC13-23FA-FF43-9735-51FD222A7091}" srcOrd="0" destOrd="0" presId="urn:microsoft.com/office/officeart/2018/2/layout/IconLabelList"/>
    <dgm:cxn modelId="{F47D966D-3BD3-E54D-80DF-DA86F797C64A}" type="presOf" srcId="{11E7959C-91BC-3546-9BC7-59B9E6B2B522}" destId="{EB7DE7E3-77D8-2846-B3C7-E62C1F6D9799}" srcOrd="0" destOrd="0" presId="urn:microsoft.com/office/officeart/2018/2/layout/IconLabelList"/>
    <dgm:cxn modelId="{036D92AE-D6F9-6449-A480-DD475239BD33}" type="presOf" srcId="{51EC20AE-E35F-4D36-8C71-4FA4B7FFDA71}" destId="{4049F09A-551A-4760-9639-40422E376998}" srcOrd="0" destOrd="0" presId="urn:microsoft.com/office/officeart/2018/2/layout/IconLabelList"/>
    <dgm:cxn modelId="{0BA838B0-57C5-2F43-BF24-7A95A7E7C7BA}" srcId="{FF237908-2CAE-43C0-9B2F-C0C2A1E62A4C}" destId="{2DF93FDF-2390-9F40-AF67-F20A6E866D6E}" srcOrd="2" destOrd="0" parTransId="{1F651872-DED5-BD45-89A4-BD6344727D79}" sibTransId="{6E79DC4D-D580-AA44-995A-3209926155A4}"/>
    <dgm:cxn modelId="{3357D0C8-0CED-7E42-A151-546B30E137CD}" srcId="{FF237908-2CAE-43C0-9B2F-C0C2A1E62A4C}" destId="{FFFCCF63-3AA7-004C-ACE1-55416C327D5F}" srcOrd="1" destOrd="0" parTransId="{66717513-D85C-A34A-8FA2-E1027A636395}" sibTransId="{C37243A5-EDFC-9249-B084-7EE1EA9AEE1B}"/>
    <dgm:cxn modelId="{977198DD-A180-744B-A6E9-4AE74D8AE8E9}" srcId="{FF237908-2CAE-43C0-9B2F-C0C2A1E62A4C}" destId="{11E7959C-91BC-3546-9BC7-59B9E6B2B522}" srcOrd="3" destOrd="0" parTransId="{02F22BEF-9C4C-EB44-BDB1-A5E1EE7E1ED3}" sibTransId="{0BB7D184-7EB6-0A42-B79D-F20D54AD0C87}"/>
    <dgm:cxn modelId="{B7A10CF0-29A9-704B-B506-AD65936C5BAB}" srcId="{FF237908-2CAE-43C0-9B2F-C0C2A1E62A4C}" destId="{007DC995-E27D-E248-BA28-4CF102E0ED09}" srcOrd="4" destOrd="0" parTransId="{FDABDF75-1980-344C-9175-9F5D13F96C80}" sibTransId="{B67A4824-11AC-3B4A-A955-82189AA2ECB4}"/>
    <dgm:cxn modelId="{F5776FFD-989F-424F-A6E8-2F37DE0515B4}" type="presOf" srcId="{007DC995-E27D-E248-BA28-4CF102E0ED09}" destId="{644D1A82-ADAE-9E45-B3BA-9BC87A99557D}" srcOrd="0" destOrd="0" presId="urn:microsoft.com/office/officeart/2018/2/layout/IconLabelList"/>
    <dgm:cxn modelId="{73C139A0-3DF6-7A47-8E2B-66890972EEF8}" type="presParOf" srcId="{A9AF1A3B-10FF-4F87-A015-4EDA29DA2FEF}" destId="{641AB26A-1C97-4CD9-9A58-B288C76C5E04}" srcOrd="0" destOrd="0" presId="urn:microsoft.com/office/officeart/2018/2/layout/IconLabelList"/>
    <dgm:cxn modelId="{945E43C4-9938-7B4F-926D-7E49DACC07DF}" type="presParOf" srcId="{641AB26A-1C97-4CD9-9A58-B288C76C5E04}" destId="{734848B6-B849-403D-8F19-46AC95DB505D}" srcOrd="0" destOrd="0" presId="urn:microsoft.com/office/officeart/2018/2/layout/IconLabelList"/>
    <dgm:cxn modelId="{A7FEA79B-734F-8844-B0D6-734494A72C73}" type="presParOf" srcId="{641AB26A-1C97-4CD9-9A58-B288C76C5E04}" destId="{BDBCEBFB-8CCB-427F-9D74-0C78B919EC17}" srcOrd="1" destOrd="0" presId="urn:microsoft.com/office/officeart/2018/2/layout/IconLabelList"/>
    <dgm:cxn modelId="{02B62D34-D8BD-F24C-8DF5-77424D3D0173}" type="presParOf" srcId="{641AB26A-1C97-4CD9-9A58-B288C76C5E04}" destId="{4049F09A-551A-4760-9639-40422E376998}" srcOrd="2" destOrd="0" presId="urn:microsoft.com/office/officeart/2018/2/layout/IconLabelList"/>
    <dgm:cxn modelId="{9240B179-D2CF-BE43-B341-73FD51B355A7}" type="presParOf" srcId="{A9AF1A3B-10FF-4F87-A015-4EDA29DA2FEF}" destId="{E0643EE0-0163-4CDC-BA39-40AC94A628FE}" srcOrd="1" destOrd="0" presId="urn:microsoft.com/office/officeart/2018/2/layout/IconLabelList"/>
    <dgm:cxn modelId="{9D3FB8C0-1C79-EE4C-9197-FC0F841B20EB}" type="presParOf" srcId="{A9AF1A3B-10FF-4F87-A015-4EDA29DA2FEF}" destId="{A61315EE-EA38-F942-ACDC-E060E8122934}" srcOrd="2" destOrd="0" presId="urn:microsoft.com/office/officeart/2018/2/layout/IconLabelList"/>
    <dgm:cxn modelId="{17848017-32DD-9A40-B7F9-D1B45EF1E2A4}" type="presParOf" srcId="{A61315EE-EA38-F942-ACDC-E060E8122934}" destId="{2872F542-5DE7-A241-A8D3-E01F5085A169}" srcOrd="0" destOrd="0" presId="urn:microsoft.com/office/officeart/2018/2/layout/IconLabelList"/>
    <dgm:cxn modelId="{F88D8613-297B-9047-90AB-F67F211604FF}" type="presParOf" srcId="{A61315EE-EA38-F942-ACDC-E060E8122934}" destId="{AF062693-9CDB-9946-A93E-31E91516199A}" srcOrd="1" destOrd="0" presId="urn:microsoft.com/office/officeart/2018/2/layout/IconLabelList"/>
    <dgm:cxn modelId="{48FA654C-E38C-F94D-A4C9-E53434F728F2}" type="presParOf" srcId="{A61315EE-EA38-F942-ACDC-E060E8122934}" destId="{5133DC13-23FA-FF43-9735-51FD222A7091}" srcOrd="2" destOrd="0" presId="urn:microsoft.com/office/officeart/2018/2/layout/IconLabelList"/>
    <dgm:cxn modelId="{EAC6A9B5-762B-314C-A454-69A50E3E2E81}" type="presParOf" srcId="{A9AF1A3B-10FF-4F87-A015-4EDA29DA2FEF}" destId="{AFEB9777-37B5-4D4B-8BA9-00880D35B4C4}" srcOrd="3" destOrd="0" presId="urn:microsoft.com/office/officeart/2018/2/layout/IconLabelList"/>
    <dgm:cxn modelId="{223463B3-0978-7247-ACB0-4C1A362AF1EA}" type="presParOf" srcId="{A9AF1A3B-10FF-4F87-A015-4EDA29DA2FEF}" destId="{CA47440D-B058-014A-97DA-D8022C55D8AC}" srcOrd="4" destOrd="0" presId="urn:microsoft.com/office/officeart/2018/2/layout/IconLabelList"/>
    <dgm:cxn modelId="{41221DC2-2967-7441-B934-DBC0F6234384}" type="presParOf" srcId="{CA47440D-B058-014A-97DA-D8022C55D8AC}" destId="{07663E04-7D6A-F242-8186-ED404EAB5653}" srcOrd="0" destOrd="0" presId="urn:microsoft.com/office/officeart/2018/2/layout/IconLabelList"/>
    <dgm:cxn modelId="{2C2B679D-EA20-2E4C-AD0A-189C9B885261}" type="presParOf" srcId="{CA47440D-B058-014A-97DA-D8022C55D8AC}" destId="{9B4B3217-4A1F-4144-8320-94AF886BCD00}" srcOrd="1" destOrd="0" presId="urn:microsoft.com/office/officeart/2018/2/layout/IconLabelList"/>
    <dgm:cxn modelId="{D217EF57-1874-9C47-BDA0-04D28BFF795A}" type="presParOf" srcId="{CA47440D-B058-014A-97DA-D8022C55D8AC}" destId="{6107F4A9-ED85-6E4D-9A1D-DCD8A5255E48}" srcOrd="2" destOrd="0" presId="urn:microsoft.com/office/officeart/2018/2/layout/IconLabelList"/>
    <dgm:cxn modelId="{9BBE27E2-83D4-E84F-A032-F35313D551D9}" type="presParOf" srcId="{A9AF1A3B-10FF-4F87-A015-4EDA29DA2FEF}" destId="{F425B13D-C926-A94B-B43E-AB323199E3CE}" srcOrd="5" destOrd="0" presId="urn:microsoft.com/office/officeart/2018/2/layout/IconLabelList"/>
    <dgm:cxn modelId="{0C28CA62-6976-EB4E-B79B-D6250AD82578}" type="presParOf" srcId="{A9AF1A3B-10FF-4F87-A015-4EDA29DA2FEF}" destId="{8ED7681E-8340-324F-BB9E-6215D3ADEDD8}" srcOrd="6" destOrd="0" presId="urn:microsoft.com/office/officeart/2018/2/layout/IconLabelList"/>
    <dgm:cxn modelId="{16DDC100-2B7F-D043-AD4A-3BC626281F3B}" type="presParOf" srcId="{8ED7681E-8340-324F-BB9E-6215D3ADEDD8}" destId="{C9659416-D34D-C44D-89B7-F859B0BBF5D1}" srcOrd="0" destOrd="0" presId="urn:microsoft.com/office/officeart/2018/2/layout/IconLabelList"/>
    <dgm:cxn modelId="{07B7C79F-BB15-A943-80F4-E1E5BA41A41B}" type="presParOf" srcId="{8ED7681E-8340-324F-BB9E-6215D3ADEDD8}" destId="{BF032E4C-F519-C548-AA05-94A8766D7666}" srcOrd="1" destOrd="0" presId="urn:microsoft.com/office/officeart/2018/2/layout/IconLabelList"/>
    <dgm:cxn modelId="{0B0F4792-C71B-154C-AB05-D3644455F761}" type="presParOf" srcId="{8ED7681E-8340-324F-BB9E-6215D3ADEDD8}" destId="{EB7DE7E3-77D8-2846-B3C7-E62C1F6D9799}" srcOrd="2" destOrd="0" presId="urn:microsoft.com/office/officeart/2018/2/layout/IconLabelList"/>
    <dgm:cxn modelId="{6795BBBB-7A62-FA4B-83E9-18CC1F698C92}" type="presParOf" srcId="{A9AF1A3B-10FF-4F87-A015-4EDA29DA2FEF}" destId="{25ED5A3F-0DB9-7744-9C40-63FDA865F789}" srcOrd="7" destOrd="0" presId="urn:microsoft.com/office/officeart/2018/2/layout/IconLabelList"/>
    <dgm:cxn modelId="{31547703-F79B-224B-9683-310C710AAB1A}" type="presParOf" srcId="{A9AF1A3B-10FF-4F87-A015-4EDA29DA2FEF}" destId="{E7A9A2EC-4D4C-554D-B611-8C98EFA39DE9}" srcOrd="8" destOrd="0" presId="urn:microsoft.com/office/officeart/2018/2/layout/IconLabelList"/>
    <dgm:cxn modelId="{D7B46DFD-C53D-E745-8EBB-A7E7ADE7FAF6}" type="presParOf" srcId="{E7A9A2EC-4D4C-554D-B611-8C98EFA39DE9}" destId="{069E7152-8BC2-1B4F-B5E8-093945C6FEA8}" srcOrd="0" destOrd="0" presId="urn:microsoft.com/office/officeart/2018/2/layout/IconLabelList"/>
    <dgm:cxn modelId="{F924F443-54AD-9149-9B9D-D9A35954BF21}" type="presParOf" srcId="{E7A9A2EC-4D4C-554D-B611-8C98EFA39DE9}" destId="{2EC49BF4-8CB2-174F-896B-D4C06B646E60}" srcOrd="1" destOrd="0" presId="urn:microsoft.com/office/officeart/2018/2/layout/IconLabelList"/>
    <dgm:cxn modelId="{9C758B80-98A2-3B4E-A438-1D47CD3CF6B8}" type="presParOf" srcId="{E7A9A2EC-4D4C-554D-B611-8C98EFA39DE9}" destId="{644D1A82-ADAE-9E45-B3BA-9BC87A99557D}"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237908-2CAE-43C0-9B2F-C0C2A1E62A4C}"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1EC20AE-E35F-4D36-8C71-4FA4B7FFDA71}">
      <dgm:prSet phldr="0"/>
      <dgm:spPr/>
      <dgm:t>
        <a:bodyPr/>
        <a:lstStyle/>
        <a:p>
          <a:pPr>
            <a:lnSpc>
              <a:spcPct val="100000"/>
            </a:lnSpc>
          </a:pPr>
          <a:r>
            <a:rPr lang="en-US" dirty="0"/>
            <a:t>Periodic Check-ins</a:t>
          </a:r>
        </a:p>
      </dgm:t>
    </dgm:pt>
    <dgm:pt modelId="{DE81F4B3-7AE2-4513-9657-8FC68A8BAA38}" type="parTrans" cxnId="{165D7862-505C-4C13-863C-7751CBFCECFA}">
      <dgm:prSet/>
      <dgm:spPr/>
      <dgm:t>
        <a:bodyPr/>
        <a:lstStyle/>
        <a:p>
          <a:endParaRPr lang="en-US"/>
        </a:p>
      </dgm:t>
    </dgm:pt>
    <dgm:pt modelId="{75AD7934-ED2F-4CE8-8F3F-5EAFB15A7D0A}" type="sibTrans" cxnId="{165D7862-505C-4C13-863C-7751CBFCECFA}">
      <dgm:prSet/>
      <dgm:spPr/>
      <dgm:t>
        <a:bodyPr/>
        <a:lstStyle/>
        <a:p>
          <a:endParaRPr lang="en-US"/>
        </a:p>
      </dgm:t>
    </dgm:pt>
    <dgm:pt modelId="{FFFCCF63-3AA7-004C-ACE1-55416C327D5F}">
      <dgm:prSet phldrT="[Text]" phldr="0"/>
      <dgm:spPr/>
      <dgm:t>
        <a:bodyPr/>
        <a:lstStyle/>
        <a:p>
          <a:pPr>
            <a:lnSpc>
              <a:spcPct val="100000"/>
            </a:lnSpc>
          </a:pPr>
          <a:r>
            <a:rPr lang="en-US" dirty="0"/>
            <a:t>Welcome Session</a:t>
          </a:r>
        </a:p>
      </dgm:t>
    </dgm:pt>
    <dgm:pt modelId="{66717513-D85C-A34A-8FA2-E1027A636395}" type="parTrans" cxnId="{3357D0C8-0CED-7E42-A151-546B30E137CD}">
      <dgm:prSet/>
      <dgm:spPr/>
      <dgm:t>
        <a:bodyPr/>
        <a:lstStyle/>
        <a:p>
          <a:endParaRPr lang="en-US"/>
        </a:p>
      </dgm:t>
    </dgm:pt>
    <dgm:pt modelId="{C37243A5-EDFC-9249-B084-7EE1EA9AEE1B}" type="sibTrans" cxnId="{3357D0C8-0CED-7E42-A151-546B30E137CD}">
      <dgm:prSet/>
      <dgm:spPr/>
      <dgm:t>
        <a:bodyPr/>
        <a:lstStyle/>
        <a:p>
          <a:endParaRPr lang="en-US"/>
        </a:p>
      </dgm:t>
    </dgm:pt>
    <dgm:pt modelId="{2DF93FDF-2390-9F40-AF67-F20A6E866D6E}">
      <dgm:prSet phldrT="[Text]" phldr="0"/>
      <dgm:spPr/>
      <dgm:t>
        <a:bodyPr/>
        <a:lstStyle/>
        <a:p>
          <a:pPr>
            <a:lnSpc>
              <a:spcPct val="100000"/>
            </a:lnSpc>
          </a:pPr>
          <a:r>
            <a:rPr lang="en-US" dirty="0"/>
            <a:t>Wrap-up Session</a:t>
          </a:r>
        </a:p>
      </dgm:t>
    </dgm:pt>
    <dgm:pt modelId="{1F651872-DED5-BD45-89A4-BD6344727D79}" type="parTrans" cxnId="{0BA838B0-57C5-2F43-BF24-7A95A7E7C7BA}">
      <dgm:prSet/>
      <dgm:spPr/>
      <dgm:t>
        <a:bodyPr/>
        <a:lstStyle/>
        <a:p>
          <a:endParaRPr lang="en-US"/>
        </a:p>
      </dgm:t>
    </dgm:pt>
    <dgm:pt modelId="{6E79DC4D-D580-AA44-995A-3209926155A4}" type="sibTrans" cxnId="{0BA838B0-57C5-2F43-BF24-7A95A7E7C7BA}">
      <dgm:prSet/>
      <dgm:spPr/>
      <dgm:t>
        <a:bodyPr/>
        <a:lstStyle/>
        <a:p>
          <a:endParaRPr lang="en-US"/>
        </a:p>
      </dgm:t>
    </dgm:pt>
    <dgm:pt modelId="{11E7959C-91BC-3546-9BC7-59B9E6B2B522}">
      <dgm:prSet phldrT="[Text]" phldr="0"/>
      <dgm:spPr/>
      <dgm:t>
        <a:bodyPr/>
        <a:lstStyle/>
        <a:p>
          <a:pPr>
            <a:lnSpc>
              <a:spcPct val="100000"/>
            </a:lnSpc>
          </a:pPr>
          <a:r>
            <a:rPr lang="en-US" dirty="0"/>
            <a:t>On Campus Requirements</a:t>
          </a:r>
        </a:p>
      </dgm:t>
    </dgm:pt>
    <dgm:pt modelId="{02F22BEF-9C4C-EB44-BDB1-A5E1EE7E1ED3}" type="parTrans" cxnId="{977198DD-A180-744B-A6E9-4AE74D8AE8E9}">
      <dgm:prSet/>
      <dgm:spPr/>
      <dgm:t>
        <a:bodyPr/>
        <a:lstStyle/>
        <a:p>
          <a:endParaRPr lang="en-US"/>
        </a:p>
      </dgm:t>
    </dgm:pt>
    <dgm:pt modelId="{0BB7D184-7EB6-0A42-B79D-F20D54AD0C87}" type="sibTrans" cxnId="{977198DD-A180-744B-A6E9-4AE74D8AE8E9}">
      <dgm:prSet/>
      <dgm:spPr/>
      <dgm:t>
        <a:bodyPr/>
        <a:lstStyle/>
        <a:p>
          <a:endParaRPr lang="en-US"/>
        </a:p>
      </dgm:t>
    </dgm:pt>
    <dgm:pt modelId="{007DC995-E27D-E248-BA28-4CF102E0ED09}">
      <dgm:prSet phldrT="[Text]" phldr="0"/>
      <dgm:spPr/>
      <dgm:t>
        <a:bodyPr/>
        <a:lstStyle/>
        <a:p>
          <a:pPr>
            <a:lnSpc>
              <a:spcPct val="100000"/>
            </a:lnSpc>
          </a:pPr>
          <a:r>
            <a:rPr lang="en-US" dirty="0"/>
            <a:t>Midterm Growth Report and Reflection</a:t>
          </a:r>
        </a:p>
      </dgm:t>
    </dgm:pt>
    <dgm:pt modelId="{FDABDF75-1980-344C-9175-9F5D13F96C80}" type="parTrans" cxnId="{B7A10CF0-29A9-704B-B506-AD65936C5BAB}">
      <dgm:prSet/>
      <dgm:spPr/>
      <dgm:t>
        <a:bodyPr/>
        <a:lstStyle/>
        <a:p>
          <a:endParaRPr lang="en-US"/>
        </a:p>
      </dgm:t>
    </dgm:pt>
    <dgm:pt modelId="{B67A4824-11AC-3B4A-A955-82189AA2ECB4}" type="sibTrans" cxnId="{B7A10CF0-29A9-704B-B506-AD65936C5BAB}">
      <dgm:prSet/>
      <dgm:spPr/>
      <dgm:t>
        <a:bodyPr/>
        <a:lstStyle/>
        <a:p>
          <a:endParaRPr lang="en-US"/>
        </a:p>
      </dgm:t>
    </dgm:pt>
    <dgm:pt modelId="{0438188A-0398-984B-B2B3-2857C9D8EB9E}">
      <dgm:prSet phldrT="[Text]" phldr="0"/>
      <dgm:spPr/>
      <dgm:t>
        <a:bodyPr/>
        <a:lstStyle/>
        <a:p>
          <a:pPr>
            <a:lnSpc>
              <a:spcPct val="100000"/>
            </a:lnSpc>
          </a:pPr>
          <a:r>
            <a:rPr lang="en-US" dirty="0"/>
            <a:t>Starfish</a:t>
          </a:r>
        </a:p>
      </dgm:t>
    </dgm:pt>
    <dgm:pt modelId="{8D7DEC4F-FED1-FD4E-B700-11C62296900B}" type="parTrans" cxnId="{E29CF145-2916-924A-95C5-B28C8E7C6441}">
      <dgm:prSet/>
      <dgm:spPr/>
      <dgm:t>
        <a:bodyPr/>
        <a:lstStyle/>
        <a:p>
          <a:endParaRPr lang="en-US"/>
        </a:p>
      </dgm:t>
    </dgm:pt>
    <dgm:pt modelId="{D6834EB8-BDA5-D546-BE5D-D78E9F30E595}" type="sibTrans" cxnId="{E29CF145-2916-924A-95C5-B28C8E7C6441}">
      <dgm:prSet/>
      <dgm:spPr/>
      <dgm:t>
        <a:bodyPr/>
        <a:lstStyle/>
        <a:p>
          <a:endParaRPr lang="en-US"/>
        </a:p>
      </dgm:t>
    </dgm:pt>
    <dgm:pt modelId="{A9AF1A3B-10FF-4F87-A015-4EDA29DA2FEF}" type="pres">
      <dgm:prSet presAssocID="{FF237908-2CAE-43C0-9B2F-C0C2A1E62A4C}" presName="root" presStyleCnt="0">
        <dgm:presLayoutVars>
          <dgm:dir/>
          <dgm:resizeHandles val="exact"/>
        </dgm:presLayoutVars>
      </dgm:prSet>
      <dgm:spPr/>
    </dgm:pt>
    <dgm:pt modelId="{641AB26A-1C97-4CD9-9A58-B288C76C5E04}" type="pres">
      <dgm:prSet presAssocID="{51EC20AE-E35F-4D36-8C71-4FA4B7FFDA71}" presName="compNode" presStyleCnt="0"/>
      <dgm:spPr/>
    </dgm:pt>
    <dgm:pt modelId="{734848B6-B849-403D-8F19-46AC95DB505D}" type="pres">
      <dgm:prSet presAssocID="{51EC20AE-E35F-4D36-8C71-4FA4B7FFDA71}" presName="iconRect" presStyleLbl="node1" presStyleIdx="0" presStyleCnt="6"/>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Open envelope with solid fill"/>
        </a:ext>
      </dgm:extLst>
    </dgm:pt>
    <dgm:pt modelId="{BDBCEBFB-8CCB-427F-9D74-0C78B919EC17}" type="pres">
      <dgm:prSet presAssocID="{51EC20AE-E35F-4D36-8C71-4FA4B7FFDA71}" presName="spaceRect" presStyleCnt="0"/>
      <dgm:spPr/>
    </dgm:pt>
    <dgm:pt modelId="{4049F09A-551A-4760-9639-40422E376998}" type="pres">
      <dgm:prSet presAssocID="{51EC20AE-E35F-4D36-8C71-4FA4B7FFDA71}" presName="textRect" presStyleLbl="revTx" presStyleIdx="0" presStyleCnt="6">
        <dgm:presLayoutVars>
          <dgm:chMax val="1"/>
          <dgm:chPref val="1"/>
        </dgm:presLayoutVars>
      </dgm:prSet>
      <dgm:spPr/>
    </dgm:pt>
    <dgm:pt modelId="{E0643EE0-0163-4CDC-BA39-40AC94A628FE}" type="pres">
      <dgm:prSet presAssocID="{75AD7934-ED2F-4CE8-8F3F-5EAFB15A7D0A}" presName="sibTrans" presStyleCnt="0"/>
      <dgm:spPr/>
    </dgm:pt>
    <dgm:pt modelId="{A61315EE-EA38-F942-ACDC-E060E8122934}" type="pres">
      <dgm:prSet presAssocID="{FFFCCF63-3AA7-004C-ACE1-55416C327D5F}" presName="compNode" presStyleCnt="0"/>
      <dgm:spPr/>
    </dgm:pt>
    <dgm:pt modelId="{2872F542-5DE7-A241-A8D3-E01F5085A169}" type="pres">
      <dgm:prSet presAssocID="{FFFCCF63-3AA7-004C-ACE1-55416C327D5F}"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Chat bubble with solid fill"/>
        </a:ext>
      </dgm:extLst>
    </dgm:pt>
    <dgm:pt modelId="{AF062693-9CDB-9946-A93E-31E91516199A}" type="pres">
      <dgm:prSet presAssocID="{FFFCCF63-3AA7-004C-ACE1-55416C327D5F}" presName="spaceRect" presStyleCnt="0"/>
      <dgm:spPr/>
    </dgm:pt>
    <dgm:pt modelId="{5133DC13-23FA-FF43-9735-51FD222A7091}" type="pres">
      <dgm:prSet presAssocID="{FFFCCF63-3AA7-004C-ACE1-55416C327D5F}" presName="textRect" presStyleLbl="revTx" presStyleIdx="1" presStyleCnt="6">
        <dgm:presLayoutVars>
          <dgm:chMax val="1"/>
          <dgm:chPref val="1"/>
        </dgm:presLayoutVars>
      </dgm:prSet>
      <dgm:spPr/>
    </dgm:pt>
    <dgm:pt modelId="{AFEB9777-37B5-4D4B-8BA9-00880D35B4C4}" type="pres">
      <dgm:prSet presAssocID="{C37243A5-EDFC-9249-B084-7EE1EA9AEE1B}" presName="sibTrans" presStyleCnt="0"/>
      <dgm:spPr/>
    </dgm:pt>
    <dgm:pt modelId="{CA47440D-B058-014A-97DA-D8022C55D8AC}" type="pres">
      <dgm:prSet presAssocID="{2DF93FDF-2390-9F40-AF67-F20A6E866D6E}" presName="compNode" presStyleCnt="0"/>
      <dgm:spPr/>
    </dgm:pt>
    <dgm:pt modelId="{07663E04-7D6A-F242-8186-ED404EAB5653}" type="pres">
      <dgm:prSet presAssocID="{2DF93FDF-2390-9F40-AF67-F20A6E866D6E}"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hat bubble with solid fill"/>
        </a:ext>
      </dgm:extLst>
    </dgm:pt>
    <dgm:pt modelId="{9B4B3217-4A1F-4144-8320-94AF886BCD00}" type="pres">
      <dgm:prSet presAssocID="{2DF93FDF-2390-9F40-AF67-F20A6E866D6E}" presName="spaceRect" presStyleCnt="0"/>
      <dgm:spPr/>
    </dgm:pt>
    <dgm:pt modelId="{6107F4A9-ED85-6E4D-9A1D-DCD8A5255E48}" type="pres">
      <dgm:prSet presAssocID="{2DF93FDF-2390-9F40-AF67-F20A6E866D6E}" presName="textRect" presStyleLbl="revTx" presStyleIdx="2" presStyleCnt="6">
        <dgm:presLayoutVars>
          <dgm:chMax val="1"/>
          <dgm:chPref val="1"/>
        </dgm:presLayoutVars>
      </dgm:prSet>
      <dgm:spPr/>
    </dgm:pt>
    <dgm:pt modelId="{F425B13D-C926-A94B-B43E-AB323199E3CE}" type="pres">
      <dgm:prSet presAssocID="{6E79DC4D-D580-AA44-995A-3209926155A4}" presName="sibTrans" presStyleCnt="0"/>
      <dgm:spPr/>
    </dgm:pt>
    <dgm:pt modelId="{8ED7681E-8340-324F-BB9E-6215D3ADEDD8}" type="pres">
      <dgm:prSet presAssocID="{11E7959C-91BC-3546-9BC7-59B9E6B2B522}" presName="compNode" presStyleCnt="0"/>
      <dgm:spPr/>
    </dgm:pt>
    <dgm:pt modelId="{C9659416-D34D-C44D-89B7-F859B0BBF5D1}" type="pres">
      <dgm:prSet presAssocID="{11E7959C-91BC-3546-9BC7-59B9E6B2B522}"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Schoolhouse with solid fill"/>
        </a:ext>
      </dgm:extLst>
    </dgm:pt>
    <dgm:pt modelId="{BF032E4C-F519-C548-AA05-94A8766D7666}" type="pres">
      <dgm:prSet presAssocID="{11E7959C-91BC-3546-9BC7-59B9E6B2B522}" presName="spaceRect" presStyleCnt="0"/>
      <dgm:spPr/>
    </dgm:pt>
    <dgm:pt modelId="{EB7DE7E3-77D8-2846-B3C7-E62C1F6D9799}" type="pres">
      <dgm:prSet presAssocID="{11E7959C-91BC-3546-9BC7-59B9E6B2B522}" presName="textRect" presStyleLbl="revTx" presStyleIdx="3" presStyleCnt="6">
        <dgm:presLayoutVars>
          <dgm:chMax val="1"/>
          <dgm:chPref val="1"/>
        </dgm:presLayoutVars>
      </dgm:prSet>
      <dgm:spPr/>
    </dgm:pt>
    <dgm:pt modelId="{25ED5A3F-0DB9-7744-9C40-63FDA865F789}" type="pres">
      <dgm:prSet presAssocID="{0BB7D184-7EB6-0A42-B79D-F20D54AD0C87}" presName="sibTrans" presStyleCnt="0"/>
      <dgm:spPr/>
    </dgm:pt>
    <dgm:pt modelId="{E7A9A2EC-4D4C-554D-B611-8C98EFA39DE9}" type="pres">
      <dgm:prSet presAssocID="{007DC995-E27D-E248-BA28-4CF102E0ED09}" presName="compNode" presStyleCnt="0"/>
      <dgm:spPr/>
    </dgm:pt>
    <dgm:pt modelId="{069E7152-8BC2-1B4F-B5E8-093945C6FEA8}" type="pres">
      <dgm:prSet presAssocID="{007DC995-E27D-E248-BA28-4CF102E0ED09}" presName="iconRect" presStyleLbl="node1" presStyleIdx="4" presStyleCnt="6"/>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Tree With Roots with solid fill"/>
        </a:ext>
      </dgm:extLst>
    </dgm:pt>
    <dgm:pt modelId="{2EC49BF4-8CB2-174F-896B-D4C06B646E60}" type="pres">
      <dgm:prSet presAssocID="{007DC995-E27D-E248-BA28-4CF102E0ED09}" presName="spaceRect" presStyleCnt="0"/>
      <dgm:spPr/>
    </dgm:pt>
    <dgm:pt modelId="{644D1A82-ADAE-9E45-B3BA-9BC87A99557D}" type="pres">
      <dgm:prSet presAssocID="{007DC995-E27D-E248-BA28-4CF102E0ED09}" presName="textRect" presStyleLbl="revTx" presStyleIdx="4" presStyleCnt="6">
        <dgm:presLayoutVars>
          <dgm:chMax val="1"/>
          <dgm:chPref val="1"/>
        </dgm:presLayoutVars>
      </dgm:prSet>
      <dgm:spPr/>
    </dgm:pt>
    <dgm:pt modelId="{95AA3EDD-2FA3-2641-AD0E-586BF11A33B8}" type="pres">
      <dgm:prSet presAssocID="{B67A4824-11AC-3B4A-A955-82189AA2ECB4}" presName="sibTrans" presStyleCnt="0"/>
      <dgm:spPr/>
    </dgm:pt>
    <dgm:pt modelId="{6DDB456D-CAD3-6E40-9854-0375DB461CFB}" type="pres">
      <dgm:prSet presAssocID="{0438188A-0398-984B-B2B3-2857C9D8EB9E}" presName="compNode" presStyleCnt="0"/>
      <dgm:spPr/>
    </dgm:pt>
    <dgm:pt modelId="{65F1BD1A-3D6D-0D4C-9536-BADBC9AAE4DA}" type="pres">
      <dgm:prSet presAssocID="{0438188A-0398-984B-B2B3-2857C9D8EB9E}" presName="iconRect" presStyleLbl="node1" presStyleIdx="5" presStyleCnt="6"/>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Badge New with solid fill"/>
        </a:ext>
      </dgm:extLst>
    </dgm:pt>
    <dgm:pt modelId="{099FB535-9E9B-8642-937B-67A0012745FA}" type="pres">
      <dgm:prSet presAssocID="{0438188A-0398-984B-B2B3-2857C9D8EB9E}" presName="spaceRect" presStyleCnt="0"/>
      <dgm:spPr/>
    </dgm:pt>
    <dgm:pt modelId="{9E686F4C-2834-A24D-BE5A-436F2166740B}" type="pres">
      <dgm:prSet presAssocID="{0438188A-0398-984B-B2B3-2857C9D8EB9E}" presName="textRect" presStyleLbl="revTx" presStyleIdx="5" presStyleCnt="6">
        <dgm:presLayoutVars>
          <dgm:chMax val="1"/>
          <dgm:chPref val="1"/>
        </dgm:presLayoutVars>
      </dgm:prSet>
      <dgm:spPr/>
    </dgm:pt>
  </dgm:ptLst>
  <dgm:cxnLst>
    <dgm:cxn modelId="{3EBF5C09-CDC1-4D49-91CE-22E5D9330178}" type="presOf" srcId="{0438188A-0398-984B-B2B3-2857C9D8EB9E}" destId="{9E686F4C-2834-A24D-BE5A-436F2166740B}" srcOrd="0" destOrd="0" presId="urn:microsoft.com/office/officeart/2018/2/layout/IconLabelList"/>
    <dgm:cxn modelId="{A863792B-C74C-F14A-8659-FBFB2EFAEF74}" type="presOf" srcId="{FF237908-2CAE-43C0-9B2F-C0C2A1E62A4C}" destId="{A9AF1A3B-10FF-4F87-A015-4EDA29DA2FEF}" srcOrd="0" destOrd="0" presId="urn:microsoft.com/office/officeart/2018/2/layout/IconLabelList"/>
    <dgm:cxn modelId="{153D8E2E-2246-E844-A52F-FE71C2081450}" type="presOf" srcId="{2DF93FDF-2390-9F40-AF67-F20A6E866D6E}" destId="{6107F4A9-ED85-6E4D-9A1D-DCD8A5255E48}" srcOrd="0" destOrd="0" presId="urn:microsoft.com/office/officeart/2018/2/layout/IconLabelList"/>
    <dgm:cxn modelId="{E29CF145-2916-924A-95C5-B28C8E7C6441}" srcId="{FF237908-2CAE-43C0-9B2F-C0C2A1E62A4C}" destId="{0438188A-0398-984B-B2B3-2857C9D8EB9E}" srcOrd="5" destOrd="0" parTransId="{8D7DEC4F-FED1-FD4E-B700-11C62296900B}" sibTransId="{D6834EB8-BDA5-D546-BE5D-D78E9F30E595}"/>
    <dgm:cxn modelId="{165D7862-505C-4C13-863C-7751CBFCECFA}" srcId="{FF237908-2CAE-43C0-9B2F-C0C2A1E62A4C}" destId="{51EC20AE-E35F-4D36-8C71-4FA4B7FFDA71}" srcOrd="0" destOrd="0" parTransId="{DE81F4B3-7AE2-4513-9657-8FC68A8BAA38}" sibTransId="{75AD7934-ED2F-4CE8-8F3F-5EAFB15A7D0A}"/>
    <dgm:cxn modelId="{7089D069-3D37-E24B-9C07-A5A5B2456C47}" type="presOf" srcId="{FFFCCF63-3AA7-004C-ACE1-55416C327D5F}" destId="{5133DC13-23FA-FF43-9735-51FD222A7091}" srcOrd="0" destOrd="0" presId="urn:microsoft.com/office/officeart/2018/2/layout/IconLabelList"/>
    <dgm:cxn modelId="{F47D966D-3BD3-E54D-80DF-DA86F797C64A}" type="presOf" srcId="{11E7959C-91BC-3546-9BC7-59B9E6B2B522}" destId="{EB7DE7E3-77D8-2846-B3C7-E62C1F6D9799}" srcOrd="0" destOrd="0" presId="urn:microsoft.com/office/officeart/2018/2/layout/IconLabelList"/>
    <dgm:cxn modelId="{036D92AE-D6F9-6449-A480-DD475239BD33}" type="presOf" srcId="{51EC20AE-E35F-4D36-8C71-4FA4B7FFDA71}" destId="{4049F09A-551A-4760-9639-40422E376998}" srcOrd="0" destOrd="0" presId="urn:microsoft.com/office/officeart/2018/2/layout/IconLabelList"/>
    <dgm:cxn modelId="{0BA838B0-57C5-2F43-BF24-7A95A7E7C7BA}" srcId="{FF237908-2CAE-43C0-9B2F-C0C2A1E62A4C}" destId="{2DF93FDF-2390-9F40-AF67-F20A6E866D6E}" srcOrd="2" destOrd="0" parTransId="{1F651872-DED5-BD45-89A4-BD6344727D79}" sibTransId="{6E79DC4D-D580-AA44-995A-3209926155A4}"/>
    <dgm:cxn modelId="{3357D0C8-0CED-7E42-A151-546B30E137CD}" srcId="{FF237908-2CAE-43C0-9B2F-C0C2A1E62A4C}" destId="{FFFCCF63-3AA7-004C-ACE1-55416C327D5F}" srcOrd="1" destOrd="0" parTransId="{66717513-D85C-A34A-8FA2-E1027A636395}" sibTransId="{C37243A5-EDFC-9249-B084-7EE1EA9AEE1B}"/>
    <dgm:cxn modelId="{977198DD-A180-744B-A6E9-4AE74D8AE8E9}" srcId="{FF237908-2CAE-43C0-9B2F-C0C2A1E62A4C}" destId="{11E7959C-91BC-3546-9BC7-59B9E6B2B522}" srcOrd="3" destOrd="0" parTransId="{02F22BEF-9C4C-EB44-BDB1-A5E1EE7E1ED3}" sibTransId="{0BB7D184-7EB6-0A42-B79D-F20D54AD0C87}"/>
    <dgm:cxn modelId="{B7A10CF0-29A9-704B-B506-AD65936C5BAB}" srcId="{FF237908-2CAE-43C0-9B2F-C0C2A1E62A4C}" destId="{007DC995-E27D-E248-BA28-4CF102E0ED09}" srcOrd="4" destOrd="0" parTransId="{FDABDF75-1980-344C-9175-9F5D13F96C80}" sibTransId="{B67A4824-11AC-3B4A-A955-82189AA2ECB4}"/>
    <dgm:cxn modelId="{F5776FFD-989F-424F-A6E8-2F37DE0515B4}" type="presOf" srcId="{007DC995-E27D-E248-BA28-4CF102E0ED09}" destId="{644D1A82-ADAE-9E45-B3BA-9BC87A99557D}" srcOrd="0" destOrd="0" presId="urn:microsoft.com/office/officeart/2018/2/layout/IconLabelList"/>
    <dgm:cxn modelId="{73C139A0-3DF6-7A47-8E2B-66890972EEF8}" type="presParOf" srcId="{A9AF1A3B-10FF-4F87-A015-4EDA29DA2FEF}" destId="{641AB26A-1C97-4CD9-9A58-B288C76C5E04}" srcOrd="0" destOrd="0" presId="urn:microsoft.com/office/officeart/2018/2/layout/IconLabelList"/>
    <dgm:cxn modelId="{945E43C4-9938-7B4F-926D-7E49DACC07DF}" type="presParOf" srcId="{641AB26A-1C97-4CD9-9A58-B288C76C5E04}" destId="{734848B6-B849-403D-8F19-46AC95DB505D}" srcOrd="0" destOrd="0" presId="urn:microsoft.com/office/officeart/2018/2/layout/IconLabelList"/>
    <dgm:cxn modelId="{A7FEA79B-734F-8844-B0D6-734494A72C73}" type="presParOf" srcId="{641AB26A-1C97-4CD9-9A58-B288C76C5E04}" destId="{BDBCEBFB-8CCB-427F-9D74-0C78B919EC17}" srcOrd="1" destOrd="0" presId="urn:microsoft.com/office/officeart/2018/2/layout/IconLabelList"/>
    <dgm:cxn modelId="{02B62D34-D8BD-F24C-8DF5-77424D3D0173}" type="presParOf" srcId="{641AB26A-1C97-4CD9-9A58-B288C76C5E04}" destId="{4049F09A-551A-4760-9639-40422E376998}" srcOrd="2" destOrd="0" presId="urn:microsoft.com/office/officeart/2018/2/layout/IconLabelList"/>
    <dgm:cxn modelId="{9240B179-D2CF-BE43-B341-73FD51B355A7}" type="presParOf" srcId="{A9AF1A3B-10FF-4F87-A015-4EDA29DA2FEF}" destId="{E0643EE0-0163-4CDC-BA39-40AC94A628FE}" srcOrd="1" destOrd="0" presId="urn:microsoft.com/office/officeart/2018/2/layout/IconLabelList"/>
    <dgm:cxn modelId="{9D3FB8C0-1C79-EE4C-9197-FC0F841B20EB}" type="presParOf" srcId="{A9AF1A3B-10FF-4F87-A015-4EDA29DA2FEF}" destId="{A61315EE-EA38-F942-ACDC-E060E8122934}" srcOrd="2" destOrd="0" presId="urn:microsoft.com/office/officeart/2018/2/layout/IconLabelList"/>
    <dgm:cxn modelId="{17848017-32DD-9A40-B7F9-D1B45EF1E2A4}" type="presParOf" srcId="{A61315EE-EA38-F942-ACDC-E060E8122934}" destId="{2872F542-5DE7-A241-A8D3-E01F5085A169}" srcOrd="0" destOrd="0" presId="urn:microsoft.com/office/officeart/2018/2/layout/IconLabelList"/>
    <dgm:cxn modelId="{F88D8613-297B-9047-90AB-F67F211604FF}" type="presParOf" srcId="{A61315EE-EA38-F942-ACDC-E060E8122934}" destId="{AF062693-9CDB-9946-A93E-31E91516199A}" srcOrd="1" destOrd="0" presId="urn:microsoft.com/office/officeart/2018/2/layout/IconLabelList"/>
    <dgm:cxn modelId="{48FA654C-E38C-F94D-A4C9-E53434F728F2}" type="presParOf" srcId="{A61315EE-EA38-F942-ACDC-E060E8122934}" destId="{5133DC13-23FA-FF43-9735-51FD222A7091}" srcOrd="2" destOrd="0" presId="urn:microsoft.com/office/officeart/2018/2/layout/IconLabelList"/>
    <dgm:cxn modelId="{EAC6A9B5-762B-314C-A454-69A50E3E2E81}" type="presParOf" srcId="{A9AF1A3B-10FF-4F87-A015-4EDA29DA2FEF}" destId="{AFEB9777-37B5-4D4B-8BA9-00880D35B4C4}" srcOrd="3" destOrd="0" presId="urn:microsoft.com/office/officeart/2018/2/layout/IconLabelList"/>
    <dgm:cxn modelId="{223463B3-0978-7247-ACB0-4C1A362AF1EA}" type="presParOf" srcId="{A9AF1A3B-10FF-4F87-A015-4EDA29DA2FEF}" destId="{CA47440D-B058-014A-97DA-D8022C55D8AC}" srcOrd="4" destOrd="0" presId="urn:microsoft.com/office/officeart/2018/2/layout/IconLabelList"/>
    <dgm:cxn modelId="{41221DC2-2967-7441-B934-DBC0F6234384}" type="presParOf" srcId="{CA47440D-B058-014A-97DA-D8022C55D8AC}" destId="{07663E04-7D6A-F242-8186-ED404EAB5653}" srcOrd="0" destOrd="0" presId="urn:microsoft.com/office/officeart/2018/2/layout/IconLabelList"/>
    <dgm:cxn modelId="{2C2B679D-EA20-2E4C-AD0A-189C9B885261}" type="presParOf" srcId="{CA47440D-B058-014A-97DA-D8022C55D8AC}" destId="{9B4B3217-4A1F-4144-8320-94AF886BCD00}" srcOrd="1" destOrd="0" presId="urn:microsoft.com/office/officeart/2018/2/layout/IconLabelList"/>
    <dgm:cxn modelId="{D217EF57-1874-9C47-BDA0-04D28BFF795A}" type="presParOf" srcId="{CA47440D-B058-014A-97DA-D8022C55D8AC}" destId="{6107F4A9-ED85-6E4D-9A1D-DCD8A5255E48}" srcOrd="2" destOrd="0" presId="urn:microsoft.com/office/officeart/2018/2/layout/IconLabelList"/>
    <dgm:cxn modelId="{9BBE27E2-83D4-E84F-A032-F35313D551D9}" type="presParOf" srcId="{A9AF1A3B-10FF-4F87-A015-4EDA29DA2FEF}" destId="{F425B13D-C926-A94B-B43E-AB323199E3CE}" srcOrd="5" destOrd="0" presId="urn:microsoft.com/office/officeart/2018/2/layout/IconLabelList"/>
    <dgm:cxn modelId="{0C28CA62-6976-EB4E-B79B-D6250AD82578}" type="presParOf" srcId="{A9AF1A3B-10FF-4F87-A015-4EDA29DA2FEF}" destId="{8ED7681E-8340-324F-BB9E-6215D3ADEDD8}" srcOrd="6" destOrd="0" presId="urn:microsoft.com/office/officeart/2018/2/layout/IconLabelList"/>
    <dgm:cxn modelId="{16DDC100-2B7F-D043-AD4A-3BC626281F3B}" type="presParOf" srcId="{8ED7681E-8340-324F-BB9E-6215D3ADEDD8}" destId="{C9659416-D34D-C44D-89B7-F859B0BBF5D1}" srcOrd="0" destOrd="0" presId="urn:microsoft.com/office/officeart/2018/2/layout/IconLabelList"/>
    <dgm:cxn modelId="{07B7C79F-BB15-A943-80F4-E1E5BA41A41B}" type="presParOf" srcId="{8ED7681E-8340-324F-BB9E-6215D3ADEDD8}" destId="{BF032E4C-F519-C548-AA05-94A8766D7666}" srcOrd="1" destOrd="0" presId="urn:microsoft.com/office/officeart/2018/2/layout/IconLabelList"/>
    <dgm:cxn modelId="{0B0F4792-C71B-154C-AB05-D3644455F761}" type="presParOf" srcId="{8ED7681E-8340-324F-BB9E-6215D3ADEDD8}" destId="{EB7DE7E3-77D8-2846-B3C7-E62C1F6D9799}" srcOrd="2" destOrd="0" presId="urn:microsoft.com/office/officeart/2018/2/layout/IconLabelList"/>
    <dgm:cxn modelId="{6795BBBB-7A62-FA4B-83E9-18CC1F698C92}" type="presParOf" srcId="{A9AF1A3B-10FF-4F87-A015-4EDA29DA2FEF}" destId="{25ED5A3F-0DB9-7744-9C40-63FDA865F789}" srcOrd="7" destOrd="0" presId="urn:microsoft.com/office/officeart/2018/2/layout/IconLabelList"/>
    <dgm:cxn modelId="{31547703-F79B-224B-9683-310C710AAB1A}" type="presParOf" srcId="{A9AF1A3B-10FF-4F87-A015-4EDA29DA2FEF}" destId="{E7A9A2EC-4D4C-554D-B611-8C98EFA39DE9}" srcOrd="8" destOrd="0" presId="urn:microsoft.com/office/officeart/2018/2/layout/IconLabelList"/>
    <dgm:cxn modelId="{D7B46DFD-C53D-E745-8EBB-A7E7ADE7FAF6}" type="presParOf" srcId="{E7A9A2EC-4D4C-554D-B611-8C98EFA39DE9}" destId="{069E7152-8BC2-1B4F-B5E8-093945C6FEA8}" srcOrd="0" destOrd="0" presId="urn:microsoft.com/office/officeart/2018/2/layout/IconLabelList"/>
    <dgm:cxn modelId="{F924F443-54AD-9149-9B9D-D9A35954BF21}" type="presParOf" srcId="{E7A9A2EC-4D4C-554D-B611-8C98EFA39DE9}" destId="{2EC49BF4-8CB2-174F-896B-D4C06B646E60}" srcOrd="1" destOrd="0" presId="urn:microsoft.com/office/officeart/2018/2/layout/IconLabelList"/>
    <dgm:cxn modelId="{9C758B80-98A2-3B4E-A438-1D47CD3CF6B8}" type="presParOf" srcId="{E7A9A2EC-4D4C-554D-B611-8C98EFA39DE9}" destId="{644D1A82-ADAE-9E45-B3BA-9BC87A99557D}" srcOrd="2" destOrd="0" presId="urn:microsoft.com/office/officeart/2018/2/layout/IconLabelList"/>
    <dgm:cxn modelId="{A3A431D0-5C67-C749-9E36-1DD35994D64E}" type="presParOf" srcId="{A9AF1A3B-10FF-4F87-A015-4EDA29DA2FEF}" destId="{95AA3EDD-2FA3-2641-AD0E-586BF11A33B8}" srcOrd="9" destOrd="0" presId="urn:microsoft.com/office/officeart/2018/2/layout/IconLabelList"/>
    <dgm:cxn modelId="{7BCEB6C2-9004-0048-800A-00E532E90267}" type="presParOf" srcId="{A9AF1A3B-10FF-4F87-A015-4EDA29DA2FEF}" destId="{6DDB456D-CAD3-6E40-9854-0375DB461CFB}" srcOrd="10" destOrd="0" presId="urn:microsoft.com/office/officeart/2018/2/layout/IconLabelList"/>
    <dgm:cxn modelId="{C7ED8114-9936-3046-A54A-76E3CA2807F7}" type="presParOf" srcId="{6DDB456D-CAD3-6E40-9854-0375DB461CFB}" destId="{65F1BD1A-3D6D-0D4C-9536-BADBC9AAE4DA}" srcOrd="0" destOrd="0" presId="urn:microsoft.com/office/officeart/2018/2/layout/IconLabelList"/>
    <dgm:cxn modelId="{EEF0375A-B09B-7442-887C-76FA77C0E022}" type="presParOf" srcId="{6DDB456D-CAD3-6E40-9854-0375DB461CFB}" destId="{099FB535-9E9B-8642-937B-67A0012745FA}" srcOrd="1" destOrd="0" presId="urn:microsoft.com/office/officeart/2018/2/layout/IconLabelList"/>
    <dgm:cxn modelId="{EF9C6BF6-55BF-C745-9C10-C53ED2B0C0C4}" type="presParOf" srcId="{6DDB456D-CAD3-6E40-9854-0375DB461CFB}" destId="{9E686F4C-2834-A24D-BE5A-436F2166740B}"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848B6-B849-403D-8F19-46AC95DB505D}">
      <dsp:nvSpPr>
        <dsp:cNvPr id="0" name=""/>
        <dsp:cNvSpPr/>
      </dsp:nvSpPr>
      <dsp:spPr>
        <a:xfrm>
          <a:off x="828914" y="1196282"/>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049F09A-551A-4760-9639-40422E376998}">
      <dsp:nvSpPr>
        <dsp:cNvPr id="0" name=""/>
        <dsp:cNvSpPr/>
      </dsp:nvSpPr>
      <dsp:spPr>
        <a:xfrm>
          <a:off x="333914" y="227652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Why, How and When to Contact You</a:t>
          </a:r>
        </a:p>
      </dsp:txBody>
      <dsp:txXfrm>
        <a:off x="333914" y="2276522"/>
        <a:ext cx="1800000" cy="720000"/>
      </dsp:txXfrm>
    </dsp:sp>
    <dsp:sp modelId="{62C21BF3-94B8-4C3E-996D-549952EBC8F6}">
      <dsp:nvSpPr>
        <dsp:cNvPr id="0" name=""/>
        <dsp:cNvSpPr/>
      </dsp:nvSpPr>
      <dsp:spPr>
        <a:xfrm>
          <a:off x="2943914" y="1196282"/>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3521128-C631-400A-B25A-ACC1F6073A4C}">
      <dsp:nvSpPr>
        <dsp:cNvPr id="0" name=""/>
        <dsp:cNvSpPr/>
      </dsp:nvSpPr>
      <dsp:spPr>
        <a:xfrm>
          <a:off x="2448914" y="227652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Review dates that you will be traveling or unavailable </a:t>
          </a:r>
        </a:p>
      </dsp:txBody>
      <dsp:txXfrm>
        <a:off x="2448914" y="2276522"/>
        <a:ext cx="1800000" cy="720000"/>
      </dsp:txXfrm>
    </dsp:sp>
    <dsp:sp modelId="{2872F542-5DE7-A241-A8D3-E01F5085A169}">
      <dsp:nvSpPr>
        <dsp:cNvPr id="0" name=""/>
        <dsp:cNvSpPr/>
      </dsp:nvSpPr>
      <dsp:spPr>
        <a:xfrm>
          <a:off x="5058914" y="1196282"/>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33DC13-23FA-FF43-9735-51FD222A7091}">
      <dsp:nvSpPr>
        <dsp:cNvPr id="0" name=""/>
        <dsp:cNvSpPr/>
      </dsp:nvSpPr>
      <dsp:spPr>
        <a:xfrm>
          <a:off x="4563914" y="227652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Contact Turn Around</a:t>
          </a:r>
        </a:p>
      </dsp:txBody>
      <dsp:txXfrm>
        <a:off x="4563914" y="2276522"/>
        <a:ext cx="1800000" cy="720000"/>
      </dsp:txXfrm>
    </dsp:sp>
    <dsp:sp modelId="{EA2EB782-4F45-A94C-9854-492B8B518B80}">
      <dsp:nvSpPr>
        <dsp:cNvPr id="0" name=""/>
        <dsp:cNvSpPr/>
      </dsp:nvSpPr>
      <dsp:spPr>
        <a:xfrm>
          <a:off x="7173914" y="1196282"/>
          <a:ext cx="810000" cy="810000"/>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B3D63C-9297-554C-BCB9-39FDD8ED3E19}">
      <dsp:nvSpPr>
        <dsp:cNvPr id="0" name=""/>
        <dsp:cNvSpPr/>
      </dsp:nvSpPr>
      <dsp:spPr>
        <a:xfrm>
          <a:off x="6678914" y="227652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Office Hours and Exam Reviews, Welcome and Wrap-up Session, etc.</a:t>
          </a:r>
        </a:p>
      </dsp:txBody>
      <dsp:txXfrm>
        <a:off x="6678914" y="2276522"/>
        <a:ext cx="1800000" cy="720000"/>
      </dsp:txXfrm>
    </dsp:sp>
    <dsp:sp modelId="{3DB8EF3B-219C-48E8-A3F7-357D4BB04B03}">
      <dsp:nvSpPr>
        <dsp:cNvPr id="0" name=""/>
        <dsp:cNvSpPr/>
      </dsp:nvSpPr>
      <dsp:spPr>
        <a:xfrm>
          <a:off x="9288914" y="1196282"/>
          <a:ext cx="810000" cy="8100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485E8DD-4E0D-482B-AA93-F31BA7CDCA63}">
      <dsp:nvSpPr>
        <dsp:cNvPr id="0" name=""/>
        <dsp:cNvSpPr/>
      </dsp:nvSpPr>
      <dsp:spPr>
        <a:xfrm>
          <a:off x="8793914" y="227652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latin typeface="Corbel" panose="020B0503020204020204"/>
            </a:rPr>
            <a:t>Grading and Feedback Turn Around Time</a:t>
          </a:r>
          <a:endParaRPr lang="en-US" sz="1500" kern="1200" dirty="0"/>
        </a:p>
      </dsp:txBody>
      <dsp:txXfrm>
        <a:off x="8793914" y="2276522"/>
        <a:ext cx="18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848B6-B849-403D-8F19-46AC95DB505D}">
      <dsp:nvSpPr>
        <dsp:cNvPr id="0" name=""/>
        <dsp:cNvSpPr/>
      </dsp:nvSpPr>
      <dsp:spPr>
        <a:xfrm>
          <a:off x="1283886" y="1389627"/>
          <a:ext cx="810000" cy="810000"/>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049F09A-551A-4760-9639-40422E376998}">
      <dsp:nvSpPr>
        <dsp:cNvPr id="0" name=""/>
        <dsp:cNvSpPr/>
      </dsp:nvSpPr>
      <dsp:spPr>
        <a:xfrm>
          <a:off x="788886" y="247468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Ask a Question Protocol and Turn Around Time</a:t>
          </a:r>
        </a:p>
      </dsp:txBody>
      <dsp:txXfrm>
        <a:off x="788886" y="2474686"/>
        <a:ext cx="1800000" cy="720000"/>
      </dsp:txXfrm>
    </dsp:sp>
    <dsp:sp modelId="{2872F542-5DE7-A241-A8D3-E01F5085A169}">
      <dsp:nvSpPr>
        <dsp:cNvPr id="0" name=""/>
        <dsp:cNvSpPr/>
      </dsp:nvSpPr>
      <dsp:spPr>
        <a:xfrm>
          <a:off x="3398886" y="1389627"/>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33DC13-23FA-FF43-9735-51FD222A7091}">
      <dsp:nvSpPr>
        <dsp:cNvPr id="0" name=""/>
        <dsp:cNvSpPr/>
      </dsp:nvSpPr>
      <dsp:spPr>
        <a:xfrm>
          <a:off x="2903886" y="247468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Discussion protocol, rubric, examples and frequency</a:t>
          </a:r>
        </a:p>
      </dsp:txBody>
      <dsp:txXfrm>
        <a:off x="2903886" y="2474686"/>
        <a:ext cx="1800000" cy="720000"/>
      </dsp:txXfrm>
    </dsp:sp>
    <dsp:sp modelId="{07663E04-7D6A-F242-8186-ED404EAB5653}">
      <dsp:nvSpPr>
        <dsp:cNvPr id="0" name=""/>
        <dsp:cNvSpPr/>
      </dsp:nvSpPr>
      <dsp:spPr>
        <a:xfrm>
          <a:off x="5513886" y="1389627"/>
          <a:ext cx="810000" cy="810000"/>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07F4A9-ED85-6E4D-9A1D-DCD8A5255E48}">
      <dsp:nvSpPr>
        <dsp:cNvPr id="0" name=""/>
        <dsp:cNvSpPr/>
      </dsp:nvSpPr>
      <dsp:spPr>
        <a:xfrm>
          <a:off x="5018886" y="247468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Small group protocol, rubrics, peer assessment</a:t>
          </a:r>
        </a:p>
      </dsp:txBody>
      <dsp:txXfrm>
        <a:off x="5018886" y="2474686"/>
        <a:ext cx="1800000" cy="720000"/>
      </dsp:txXfrm>
    </dsp:sp>
    <dsp:sp modelId="{C9659416-D34D-C44D-89B7-F859B0BBF5D1}">
      <dsp:nvSpPr>
        <dsp:cNvPr id="0" name=""/>
        <dsp:cNvSpPr/>
      </dsp:nvSpPr>
      <dsp:spPr>
        <a:xfrm>
          <a:off x="7628886" y="1389627"/>
          <a:ext cx="810000" cy="810000"/>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7DE7E3-77D8-2846-B3C7-E62C1F6D9799}">
      <dsp:nvSpPr>
        <dsp:cNvPr id="0" name=""/>
        <dsp:cNvSpPr/>
      </dsp:nvSpPr>
      <dsp:spPr>
        <a:xfrm>
          <a:off x="7133886" y="247468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Netiquette</a:t>
          </a:r>
        </a:p>
      </dsp:txBody>
      <dsp:txXfrm>
        <a:off x="7133886" y="2474686"/>
        <a:ext cx="1800000" cy="720000"/>
      </dsp:txXfrm>
    </dsp:sp>
    <dsp:sp modelId="{069E7152-8BC2-1B4F-B5E8-093945C6FEA8}">
      <dsp:nvSpPr>
        <dsp:cNvPr id="0" name=""/>
        <dsp:cNvSpPr/>
      </dsp:nvSpPr>
      <dsp:spPr>
        <a:xfrm>
          <a:off x="9743886" y="1389627"/>
          <a:ext cx="810000" cy="8100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4D1A82-ADAE-9E45-B3BA-9BC87A99557D}">
      <dsp:nvSpPr>
        <dsp:cNvPr id="0" name=""/>
        <dsp:cNvSpPr/>
      </dsp:nvSpPr>
      <dsp:spPr>
        <a:xfrm>
          <a:off x="9248886" y="247468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Structure of Feedback and Frequency</a:t>
          </a:r>
        </a:p>
      </dsp:txBody>
      <dsp:txXfrm>
        <a:off x="9248886" y="2474686"/>
        <a:ext cx="180000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848B6-B849-403D-8F19-46AC95DB505D}">
      <dsp:nvSpPr>
        <dsp:cNvPr id="0" name=""/>
        <dsp:cNvSpPr/>
      </dsp:nvSpPr>
      <dsp:spPr>
        <a:xfrm>
          <a:off x="1283886" y="1389627"/>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049F09A-551A-4760-9639-40422E376998}">
      <dsp:nvSpPr>
        <dsp:cNvPr id="0" name=""/>
        <dsp:cNvSpPr/>
      </dsp:nvSpPr>
      <dsp:spPr>
        <a:xfrm>
          <a:off x="788886" y="247468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Announcement Summaries and Frequency</a:t>
          </a:r>
        </a:p>
      </dsp:txBody>
      <dsp:txXfrm>
        <a:off x="788886" y="2474686"/>
        <a:ext cx="1800000" cy="720000"/>
      </dsp:txXfrm>
    </dsp:sp>
    <dsp:sp modelId="{2872F542-5DE7-A241-A8D3-E01F5085A169}">
      <dsp:nvSpPr>
        <dsp:cNvPr id="0" name=""/>
        <dsp:cNvSpPr/>
      </dsp:nvSpPr>
      <dsp:spPr>
        <a:xfrm>
          <a:off x="3398886" y="1389627"/>
          <a:ext cx="810000" cy="810000"/>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33DC13-23FA-FF43-9735-51FD222A7091}">
      <dsp:nvSpPr>
        <dsp:cNvPr id="0" name=""/>
        <dsp:cNvSpPr/>
      </dsp:nvSpPr>
      <dsp:spPr>
        <a:xfrm>
          <a:off x="2903886" y="247468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Email Turn Around Time</a:t>
          </a:r>
        </a:p>
      </dsp:txBody>
      <dsp:txXfrm>
        <a:off x="2903886" y="2474686"/>
        <a:ext cx="1800000" cy="720000"/>
      </dsp:txXfrm>
    </dsp:sp>
    <dsp:sp modelId="{07663E04-7D6A-F242-8186-ED404EAB5653}">
      <dsp:nvSpPr>
        <dsp:cNvPr id="0" name=""/>
        <dsp:cNvSpPr/>
      </dsp:nvSpPr>
      <dsp:spPr>
        <a:xfrm>
          <a:off x="5513886" y="1389627"/>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07F4A9-ED85-6E4D-9A1D-DCD8A5255E48}">
      <dsp:nvSpPr>
        <dsp:cNvPr id="0" name=""/>
        <dsp:cNvSpPr/>
      </dsp:nvSpPr>
      <dsp:spPr>
        <a:xfrm>
          <a:off x="5018886" y="247468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Practice communications in first week.</a:t>
          </a:r>
        </a:p>
      </dsp:txBody>
      <dsp:txXfrm>
        <a:off x="5018886" y="2474686"/>
        <a:ext cx="1800000" cy="720000"/>
      </dsp:txXfrm>
    </dsp:sp>
    <dsp:sp modelId="{C9659416-D34D-C44D-89B7-F859B0BBF5D1}">
      <dsp:nvSpPr>
        <dsp:cNvPr id="0" name=""/>
        <dsp:cNvSpPr/>
      </dsp:nvSpPr>
      <dsp:spPr>
        <a:xfrm>
          <a:off x="7628886" y="1389627"/>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7DE7E3-77D8-2846-B3C7-E62C1F6D9799}">
      <dsp:nvSpPr>
        <dsp:cNvPr id="0" name=""/>
        <dsp:cNvSpPr/>
      </dsp:nvSpPr>
      <dsp:spPr>
        <a:xfrm>
          <a:off x="7133886" y="247468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Netiquette</a:t>
          </a:r>
        </a:p>
      </dsp:txBody>
      <dsp:txXfrm>
        <a:off x="7133886" y="2474686"/>
        <a:ext cx="1800000" cy="720000"/>
      </dsp:txXfrm>
    </dsp:sp>
    <dsp:sp modelId="{069E7152-8BC2-1B4F-B5E8-093945C6FEA8}">
      <dsp:nvSpPr>
        <dsp:cNvPr id="0" name=""/>
        <dsp:cNvSpPr/>
      </dsp:nvSpPr>
      <dsp:spPr>
        <a:xfrm>
          <a:off x="9743886" y="1389627"/>
          <a:ext cx="810000" cy="8100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4D1A82-ADAE-9E45-B3BA-9BC87A99557D}">
      <dsp:nvSpPr>
        <dsp:cNvPr id="0" name=""/>
        <dsp:cNvSpPr/>
      </dsp:nvSpPr>
      <dsp:spPr>
        <a:xfrm>
          <a:off x="9248886" y="247468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Structure of Feedback and Frequency</a:t>
          </a:r>
        </a:p>
      </dsp:txBody>
      <dsp:txXfrm>
        <a:off x="9248886" y="2474686"/>
        <a:ext cx="1800000"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848B6-B849-403D-8F19-46AC95DB505D}">
      <dsp:nvSpPr>
        <dsp:cNvPr id="0" name=""/>
        <dsp:cNvSpPr/>
      </dsp:nvSpPr>
      <dsp:spPr>
        <a:xfrm>
          <a:off x="476545" y="1423245"/>
          <a:ext cx="774404" cy="774404"/>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049F09A-551A-4760-9639-40422E376998}">
      <dsp:nvSpPr>
        <dsp:cNvPr id="0" name=""/>
        <dsp:cNvSpPr/>
      </dsp:nvSpPr>
      <dsp:spPr>
        <a:xfrm>
          <a:off x="3298" y="2472708"/>
          <a:ext cx="1720898" cy="688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Periodic Check-ins</a:t>
          </a:r>
        </a:p>
      </dsp:txBody>
      <dsp:txXfrm>
        <a:off x="3298" y="2472708"/>
        <a:ext cx="1720898" cy="688359"/>
      </dsp:txXfrm>
    </dsp:sp>
    <dsp:sp modelId="{2872F542-5DE7-A241-A8D3-E01F5085A169}">
      <dsp:nvSpPr>
        <dsp:cNvPr id="0" name=""/>
        <dsp:cNvSpPr/>
      </dsp:nvSpPr>
      <dsp:spPr>
        <a:xfrm>
          <a:off x="2498600" y="1423245"/>
          <a:ext cx="774404" cy="7744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33DC13-23FA-FF43-9735-51FD222A7091}">
      <dsp:nvSpPr>
        <dsp:cNvPr id="0" name=""/>
        <dsp:cNvSpPr/>
      </dsp:nvSpPr>
      <dsp:spPr>
        <a:xfrm>
          <a:off x="2025353" y="2472708"/>
          <a:ext cx="1720898" cy="688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Welcome Session</a:t>
          </a:r>
        </a:p>
      </dsp:txBody>
      <dsp:txXfrm>
        <a:off x="2025353" y="2472708"/>
        <a:ext cx="1720898" cy="688359"/>
      </dsp:txXfrm>
    </dsp:sp>
    <dsp:sp modelId="{07663E04-7D6A-F242-8186-ED404EAB5653}">
      <dsp:nvSpPr>
        <dsp:cNvPr id="0" name=""/>
        <dsp:cNvSpPr/>
      </dsp:nvSpPr>
      <dsp:spPr>
        <a:xfrm>
          <a:off x="4520656" y="1423245"/>
          <a:ext cx="774404" cy="7744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07F4A9-ED85-6E4D-9A1D-DCD8A5255E48}">
      <dsp:nvSpPr>
        <dsp:cNvPr id="0" name=""/>
        <dsp:cNvSpPr/>
      </dsp:nvSpPr>
      <dsp:spPr>
        <a:xfrm>
          <a:off x="4047409" y="2472708"/>
          <a:ext cx="1720898" cy="688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Wrap-up Session</a:t>
          </a:r>
        </a:p>
      </dsp:txBody>
      <dsp:txXfrm>
        <a:off x="4047409" y="2472708"/>
        <a:ext cx="1720898" cy="688359"/>
      </dsp:txXfrm>
    </dsp:sp>
    <dsp:sp modelId="{C9659416-D34D-C44D-89B7-F859B0BBF5D1}">
      <dsp:nvSpPr>
        <dsp:cNvPr id="0" name=""/>
        <dsp:cNvSpPr/>
      </dsp:nvSpPr>
      <dsp:spPr>
        <a:xfrm>
          <a:off x="6542712" y="1423245"/>
          <a:ext cx="774404" cy="7744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7DE7E3-77D8-2846-B3C7-E62C1F6D9799}">
      <dsp:nvSpPr>
        <dsp:cNvPr id="0" name=""/>
        <dsp:cNvSpPr/>
      </dsp:nvSpPr>
      <dsp:spPr>
        <a:xfrm>
          <a:off x="6069465" y="2472708"/>
          <a:ext cx="1720898" cy="688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On Campus Requirements</a:t>
          </a:r>
        </a:p>
      </dsp:txBody>
      <dsp:txXfrm>
        <a:off x="6069465" y="2472708"/>
        <a:ext cx="1720898" cy="688359"/>
      </dsp:txXfrm>
    </dsp:sp>
    <dsp:sp modelId="{069E7152-8BC2-1B4F-B5E8-093945C6FEA8}">
      <dsp:nvSpPr>
        <dsp:cNvPr id="0" name=""/>
        <dsp:cNvSpPr/>
      </dsp:nvSpPr>
      <dsp:spPr>
        <a:xfrm>
          <a:off x="8564767" y="1423245"/>
          <a:ext cx="774404" cy="774404"/>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4D1A82-ADAE-9E45-B3BA-9BC87A99557D}">
      <dsp:nvSpPr>
        <dsp:cNvPr id="0" name=""/>
        <dsp:cNvSpPr/>
      </dsp:nvSpPr>
      <dsp:spPr>
        <a:xfrm>
          <a:off x="8091520" y="2472708"/>
          <a:ext cx="1720898" cy="688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Midterm Growth Report and Reflection</a:t>
          </a:r>
        </a:p>
      </dsp:txBody>
      <dsp:txXfrm>
        <a:off x="8091520" y="2472708"/>
        <a:ext cx="1720898" cy="688359"/>
      </dsp:txXfrm>
    </dsp:sp>
    <dsp:sp modelId="{65F1BD1A-3D6D-0D4C-9536-BADBC9AAE4DA}">
      <dsp:nvSpPr>
        <dsp:cNvPr id="0" name=""/>
        <dsp:cNvSpPr/>
      </dsp:nvSpPr>
      <dsp:spPr>
        <a:xfrm>
          <a:off x="10586823" y="1423245"/>
          <a:ext cx="774404" cy="774404"/>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E686F4C-2834-A24D-BE5A-436F2166740B}">
      <dsp:nvSpPr>
        <dsp:cNvPr id="0" name=""/>
        <dsp:cNvSpPr/>
      </dsp:nvSpPr>
      <dsp:spPr>
        <a:xfrm>
          <a:off x="10113576" y="2472708"/>
          <a:ext cx="1720898" cy="688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Starfish</a:t>
          </a:r>
        </a:p>
      </dsp:txBody>
      <dsp:txXfrm>
        <a:off x="10113576" y="2472708"/>
        <a:ext cx="1720898" cy="688359"/>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A9D92B-F8B1-7349-ADA9-1241E106E51C}" type="datetimeFigureOut">
              <a:rPr lang="en-US" smtClean="0"/>
              <a:t>10/26/22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23B613-C992-5E44-8DE6-FFD9617C7082}" type="slidenum">
              <a:rPr lang="en-US" smtClean="0"/>
              <a:t>‹#›</a:t>
            </a:fld>
            <a:endParaRPr lang="en-US"/>
          </a:p>
        </p:txBody>
      </p:sp>
    </p:spTree>
    <p:extLst>
      <p:ext uri="{BB962C8B-B14F-4D97-AF65-F5344CB8AC3E}">
        <p14:creationId xmlns:p14="http://schemas.microsoft.com/office/powerpoint/2010/main" val="1872766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623E9-4CDE-0E3A-A800-7D89CA8953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78E7D89-1A0F-9BCC-F823-EC61595AA3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B52BA75-B664-EF94-F4BD-36C07E47F4B7}"/>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5" name="Footer Placeholder 4">
            <a:extLst>
              <a:ext uri="{FF2B5EF4-FFF2-40B4-BE49-F238E27FC236}">
                <a16:creationId xmlns:a16="http://schemas.microsoft.com/office/drawing/2014/main" id="{8327BBF2-CCF7-4873-8831-B920DAC613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5BFE67-C4F3-0BE1-2EAD-D8ABE11640E3}"/>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2876116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92BEA-04ED-F915-FACA-D18A66CFFB3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35BEA9-283B-F5C4-6059-63D6457E00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BF3230-77DA-65BD-1C0A-C0625ECF08E5}"/>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5" name="Footer Placeholder 4">
            <a:extLst>
              <a:ext uri="{FF2B5EF4-FFF2-40B4-BE49-F238E27FC236}">
                <a16:creationId xmlns:a16="http://schemas.microsoft.com/office/drawing/2014/main" id="{FA6FDCD6-2E4E-E767-A4E6-E0017E7270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2C7391-0933-8A2E-16EF-1E9F5AB870A3}"/>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026123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603EFC-CBB1-64D9-1D27-AF3D21C5F5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1BEE466-E189-637D-B532-96EAD7ED9E7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06AB5-156C-60FD-B712-C8ED76694C91}"/>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5" name="Footer Placeholder 4">
            <a:extLst>
              <a:ext uri="{FF2B5EF4-FFF2-40B4-BE49-F238E27FC236}">
                <a16:creationId xmlns:a16="http://schemas.microsoft.com/office/drawing/2014/main" id="{F121342D-DB34-FB15-58FF-C06CE0E1D6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C8A753-9B5D-EF3D-CB89-1E85D574F5CD}"/>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1616716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BF57B-8F46-112F-4AB5-D4A0D3D2275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8E7B8C-0BA0-B634-A8CC-B0F8DE6605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81B724-B5D7-9DB6-E7AD-072D19BB42AD}"/>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5" name="Footer Placeholder 4">
            <a:extLst>
              <a:ext uri="{FF2B5EF4-FFF2-40B4-BE49-F238E27FC236}">
                <a16:creationId xmlns:a16="http://schemas.microsoft.com/office/drawing/2014/main" id="{FB623F97-DC1A-7DED-ECAC-2C3F1BAA32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77794C-E072-32F6-45E6-29D1316B303E}"/>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1628071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69602-3951-0333-6948-76DF7E9463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8CAC101-B528-B4C3-5BF1-17D25D0C247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13A97E-CBE3-B5FD-92E6-996BA393D61D}"/>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5" name="Footer Placeholder 4">
            <a:extLst>
              <a:ext uri="{FF2B5EF4-FFF2-40B4-BE49-F238E27FC236}">
                <a16:creationId xmlns:a16="http://schemas.microsoft.com/office/drawing/2014/main" id="{EBBDF62C-EB1C-A82A-62D1-7A9F560CC7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B88CCD-E2AD-6DF4-A206-10DBDE5D0B2E}"/>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545874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BA1A0-8E4B-3F98-F852-B4D134C95F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F73AD3-7A8C-C480-9F0A-223CE790A4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8688DCC-B66B-24F2-966C-5DE1895606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A83A4B7-DE57-2DB7-D9C3-E45F99DF452D}"/>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6" name="Footer Placeholder 5">
            <a:extLst>
              <a:ext uri="{FF2B5EF4-FFF2-40B4-BE49-F238E27FC236}">
                <a16:creationId xmlns:a16="http://schemas.microsoft.com/office/drawing/2014/main" id="{41A90A03-9901-C5D2-9F8D-3190D0DF7C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373E01-E3A9-64A6-1859-0D25205E50BA}"/>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2122161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55B66-BF5B-291E-063C-9F4A0364D0C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9E390D4-3769-284E-B232-883E78C6AA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F57713-A351-8E17-D597-0D18CC31D95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9D5AB29-5F45-974B-4C4F-BE01070D53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93D25B9-7A4D-777D-0867-4E90E17E51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55D542-2B7E-C628-B786-DFE28A056A84}"/>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8" name="Footer Placeholder 7">
            <a:extLst>
              <a:ext uri="{FF2B5EF4-FFF2-40B4-BE49-F238E27FC236}">
                <a16:creationId xmlns:a16="http://schemas.microsoft.com/office/drawing/2014/main" id="{A1E75FB1-C0FF-BCFA-BA37-AAF93251D41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C5AD2C-3D78-9507-2516-F7B72A9B99D4}"/>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534862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B1ABF-2CE6-1BB4-5D48-B84E4487F8E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8EE0A6E-6835-FCC4-5F27-BD0C45BF97C9}"/>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4" name="Footer Placeholder 3">
            <a:extLst>
              <a:ext uri="{FF2B5EF4-FFF2-40B4-BE49-F238E27FC236}">
                <a16:creationId xmlns:a16="http://schemas.microsoft.com/office/drawing/2014/main" id="{88A32E4B-31EE-52BE-AA1C-B3941338DC9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A043B3B-7EBC-5C17-B86A-38FBBC65F9C5}"/>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4206269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27DA2D-948A-2D40-7B61-540095FDDC4A}"/>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3" name="Footer Placeholder 2">
            <a:extLst>
              <a:ext uri="{FF2B5EF4-FFF2-40B4-BE49-F238E27FC236}">
                <a16:creationId xmlns:a16="http://schemas.microsoft.com/office/drawing/2014/main" id="{0FC13E04-9FF0-245C-59AD-CE33D76DD61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FA3FBF1-5D8A-A33C-9ED1-8AA1085BC768}"/>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1635497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BD27D-BA2B-08A6-3C95-340914420A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A5A5D22-8028-1B1C-CEC4-65F2A51235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E4B403A-DEBA-C233-D1E3-856C3C57BC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2370DC-B4DC-7DC0-7721-C0D4AE2ED4FA}"/>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6" name="Footer Placeholder 5">
            <a:extLst>
              <a:ext uri="{FF2B5EF4-FFF2-40B4-BE49-F238E27FC236}">
                <a16:creationId xmlns:a16="http://schemas.microsoft.com/office/drawing/2014/main" id="{94008867-10F5-53B2-BC83-F4758E02D0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53B681-1885-93CA-3502-3CB3DEABFEEC}"/>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167442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DE790-2BD4-1D53-A868-AC5D36D47E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C0A9DD0-FE34-4D06-25BB-2E78505F70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9A42B8-5FFE-7444-6C57-BE03F171B7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F29B8BC-4339-9AC6-DFE0-C2998CCDEEFB}"/>
              </a:ext>
            </a:extLst>
          </p:cNvPr>
          <p:cNvSpPr>
            <a:spLocks noGrp="1"/>
          </p:cNvSpPr>
          <p:nvPr>
            <p:ph type="dt" sz="half" idx="10"/>
          </p:nvPr>
        </p:nvSpPr>
        <p:spPr/>
        <p:txBody>
          <a:bodyPr/>
          <a:lstStyle/>
          <a:p>
            <a:fld id="{C8582499-44D5-E04C-90C7-ADE8DBAC3913}" type="datetimeFigureOut">
              <a:rPr lang="en-US" smtClean="0"/>
              <a:t>10/26/22</a:t>
            </a:fld>
            <a:endParaRPr lang="en-US"/>
          </a:p>
        </p:txBody>
      </p:sp>
      <p:sp>
        <p:nvSpPr>
          <p:cNvPr id="6" name="Footer Placeholder 5">
            <a:extLst>
              <a:ext uri="{FF2B5EF4-FFF2-40B4-BE49-F238E27FC236}">
                <a16:creationId xmlns:a16="http://schemas.microsoft.com/office/drawing/2014/main" id="{FFAE6035-277A-DCAC-0D7C-36B2A1F419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1AB387-FCE7-257E-F01B-CB06B724E66F}"/>
              </a:ext>
            </a:extLst>
          </p:cNvPr>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639779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1755A4-9D2D-DD16-B510-18874EBDAD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BD13D4F-FD0A-539B-D7C7-4EB9CCA185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7275A6-9FC5-155B-7119-4E3121F36C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582499-44D5-E04C-90C7-ADE8DBAC3913}" type="datetimeFigureOut">
              <a:rPr lang="en-US" smtClean="0"/>
              <a:t>10/26/22</a:t>
            </a:fld>
            <a:endParaRPr lang="en-US"/>
          </a:p>
        </p:txBody>
      </p:sp>
      <p:sp>
        <p:nvSpPr>
          <p:cNvPr id="5" name="Footer Placeholder 4">
            <a:extLst>
              <a:ext uri="{FF2B5EF4-FFF2-40B4-BE49-F238E27FC236}">
                <a16:creationId xmlns:a16="http://schemas.microsoft.com/office/drawing/2014/main" id="{E55D12E2-7BFD-1B62-3B89-296B11E635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FFA6ED8-4784-A406-E90B-A440D61A48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506243-2753-054E-BD68-B5AEB00AB8A4}" type="slidenum">
              <a:rPr lang="en-US" smtClean="0"/>
              <a:t>‹#›</a:t>
            </a:fld>
            <a:endParaRPr lang="en-US"/>
          </a:p>
        </p:txBody>
      </p:sp>
    </p:spTree>
    <p:extLst>
      <p:ext uri="{BB962C8B-B14F-4D97-AF65-F5344CB8AC3E}">
        <p14:creationId xmlns:p14="http://schemas.microsoft.com/office/powerpoint/2010/main" val="320927431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ccri.edu/advising/new_students/student_handbook/conduct#article_IV"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hyperlink" Target="https://ccri.zoom.us/j/99454757473?pwd=ZktoUVphWVJhNjhxSExXWUJVenhIdz09"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3" Type="http://schemas.openxmlformats.org/officeDocument/2006/relationships/hyperlink" Target="http://digitalcommons.georgiasouthern.edu/cgi/viewcontent.cgi?article=1377&amp;context=ij-sotl" TargetMode="External"/><Relationship Id="rId2" Type="http://schemas.openxmlformats.org/officeDocument/2006/relationships/hyperlink" Target="https://oscqr.suny.edu/standard38/" TargetMode="External"/><Relationship Id="rId1" Type="http://schemas.openxmlformats.org/officeDocument/2006/relationships/slideLayout" Target="../slideLayouts/slideLayout2.xml"/><Relationship Id="rId4" Type="http://schemas.openxmlformats.org/officeDocument/2006/relationships/hyperlink" Target="https://www.google.com/url?q=https%3A%2F%2Fosu.app.box.com%2Fs%2Fhfa5n6g5g3sbyttemerszqdx33a8074i&amp;sa=D&amp;sntz=1&amp;usg=AOvVaw2qXw26uxwZ3mQi0UE6IN3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KGwLfa0awI4?feature=oembed"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s://forms.office.com/r/cLHDLPwSSY"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ccri.edu/ldc/innovate/oscqr.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oup of cacti in pots">
            <a:extLst>
              <a:ext uri="{FF2B5EF4-FFF2-40B4-BE49-F238E27FC236}">
                <a16:creationId xmlns:a16="http://schemas.microsoft.com/office/drawing/2014/main" id="{8BDBFDE4-DED5-AAE9-04ED-28217C0E3904}"/>
              </a:ext>
            </a:extLst>
          </p:cNvPr>
          <p:cNvPicPr>
            <a:picLocks noChangeAspect="1"/>
          </p:cNvPicPr>
          <p:nvPr/>
        </p:nvPicPr>
        <p:blipFill rotWithShape="1">
          <a:blip r:embed="rId2"/>
          <a:srcRect l="8489" r="8489"/>
          <a:stretch/>
        </p:blipFill>
        <p:spPr>
          <a:xfrm>
            <a:off x="0" y="0"/>
            <a:ext cx="12192000" cy="6858000"/>
          </a:xfrm>
          <a:prstGeom prst="rect">
            <a:avLst/>
          </a:prstGeom>
        </p:spPr>
      </p:pic>
      <p:sp>
        <p:nvSpPr>
          <p:cNvPr id="2" name="Title 1">
            <a:extLst>
              <a:ext uri="{FF2B5EF4-FFF2-40B4-BE49-F238E27FC236}">
                <a16:creationId xmlns:a16="http://schemas.microsoft.com/office/drawing/2014/main" id="{349EA7EC-057C-A640-8F26-21899C1A4B30}"/>
              </a:ext>
            </a:extLst>
          </p:cNvPr>
          <p:cNvSpPr>
            <a:spLocks noGrp="1"/>
          </p:cNvSpPr>
          <p:nvPr>
            <p:ph type="ctrTitle"/>
          </p:nvPr>
        </p:nvSpPr>
        <p:spPr>
          <a:xfrm>
            <a:off x="6750276" y="650252"/>
            <a:ext cx="4691743" cy="1071563"/>
          </a:xfrm>
        </p:spPr>
        <p:txBody>
          <a:bodyPr/>
          <a:lstStyle/>
          <a:p>
            <a:r>
              <a:rPr lang="en-US" dirty="0"/>
              <a:t>OSCQR [5-38]</a:t>
            </a:r>
          </a:p>
        </p:txBody>
      </p:sp>
      <p:pic>
        <p:nvPicPr>
          <p:cNvPr id="9" name="Picture 8" descr="A picture containing text&#10;&#10;Description automatically generated">
            <a:extLst>
              <a:ext uri="{FF2B5EF4-FFF2-40B4-BE49-F238E27FC236}">
                <a16:creationId xmlns:a16="http://schemas.microsoft.com/office/drawing/2014/main" id="{EB56BD8B-8BF0-1E5D-07EB-36D93942FB2C}"/>
              </a:ext>
            </a:extLst>
          </p:cNvPr>
          <p:cNvPicPr>
            <a:picLocks noChangeAspect="1"/>
          </p:cNvPicPr>
          <p:nvPr/>
        </p:nvPicPr>
        <p:blipFill>
          <a:blip r:embed="rId3"/>
          <a:stretch>
            <a:fillRect/>
          </a:stretch>
        </p:blipFill>
        <p:spPr>
          <a:xfrm>
            <a:off x="387178" y="650252"/>
            <a:ext cx="2708676" cy="1071564"/>
          </a:xfrm>
          <a:prstGeom prst="rect">
            <a:avLst/>
          </a:prstGeom>
        </p:spPr>
      </p:pic>
    </p:spTree>
    <p:extLst>
      <p:ext uri="{BB962C8B-B14F-4D97-AF65-F5344CB8AC3E}">
        <p14:creationId xmlns:p14="http://schemas.microsoft.com/office/powerpoint/2010/main" val="2038056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18D8E-344D-5EE1-6D18-A6F204911202}"/>
              </a:ext>
            </a:extLst>
          </p:cNvPr>
          <p:cNvSpPr>
            <a:spLocks noGrp="1"/>
          </p:cNvSpPr>
          <p:nvPr>
            <p:ph type="title"/>
          </p:nvPr>
        </p:nvSpPr>
        <p:spPr/>
        <p:txBody>
          <a:bodyPr/>
          <a:lstStyle/>
          <a:p>
            <a:r>
              <a:rPr lang="en-US" dirty="0"/>
              <a:t>Example - Course Expectations</a:t>
            </a:r>
          </a:p>
        </p:txBody>
      </p:sp>
      <p:sp>
        <p:nvSpPr>
          <p:cNvPr id="3" name="Content Placeholder 2">
            <a:extLst>
              <a:ext uri="{FF2B5EF4-FFF2-40B4-BE49-F238E27FC236}">
                <a16:creationId xmlns:a16="http://schemas.microsoft.com/office/drawing/2014/main" id="{ADC187B3-3120-4681-BB66-41F8242B1D9C}"/>
              </a:ext>
            </a:extLst>
          </p:cNvPr>
          <p:cNvSpPr>
            <a:spLocks noGrp="1"/>
          </p:cNvSpPr>
          <p:nvPr>
            <p:ph idx="1"/>
          </p:nvPr>
        </p:nvSpPr>
        <p:spPr>
          <a:xfrm>
            <a:off x="389965" y="1690688"/>
            <a:ext cx="11645153" cy="5019394"/>
          </a:xfrm>
        </p:spPr>
        <p:txBody>
          <a:bodyPr>
            <a:normAutofit/>
          </a:bodyPr>
          <a:lstStyle/>
          <a:p>
            <a:pPr marL="0" indent="0">
              <a:spcBef>
                <a:spcPts val="0"/>
              </a:spcBef>
              <a:buNone/>
            </a:pPr>
            <a:r>
              <a:rPr lang="en-US" b="1" dirty="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rPr>
              <a:t>Course Expectation</a:t>
            </a:r>
          </a:p>
          <a:p>
            <a:pPr marL="0" indent="0">
              <a:spcBef>
                <a:spcPts val="0"/>
              </a:spcBef>
              <a:buNone/>
            </a:pPr>
            <a:endParaRPr lang="en-US" sz="1800" dirty="0">
              <a:solidFill>
                <a:srgbClr val="000000"/>
              </a:solidFill>
              <a:effectLst/>
              <a:latin typeface="Calibri" panose="020F0502020204030204" pitchFamily="34" charset="0"/>
              <a:ea typeface="Times New Roman" panose="02020603050405020304" pitchFamily="18" charset="0"/>
            </a:endParaRPr>
          </a:p>
          <a:p>
            <a:pPr marL="0" indent="0">
              <a:spcBef>
                <a:spcPts val="0"/>
              </a:spcBef>
              <a:buNone/>
            </a:pPr>
            <a:r>
              <a:rPr lang="en-US" sz="1800" dirty="0">
                <a:solidFill>
                  <a:srgbClr val="000000"/>
                </a:solidFill>
                <a:effectLst/>
                <a:latin typeface="Calibri" panose="020F0502020204030204" pitchFamily="34" charset="0"/>
                <a:ea typeface="Times New Roman" panose="02020603050405020304" pitchFamily="18" charset="0"/>
              </a:rPr>
              <a:t>Class Participation:	Students are expected to post to the class discussion board on Blackboard. Grades will be assigned for discussions throughout the semester. Every week an </a:t>
            </a:r>
            <a:r>
              <a:rPr lang="en-US" sz="1800" b="1" dirty="0">
                <a:solidFill>
                  <a:srgbClr val="000000"/>
                </a:solidFill>
                <a:effectLst/>
                <a:highlight>
                  <a:srgbClr val="FFFF00"/>
                </a:highlight>
                <a:latin typeface="Calibri" panose="020F0502020204030204" pitchFamily="34" charset="0"/>
                <a:ea typeface="Times New Roman" panose="02020603050405020304" pitchFamily="18" charset="0"/>
              </a:rPr>
              <a:t>initial post is due Thurs morning</a:t>
            </a:r>
            <a:r>
              <a:rPr lang="en-US" sz="1800" dirty="0">
                <a:solidFill>
                  <a:srgbClr val="000000"/>
                </a:solidFill>
                <a:effectLst/>
                <a:highlight>
                  <a:srgbClr val="FFFF00"/>
                </a:highlight>
                <a:latin typeface="Calibri" panose="020F0502020204030204" pitchFamily="34" charset="0"/>
                <a:ea typeface="Times New Roman" panose="02020603050405020304" pitchFamily="18" charset="0"/>
              </a:rPr>
              <a:t>. At least </a:t>
            </a:r>
            <a:r>
              <a:rPr lang="en-US" sz="1800" b="1" dirty="0">
                <a:solidFill>
                  <a:srgbClr val="000000"/>
                </a:solidFill>
                <a:effectLst/>
                <a:highlight>
                  <a:srgbClr val="FFFF00"/>
                </a:highlight>
                <a:latin typeface="Calibri" panose="020F0502020204030204" pitchFamily="34" charset="0"/>
                <a:ea typeface="Times New Roman" panose="02020603050405020304" pitchFamily="18" charset="0"/>
              </a:rPr>
              <a:t>two replies are due by Sun of each week</a:t>
            </a:r>
            <a:r>
              <a:rPr lang="en-US" sz="1800" dirty="0">
                <a:solidFill>
                  <a:srgbClr val="000000"/>
                </a:solidFill>
                <a:effectLst/>
                <a:highlight>
                  <a:srgbClr val="FFFF00"/>
                </a:highlight>
                <a:latin typeface="Calibri" panose="020F0502020204030204" pitchFamily="34" charset="0"/>
                <a:ea typeface="Times New Roman" panose="02020603050405020304" pitchFamily="18" charset="0"/>
              </a:rPr>
              <a:t>.</a:t>
            </a:r>
          </a:p>
          <a:p>
            <a:pPr marL="0" indent="0">
              <a:spcBef>
                <a:spcPts val="0"/>
              </a:spcBef>
              <a:buNone/>
            </a:pPr>
            <a:endParaRPr lang="en-US" sz="1800" dirty="0">
              <a:solidFill>
                <a:srgbClr val="000000"/>
              </a:solidFill>
              <a:latin typeface="Calibri" panose="020F0502020204030204" pitchFamily="34" charset="0"/>
              <a:ea typeface="Times New Roman" panose="02020603050405020304" pitchFamily="18" charset="0"/>
            </a:endParaRPr>
          </a:p>
          <a:p>
            <a:pPr marL="0" marR="0" indent="0">
              <a:lnSpc>
                <a:spcPct val="110000"/>
              </a:lnSpc>
              <a:spcBef>
                <a:spcPts val="0"/>
              </a:spcBef>
              <a:spcAft>
                <a:spcPts val="600"/>
              </a:spcAft>
              <a:buNone/>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Pace: This course is completed online in Blackboard. It is expected that the course will take you an </a:t>
            </a:r>
            <a:r>
              <a:rPr lang="en-US" sz="180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average of 9 hrs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depending upon your prior experience with online learning, using the technology, and familiarity with course concepts. The benefits of the course are gained when you are open to reflecting on an approach to teaching and the strategies proposed in the course. </a:t>
            </a:r>
          </a:p>
          <a:p>
            <a:pPr marL="0" marR="0" indent="0">
              <a:lnSpc>
                <a:spcPct val="110000"/>
              </a:lnSpc>
              <a:spcBef>
                <a:spcPts val="0"/>
              </a:spcBef>
              <a:spcAft>
                <a:spcPts val="600"/>
              </a:spcAft>
              <a:buNone/>
            </a:pPr>
            <a:r>
              <a:rPr lang="en-US" sz="180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Each Week includes activities such as discussions, reading, and videos, quizzes, homework and assignments. It is expected that you participate regularly, thoughtfully, and with respect to the time and engagement of the other members of the workshop, which includes participating within a set period.</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If you anticipate any challenges with staying on schedule, please reach out to me.</a:t>
            </a:r>
          </a:p>
          <a:p>
            <a:pPr marL="0" marR="0" indent="0">
              <a:lnSpc>
                <a:spcPct val="110000"/>
              </a:lnSpc>
              <a:spcBef>
                <a:spcPts val="0"/>
              </a:spcBef>
              <a:spcAft>
                <a:spcPts val="600"/>
              </a:spcAft>
              <a:buNone/>
            </a:pPr>
            <a:r>
              <a:rPr lang="en-US" sz="180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Each week begins on Monday at 12:00 am and ends on Sunday at 11:59:59 pm.  All weekly course work is due on Sunday with the exception of your initial discussion post, which is due on Thursday morning.</a:t>
            </a:r>
          </a:p>
        </p:txBody>
      </p:sp>
    </p:spTree>
    <p:extLst>
      <p:ext uri="{BB962C8B-B14F-4D97-AF65-F5344CB8AC3E}">
        <p14:creationId xmlns:p14="http://schemas.microsoft.com/office/powerpoint/2010/main" val="3461275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18D8E-344D-5EE1-6D18-A6F204911202}"/>
              </a:ext>
            </a:extLst>
          </p:cNvPr>
          <p:cNvSpPr>
            <a:spLocks noGrp="1"/>
          </p:cNvSpPr>
          <p:nvPr>
            <p:ph type="title"/>
          </p:nvPr>
        </p:nvSpPr>
        <p:spPr>
          <a:xfrm>
            <a:off x="838200" y="365125"/>
            <a:ext cx="10515600" cy="697193"/>
          </a:xfrm>
        </p:spPr>
        <p:txBody>
          <a:bodyPr/>
          <a:lstStyle/>
          <a:p>
            <a:r>
              <a:rPr lang="en-US" dirty="0"/>
              <a:t>Example - Netiquette</a:t>
            </a:r>
          </a:p>
        </p:txBody>
      </p:sp>
      <p:sp>
        <p:nvSpPr>
          <p:cNvPr id="3" name="Content Placeholder 2">
            <a:extLst>
              <a:ext uri="{FF2B5EF4-FFF2-40B4-BE49-F238E27FC236}">
                <a16:creationId xmlns:a16="http://schemas.microsoft.com/office/drawing/2014/main" id="{ADC187B3-3120-4681-BB66-41F8242B1D9C}"/>
              </a:ext>
            </a:extLst>
          </p:cNvPr>
          <p:cNvSpPr>
            <a:spLocks noGrp="1"/>
          </p:cNvSpPr>
          <p:nvPr>
            <p:ph idx="1"/>
          </p:nvPr>
        </p:nvSpPr>
        <p:spPr>
          <a:xfrm>
            <a:off x="389965" y="1156447"/>
            <a:ext cx="11645153" cy="5553635"/>
          </a:xfrm>
        </p:spPr>
        <p:txBody>
          <a:bodyPr>
            <a:normAutofit/>
          </a:bodyPr>
          <a:lstStyle/>
          <a:p>
            <a:pPr marL="0" marR="0" indent="0">
              <a:lnSpc>
                <a:spcPct val="110000"/>
              </a:lnSpc>
              <a:spcBef>
                <a:spcPts val="0"/>
              </a:spcBef>
              <a:spcAft>
                <a:spcPts val="600"/>
              </a:spcAft>
              <a:buNone/>
            </a:pPr>
            <a:r>
              <a:rPr lang="en-US" sz="1600" dirty="0">
                <a:effectLst/>
                <a:ea typeface="Times New Roman" panose="02020603050405020304" pitchFamily="18" charset="0"/>
                <a:cs typeface="Calibri" panose="020F0502020204030204" pitchFamily="34" charset="0"/>
              </a:rPr>
              <a:t>Netiquette Policy:	Please respect the following netiquette policies: </a:t>
            </a:r>
            <a:endParaRPr lang="en-US" sz="1600" dirty="0">
              <a:effectLst/>
              <a:ea typeface="Times New Roman" panose="02020603050405020304" pitchFamily="18" charset="0"/>
              <a:cs typeface="Times New Roman" panose="02020603050405020304" pitchFamily="18" charset="0"/>
            </a:endParaRPr>
          </a:p>
          <a:p>
            <a:pPr marL="1828800" marR="0">
              <a:lnSpc>
                <a:spcPct val="110000"/>
              </a:lnSpc>
              <a:spcBef>
                <a:spcPts val="0"/>
              </a:spcBef>
              <a:spcAft>
                <a:spcPts val="600"/>
              </a:spcAft>
            </a:pPr>
            <a:r>
              <a:rPr lang="en-US" sz="1600" dirty="0">
                <a:effectLst/>
                <a:ea typeface="Times New Roman" panose="02020603050405020304" pitchFamily="18" charset="0"/>
                <a:cs typeface="Calibri" panose="020F0502020204030204" pitchFamily="34" charset="0"/>
              </a:rPr>
              <a:t>Respect others and their opinions. </a:t>
            </a:r>
            <a:endParaRPr lang="en-US" sz="1600" dirty="0">
              <a:effectLst/>
              <a:ea typeface="Times New Roman" panose="02020603050405020304" pitchFamily="18" charset="0"/>
              <a:cs typeface="Times New Roman" panose="02020603050405020304" pitchFamily="18" charset="0"/>
            </a:endParaRPr>
          </a:p>
          <a:p>
            <a:pPr marL="1828800" marR="0">
              <a:lnSpc>
                <a:spcPct val="110000"/>
              </a:lnSpc>
              <a:spcBef>
                <a:spcPts val="0"/>
              </a:spcBef>
              <a:spcAft>
                <a:spcPts val="600"/>
              </a:spcAft>
            </a:pPr>
            <a:r>
              <a:rPr lang="en-US" sz="1600" dirty="0">
                <a:effectLst/>
                <a:ea typeface="Times New Roman" panose="02020603050405020304" pitchFamily="18" charset="0"/>
                <a:cs typeface="Calibri" panose="020F0502020204030204" pitchFamily="34" charset="0"/>
              </a:rPr>
              <a:t>Tone down your language.  Avoid the use of strong or offensive language. Review before posting in order to remove any strong language. </a:t>
            </a:r>
            <a:endParaRPr lang="en-US" sz="1600" dirty="0">
              <a:effectLst/>
              <a:ea typeface="Times New Roman" panose="02020603050405020304" pitchFamily="18" charset="0"/>
              <a:cs typeface="Times New Roman" panose="02020603050405020304" pitchFamily="18" charset="0"/>
            </a:endParaRPr>
          </a:p>
          <a:p>
            <a:pPr marL="1828800" marR="0">
              <a:lnSpc>
                <a:spcPct val="110000"/>
              </a:lnSpc>
              <a:spcBef>
                <a:spcPts val="0"/>
              </a:spcBef>
              <a:spcAft>
                <a:spcPts val="600"/>
              </a:spcAft>
            </a:pPr>
            <a:r>
              <a:rPr lang="en-US" sz="1600" dirty="0">
                <a:effectLst/>
                <a:ea typeface="Times New Roman" panose="02020603050405020304" pitchFamily="18" charset="0"/>
                <a:cs typeface="Calibri" panose="020F0502020204030204" pitchFamily="34" charset="0"/>
              </a:rPr>
              <a:t>Keep personal discussions off the class discussion board. </a:t>
            </a:r>
            <a:endParaRPr lang="en-US" sz="1600" dirty="0">
              <a:effectLst/>
              <a:ea typeface="Times New Roman" panose="02020603050405020304" pitchFamily="18" charset="0"/>
              <a:cs typeface="Times New Roman" panose="02020603050405020304" pitchFamily="18" charset="0"/>
            </a:endParaRPr>
          </a:p>
          <a:p>
            <a:pPr marL="1828800" marR="0">
              <a:lnSpc>
                <a:spcPct val="110000"/>
              </a:lnSpc>
              <a:spcBef>
                <a:spcPts val="0"/>
              </a:spcBef>
              <a:spcAft>
                <a:spcPts val="600"/>
              </a:spcAft>
            </a:pPr>
            <a:r>
              <a:rPr lang="en-US" sz="1600" dirty="0">
                <a:effectLst/>
                <a:ea typeface="Times New Roman" panose="02020603050405020304" pitchFamily="18" charset="0"/>
                <a:cs typeface="Calibri" panose="020F0502020204030204" pitchFamily="34" charset="0"/>
              </a:rPr>
              <a:t>Do be courteous, even when you disagree, with your instructors as well as your classmates, and always provide clear, logical support for your views. </a:t>
            </a:r>
            <a:endParaRPr lang="en-US" sz="1600" dirty="0">
              <a:effectLst/>
              <a:ea typeface="Times New Roman" panose="02020603050405020304" pitchFamily="18" charset="0"/>
              <a:cs typeface="Times New Roman" panose="02020603050405020304" pitchFamily="18" charset="0"/>
            </a:endParaRPr>
          </a:p>
          <a:p>
            <a:pPr marL="1828800" marR="0">
              <a:lnSpc>
                <a:spcPct val="110000"/>
              </a:lnSpc>
              <a:spcBef>
                <a:spcPts val="0"/>
              </a:spcBef>
              <a:spcAft>
                <a:spcPts val="600"/>
              </a:spcAft>
            </a:pPr>
            <a:r>
              <a:rPr lang="en-US" sz="1600" dirty="0">
                <a:effectLst/>
                <a:ea typeface="Times New Roman" panose="02020603050405020304" pitchFamily="18" charset="0"/>
                <a:cs typeface="Calibri" panose="020F0502020204030204" pitchFamily="34" charset="0"/>
              </a:rPr>
              <a:t>Consider others’ privacy.  Ask for permission if you want to forward someone’s email messages to third parties. Keep in mind that all private email mail is considered copyrighted by the original author. </a:t>
            </a:r>
            <a:endParaRPr lang="en-US" sz="1600" dirty="0">
              <a:effectLst/>
              <a:ea typeface="Times New Roman" panose="02020603050405020304" pitchFamily="18" charset="0"/>
              <a:cs typeface="Times New Roman" panose="02020603050405020304" pitchFamily="18" charset="0"/>
            </a:endParaRPr>
          </a:p>
          <a:p>
            <a:pPr marL="1828800" marR="0">
              <a:lnSpc>
                <a:spcPct val="110000"/>
              </a:lnSpc>
              <a:spcBef>
                <a:spcPts val="0"/>
              </a:spcBef>
              <a:spcAft>
                <a:spcPts val="600"/>
              </a:spcAft>
            </a:pPr>
            <a:r>
              <a:rPr lang="en-US" sz="1600" dirty="0">
                <a:effectLst/>
                <a:ea typeface="Times New Roman" panose="02020603050405020304" pitchFamily="18" charset="0"/>
                <a:cs typeface="Calibri" panose="020F0502020204030204" pitchFamily="34" charset="0"/>
              </a:rPr>
              <a:t>Avoid inappropriate material. </a:t>
            </a:r>
            <a:endParaRPr lang="en-US" sz="1600" dirty="0">
              <a:effectLst/>
              <a:ea typeface="Times New Roman" panose="02020603050405020304" pitchFamily="18" charset="0"/>
              <a:cs typeface="Times New Roman" panose="02020603050405020304" pitchFamily="18" charset="0"/>
            </a:endParaRPr>
          </a:p>
          <a:p>
            <a:pPr marL="1828800" marR="0">
              <a:lnSpc>
                <a:spcPct val="110000"/>
              </a:lnSpc>
              <a:spcBef>
                <a:spcPts val="0"/>
              </a:spcBef>
              <a:spcAft>
                <a:spcPts val="600"/>
              </a:spcAft>
            </a:pPr>
            <a:r>
              <a:rPr lang="en-US" sz="1600" dirty="0">
                <a:effectLst/>
                <a:ea typeface="Times New Roman" panose="02020603050405020304" pitchFamily="18" charset="0"/>
                <a:cs typeface="Calibri" panose="020F0502020204030204" pitchFamily="34" charset="0"/>
              </a:rPr>
              <a:t>Be scholarly: Grammar and spelling errors reflect on you and your audience might not be able to decode misspelled words or poorly constructed sentences. It can also adversely affect your grade. </a:t>
            </a:r>
            <a:endParaRPr lang="en-US" sz="1600" dirty="0">
              <a:effectLst/>
              <a:ea typeface="Times New Roman" panose="02020603050405020304" pitchFamily="18" charset="0"/>
              <a:cs typeface="Times New Roman" panose="02020603050405020304" pitchFamily="18" charset="0"/>
            </a:endParaRPr>
          </a:p>
          <a:p>
            <a:pPr marL="1828800" marR="0">
              <a:lnSpc>
                <a:spcPct val="110000"/>
              </a:lnSpc>
              <a:spcBef>
                <a:spcPts val="0"/>
              </a:spcBef>
              <a:spcAft>
                <a:spcPts val="600"/>
              </a:spcAft>
            </a:pPr>
            <a:r>
              <a:rPr lang="en-US" sz="1600" dirty="0">
                <a:effectLst/>
                <a:ea typeface="Times New Roman" panose="02020603050405020304" pitchFamily="18" charset="0"/>
                <a:cs typeface="Calibri" panose="020F0502020204030204" pitchFamily="34" charset="0"/>
              </a:rPr>
              <a:t>Brevity is best. Be as concise as possible when contributing to a discussion. Your points might be missed if hidden in a flood of text. </a:t>
            </a:r>
            <a:endParaRPr lang="en-US" sz="1600" dirty="0">
              <a:effectLst/>
              <a:ea typeface="Times New Roman" panose="02020603050405020304" pitchFamily="18" charset="0"/>
              <a:cs typeface="Times New Roman" panose="02020603050405020304" pitchFamily="18" charset="0"/>
            </a:endParaRPr>
          </a:p>
          <a:p>
            <a:pPr marL="0" indent="0">
              <a:spcBef>
                <a:spcPts val="0"/>
              </a:spcBef>
              <a:buNone/>
            </a:pPr>
            <a:r>
              <a:rPr lang="en-US" sz="1600" dirty="0"/>
              <a:t>Avoid disciplinary action. </a:t>
            </a:r>
            <a:r>
              <a:rPr lang="en-US" sz="1600" dirty="0">
                <a:highlight>
                  <a:srgbClr val="FFFF00"/>
                </a:highlight>
              </a:rPr>
              <a:t>Any type of online behavior that is perceived as disrespectful to a fellow student or instructor, or anything that has the potential to be perceived as less than courteous is unacceptable and can be subject to disciplinary action </a:t>
            </a:r>
            <a:r>
              <a:rPr lang="en-US" sz="1600" dirty="0"/>
              <a:t>by the Chair of the department.  Repetition of such behavior can result in expulsion from the class. </a:t>
            </a:r>
            <a:r>
              <a:rPr lang="en-US" sz="1600" dirty="0">
                <a:hlinkClick r:id="rId2"/>
              </a:rPr>
              <a:t>The Student Handbook Code of Conduct outlines what is misconduct by a student.</a:t>
            </a:r>
            <a:endParaRPr lang="en-US" sz="1600" dirty="0"/>
          </a:p>
        </p:txBody>
      </p:sp>
    </p:spTree>
    <p:extLst>
      <p:ext uri="{BB962C8B-B14F-4D97-AF65-F5344CB8AC3E}">
        <p14:creationId xmlns:p14="http://schemas.microsoft.com/office/powerpoint/2010/main" val="1106366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 name="Rectangle 13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DD0BDA75-5EC1-34E5-7D2E-DB886F980AEE}"/>
              </a:ext>
            </a:extLst>
          </p:cNvPr>
          <p:cNvSpPr>
            <a:spLocks noGrp="1"/>
          </p:cNvSpPr>
          <p:nvPr>
            <p:ph type="title"/>
          </p:nvPr>
        </p:nvSpPr>
        <p:spPr>
          <a:xfrm>
            <a:off x="1371597" y="348865"/>
            <a:ext cx="10044023" cy="877729"/>
          </a:xfrm>
        </p:spPr>
        <p:txBody>
          <a:bodyPr anchor="ctr">
            <a:normAutofit/>
          </a:bodyPr>
          <a:lstStyle/>
          <a:p>
            <a:r>
              <a:rPr lang="en-US" sz="4000" dirty="0">
                <a:solidFill>
                  <a:srgbClr val="FFFFFF"/>
                </a:solidFill>
              </a:rPr>
              <a:t>Contact Policy and Expectations</a:t>
            </a:r>
          </a:p>
        </p:txBody>
      </p:sp>
      <p:graphicFrame>
        <p:nvGraphicFramePr>
          <p:cNvPr id="126" name="Diagram 126">
            <a:extLst>
              <a:ext uri="{FF2B5EF4-FFF2-40B4-BE49-F238E27FC236}">
                <a16:creationId xmlns:a16="http://schemas.microsoft.com/office/drawing/2014/main" id="{719B3DC1-E976-4107-8522-46BCE2C38EDB}"/>
              </a:ext>
            </a:extLst>
          </p:cNvPr>
          <p:cNvGraphicFramePr/>
          <p:nvPr>
            <p:extLst>
              <p:ext uri="{D42A27DB-BD31-4B8C-83A1-F6EECF244321}">
                <p14:modId xmlns:p14="http://schemas.microsoft.com/office/powerpoint/2010/main" val="52723750"/>
              </p:ext>
            </p:extLst>
          </p:nvPr>
        </p:nvGraphicFramePr>
        <p:xfrm>
          <a:off x="197708" y="1924821"/>
          <a:ext cx="11837773" cy="4584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ular Callout 1">
            <a:extLst>
              <a:ext uri="{FF2B5EF4-FFF2-40B4-BE49-F238E27FC236}">
                <a16:creationId xmlns:a16="http://schemas.microsoft.com/office/drawing/2014/main" id="{BF276882-A914-1C30-B93B-4D8A908B51F7}"/>
              </a:ext>
            </a:extLst>
          </p:cNvPr>
          <p:cNvSpPr/>
          <p:nvPr/>
        </p:nvSpPr>
        <p:spPr>
          <a:xfrm rot="1737149">
            <a:off x="9592872" y="496821"/>
            <a:ext cx="1680882" cy="1020085"/>
          </a:xfrm>
          <a:prstGeom prst="wedgeRectCallout">
            <a:avLst>
              <a:gd name="adj1" fmla="val -106668"/>
              <a:gd name="adj2" fmla="val 109110"/>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Syllabus or Video</a:t>
            </a:r>
          </a:p>
        </p:txBody>
      </p:sp>
    </p:spTree>
    <p:extLst>
      <p:ext uri="{BB962C8B-B14F-4D97-AF65-F5344CB8AC3E}">
        <p14:creationId xmlns:p14="http://schemas.microsoft.com/office/powerpoint/2010/main" val="3997073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0EEEC-8693-25A5-23C1-B283D85CE93E}"/>
              </a:ext>
            </a:extLst>
          </p:cNvPr>
          <p:cNvSpPr>
            <a:spLocks noGrp="1"/>
          </p:cNvSpPr>
          <p:nvPr>
            <p:ph type="title"/>
          </p:nvPr>
        </p:nvSpPr>
        <p:spPr/>
        <p:txBody>
          <a:bodyPr/>
          <a:lstStyle/>
          <a:p>
            <a:r>
              <a:rPr lang="en-US" dirty="0"/>
              <a:t>Example Contact Heading</a:t>
            </a:r>
          </a:p>
        </p:txBody>
      </p:sp>
      <p:sp>
        <p:nvSpPr>
          <p:cNvPr id="3" name="Content Placeholder 2">
            <a:extLst>
              <a:ext uri="{FF2B5EF4-FFF2-40B4-BE49-F238E27FC236}">
                <a16:creationId xmlns:a16="http://schemas.microsoft.com/office/drawing/2014/main" id="{7AE56F4A-E524-DE0F-03B2-468C57875ED0}"/>
              </a:ext>
            </a:extLst>
          </p:cNvPr>
          <p:cNvSpPr>
            <a:spLocks noGrp="1"/>
          </p:cNvSpPr>
          <p:nvPr>
            <p:ph idx="1"/>
          </p:nvPr>
        </p:nvSpPr>
        <p:spPr>
          <a:xfrm>
            <a:off x="838200" y="1690688"/>
            <a:ext cx="10515600" cy="4802187"/>
          </a:xfrm>
        </p:spPr>
        <p:txBody>
          <a:bodyPr>
            <a:normAutofit fontScale="92500" lnSpcReduction="10000"/>
          </a:bodyPr>
          <a:lstStyle/>
          <a:p>
            <a:pPr marL="0" marR="0" indent="0">
              <a:spcBef>
                <a:spcPts val="400"/>
              </a:spcBef>
              <a:buNone/>
            </a:pPr>
            <a:r>
              <a:rPr lang="en-US" b="1" dirty="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rPr>
              <a:t>Instructor Contact Information</a:t>
            </a:r>
          </a:p>
          <a:p>
            <a:pPr marL="0" marR="0" indent="0">
              <a:spcBef>
                <a:spcPts val="400"/>
              </a:spcBef>
              <a:buNone/>
            </a:pPr>
            <a:endParaRPr lang="en-US" sz="1800" b="1" dirty="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Instructor Name: 		Professor ******</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Email: 				*****</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Office: 				Knight room ****</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Office Phone:			401-825-*****</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Class Location Information: 	online, no scheduled meetings</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 </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Office Hours: 			Monday 9:45 – 10:45</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				Wednesday 9:45 – 10:45</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				Wednesday 1:00 – 3:00</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				Zoom ID: *******</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				Passcode: </a:t>
            </a:r>
            <a:r>
              <a:rPr lang="en-US" sz="2000" b="1" dirty="0">
                <a:solidFill>
                  <a:srgbClr val="232333"/>
                </a:solidFill>
                <a:effectLst/>
                <a:latin typeface="Calibri" panose="020F0502020204030204" pitchFamily="34" charset="0"/>
                <a:ea typeface="Times New Roman" panose="02020603050405020304" pitchFamily="18" charset="0"/>
                <a:cs typeface="Cambria" panose="02040503050406030204" pitchFamily="18" charset="0"/>
              </a:rPr>
              <a:t>*******</a:t>
            </a:r>
            <a:endParaRPr lang="en-US" sz="2000" dirty="0">
              <a:solidFill>
                <a:srgbClr val="000000"/>
              </a:solidFill>
              <a:effectLst/>
              <a:latin typeface="Calibri" panose="020F0502020204030204" pitchFamily="34" charset="0"/>
              <a:ea typeface="Times New Roman" panose="02020603050405020304" pitchFamily="18" charset="0"/>
            </a:endParaRP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				</a:t>
            </a:r>
            <a:r>
              <a:rPr lang="en-US" sz="2000" u="sng" dirty="0">
                <a:solidFill>
                  <a:srgbClr val="000000"/>
                </a:solidFill>
                <a:effectLst/>
                <a:latin typeface="Calibri" panose="020F0502020204030204" pitchFamily="34" charset="0"/>
                <a:ea typeface="Times New Roman" panose="02020603050405020304" pitchFamily="18" charset="0"/>
                <a:hlinkClick r:id="rId2"/>
              </a:rPr>
              <a:t>Hold "ctrl" key and click me to access virtual office hours via Zoom</a:t>
            </a:r>
            <a:endParaRPr lang="en-US" sz="2000" dirty="0">
              <a:solidFill>
                <a:srgbClr val="000000"/>
              </a:solidFill>
              <a:effectLst/>
              <a:latin typeface="Calibri" panose="020F0502020204030204" pitchFamily="34" charset="0"/>
              <a:ea typeface="Times New Roman" panose="02020603050405020304" pitchFamily="18" charset="0"/>
            </a:endParaRPr>
          </a:p>
          <a:p>
            <a:pPr marL="0" marR="0" indent="0">
              <a:spcBef>
                <a:spcPts val="0"/>
              </a:spcBef>
              <a:spcAft>
                <a:spcPts val="0"/>
              </a:spcAft>
              <a:buNone/>
            </a:pPr>
            <a:r>
              <a:rPr lang="en-US" sz="2000" u="none" strike="noStrike" dirty="0">
                <a:solidFill>
                  <a:srgbClr val="0000FF"/>
                </a:solidFill>
                <a:effectLst/>
                <a:latin typeface="Calibri" panose="020F0502020204030204" pitchFamily="34" charset="0"/>
                <a:ea typeface="Times New Roman" panose="02020603050405020304" pitchFamily="18" charset="0"/>
              </a:rPr>
              <a:t> </a:t>
            </a:r>
            <a:endParaRPr lang="en-US" sz="2000" dirty="0">
              <a:solidFill>
                <a:srgbClr val="000000"/>
              </a:solidFill>
              <a:effectLst/>
              <a:latin typeface="Calibri" panose="020F0502020204030204" pitchFamily="34" charset="0"/>
              <a:ea typeface="Times New Roman" panose="02020603050405020304" pitchFamily="18" charset="0"/>
            </a:endParaRP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Departmental Secretary:	Paula *******</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				401-825-****</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				Knight room ****</a:t>
            </a:r>
          </a:p>
          <a:p>
            <a:pPr marL="0" marR="0" indent="0">
              <a:spcBef>
                <a:spcPts val="0"/>
              </a:spcBef>
              <a:spcAft>
                <a:spcPts val="0"/>
              </a:spcAft>
              <a:buNone/>
            </a:pPr>
            <a:r>
              <a:rPr lang="en-US" sz="2000" dirty="0">
                <a:solidFill>
                  <a:srgbClr val="000000"/>
                </a:solidFill>
                <a:effectLst/>
                <a:latin typeface="Calibri" panose="020F0502020204030204" pitchFamily="34" charset="0"/>
                <a:ea typeface="Times New Roman" panose="02020603050405020304" pitchFamily="18" charset="0"/>
              </a:rPr>
              <a:t>				*********</a:t>
            </a:r>
          </a:p>
          <a:p>
            <a:pPr marL="0" indent="0">
              <a:buNone/>
            </a:pPr>
            <a:endParaRPr lang="en-US" dirty="0"/>
          </a:p>
        </p:txBody>
      </p:sp>
    </p:spTree>
    <p:extLst>
      <p:ext uri="{BB962C8B-B14F-4D97-AF65-F5344CB8AC3E}">
        <p14:creationId xmlns:p14="http://schemas.microsoft.com/office/powerpoint/2010/main" val="16079319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0FDE8-1EDA-3163-F6F5-745EC5EFAC8A}"/>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5A64DBFB-39AB-8770-7524-A0C41F23E1B6}"/>
              </a:ext>
            </a:extLst>
          </p:cNvPr>
          <p:cNvSpPr>
            <a:spLocks noGrp="1"/>
          </p:cNvSpPr>
          <p:nvPr>
            <p:ph idx="1"/>
          </p:nvPr>
        </p:nvSpPr>
        <p:spPr/>
        <p:txBody>
          <a:bodyPr/>
          <a:lstStyle/>
          <a:p>
            <a:pPr marL="0" marR="0" indent="0">
              <a:spcBef>
                <a:spcPts val="400"/>
              </a:spcBef>
              <a:buNone/>
            </a:pPr>
            <a:r>
              <a:rPr lang="en-US" b="1" dirty="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rPr>
              <a:t>Contact Policy:</a:t>
            </a:r>
          </a:p>
          <a:p>
            <a:pPr marL="0" indent="0">
              <a:lnSpc>
                <a:spcPct val="150000"/>
              </a:lnSpc>
              <a:buNone/>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Please feel free to contact me through the </a:t>
            </a:r>
            <a:r>
              <a:rPr lang="en-US" sz="2400" b="1"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Ask a Question </a:t>
            </a:r>
            <a:r>
              <a:rPr lang="en-US" sz="240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discussion </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for any course questions.  I may take up to </a:t>
            </a:r>
            <a:r>
              <a:rPr lang="en-US" sz="240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24 hrs. to respond</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  If you have a personal issue that you would like to discuss, </a:t>
            </a:r>
            <a:r>
              <a:rPr lang="en-US" sz="240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please email me </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with the course name and section number in the heading. I will reply as soon as possible.  I also offer </a:t>
            </a:r>
            <a:r>
              <a:rPr lang="en-US" sz="240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Office Hours </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throughout the week.  Office hours are open to all students.  We can talk about course content, assignment, your grades or even help you prep for the exam</a:t>
            </a:r>
            <a:r>
              <a:rPr lang="en-US" sz="2400" dirty="0">
                <a:effectLst/>
              </a:rPr>
              <a:t> </a:t>
            </a:r>
            <a:endParaRPr lang="en-US" sz="2400" dirty="0"/>
          </a:p>
        </p:txBody>
      </p:sp>
    </p:spTree>
    <p:extLst>
      <p:ext uri="{BB962C8B-B14F-4D97-AF65-F5344CB8AC3E}">
        <p14:creationId xmlns:p14="http://schemas.microsoft.com/office/powerpoint/2010/main" val="3836319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9C052EA-05E2-403D-965E-52D1BFFA24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69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7C910E-64F5-4C57-B501-46997131CC9D}"/>
              </a:ext>
            </a:extLst>
          </p:cNvPr>
          <p:cNvSpPr>
            <a:spLocks noGrp="1"/>
          </p:cNvSpPr>
          <p:nvPr>
            <p:ph type="title"/>
          </p:nvPr>
        </p:nvSpPr>
        <p:spPr>
          <a:xfrm>
            <a:off x="838200" y="365126"/>
            <a:ext cx="10515600" cy="1094740"/>
          </a:xfrm>
        </p:spPr>
        <p:txBody>
          <a:bodyPr>
            <a:normAutofit/>
          </a:bodyPr>
          <a:lstStyle/>
          <a:p>
            <a:r>
              <a:rPr lang="en-US" dirty="0">
                <a:solidFill>
                  <a:schemeClr val="bg1"/>
                </a:solidFill>
              </a:rPr>
              <a:t>Communication Scaffolding</a:t>
            </a:r>
          </a:p>
        </p:txBody>
      </p:sp>
      <p:sp useBgFill="1">
        <p:nvSpPr>
          <p:cNvPr id="11" name="Rectangle 10">
            <a:extLst>
              <a:ext uri="{FF2B5EF4-FFF2-40B4-BE49-F238E27FC236}">
                <a16:creationId xmlns:a16="http://schemas.microsoft.com/office/drawing/2014/main" id="{4C1936B8-2FFB-4F78-8388-B8C282B8A5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12192000" cy="5166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0BD3D3E5-5E62-12DA-79B9-1146367609D4}"/>
              </a:ext>
            </a:extLst>
          </p:cNvPr>
          <p:cNvSpPr>
            <a:spLocks noGrp="1"/>
          </p:cNvSpPr>
          <p:nvPr>
            <p:ph sz="half" idx="1"/>
          </p:nvPr>
        </p:nvSpPr>
        <p:spPr>
          <a:xfrm>
            <a:off x="990599" y="3671926"/>
            <a:ext cx="7871013" cy="601941"/>
          </a:xfrm>
        </p:spPr>
        <p:txBody>
          <a:bodyPr>
            <a:normAutofit/>
          </a:bodyPr>
          <a:lstStyle/>
          <a:p>
            <a:pPr marL="0" indent="0">
              <a:buNone/>
            </a:pPr>
            <a:r>
              <a:rPr lang="en-US" sz="3200" dirty="0"/>
              <a:t>2. Practice Ask a Question or Icebreaker</a:t>
            </a:r>
          </a:p>
        </p:txBody>
      </p:sp>
      <p:sp>
        <p:nvSpPr>
          <p:cNvPr id="5" name="Content Placeholder 5">
            <a:extLst>
              <a:ext uri="{FF2B5EF4-FFF2-40B4-BE49-F238E27FC236}">
                <a16:creationId xmlns:a16="http://schemas.microsoft.com/office/drawing/2014/main" id="{0715CF81-AE50-A82A-9B7E-1256EEAA0568}"/>
              </a:ext>
            </a:extLst>
          </p:cNvPr>
          <p:cNvSpPr txBox="1">
            <a:spLocks/>
          </p:cNvSpPr>
          <p:nvPr/>
        </p:nvSpPr>
        <p:spPr>
          <a:xfrm>
            <a:off x="990599" y="2248556"/>
            <a:ext cx="8341659" cy="6019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3200" dirty="0"/>
              <a:t>Orient and model in syllabus and/or video</a:t>
            </a:r>
          </a:p>
        </p:txBody>
      </p:sp>
      <p:sp>
        <p:nvSpPr>
          <p:cNvPr id="7" name="Content Placeholder 5">
            <a:extLst>
              <a:ext uri="{FF2B5EF4-FFF2-40B4-BE49-F238E27FC236}">
                <a16:creationId xmlns:a16="http://schemas.microsoft.com/office/drawing/2014/main" id="{ECDA0C9E-6020-313B-9C84-BE2E5BB61427}"/>
              </a:ext>
            </a:extLst>
          </p:cNvPr>
          <p:cNvSpPr txBox="1">
            <a:spLocks/>
          </p:cNvSpPr>
          <p:nvPr/>
        </p:nvSpPr>
        <p:spPr>
          <a:xfrm>
            <a:off x="990599" y="5167312"/>
            <a:ext cx="4365812" cy="6019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dirty="0"/>
              <a:t>3.  Practice Email</a:t>
            </a:r>
          </a:p>
        </p:txBody>
      </p:sp>
    </p:spTree>
    <p:extLst>
      <p:ext uri="{BB962C8B-B14F-4D97-AF65-F5344CB8AC3E}">
        <p14:creationId xmlns:p14="http://schemas.microsoft.com/office/powerpoint/2010/main" val="3126433363"/>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141DD856-1572-9C09-55E5-C3190C649DA9}"/>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Example – Email, Assignment, Attachment and Word</a:t>
            </a:r>
          </a:p>
        </p:txBody>
      </p:sp>
      <p:pic>
        <p:nvPicPr>
          <p:cNvPr id="8" name="Picture 7" descr="Text, letter&#10;&#10;Description automatically generated">
            <a:extLst>
              <a:ext uri="{FF2B5EF4-FFF2-40B4-BE49-F238E27FC236}">
                <a16:creationId xmlns:a16="http://schemas.microsoft.com/office/drawing/2014/main" id="{C4907B10-127A-BA1C-64D3-F475A008269A}"/>
              </a:ext>
            </a:extLst>
          </p:cNvPr>
          <p:cNvPicPr>
            <a:picLocks noChangeAspect="1"/>
          </p:cNvPicPr>
          <p:nvPr/>
        </p:nvPicPr>
        <p:blipFill>
          <a:blip r:embed="rId2"/>
          <a:stretch>
            <a:fillRect/>
          </a:stretch>
        </p:blipFill>
        <p:spPr>
          <a:xfrm>
            <a:off x="657382" y="1607991"/>
            <a:ext cx="10422994" cy="5107268"/>
          </a:xfrm>
          <a:prstGeom prst="rect">
            <a:avLst/>
          </a:prstGeom>
        </p:spPr>
      </p:pic>
    </p:spTree>
    <p:extLst>
      <p:ext uri="{BB962C8B-B14F-4D97-AF65-F5344CB8AC3E}">
        <p14:creationId xmlns:p14="http://schemas.microsoft.com/office/powerpoint/2010/main" val="480118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141DD856-1572-9C09-55E5-C3190C649DA9}"/>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Example – Discussion Post</a:t>
            </a:r>
          </a:p>
        </p:txBody>
      </p:sp>
      <p:pic>
        <p:nvPicPr>
          <p:cNvPr id="6" name="Picture 5" descr="Graphical user interface, text, application, letter&#10;&#10;Description automatically generated">
            <a:extLst>
              <a:ext uri="{FF2B5EF4-FFF2-40B4-BE49-F238E27FC236}">
                <a16:creationId xmlns:a16="http://schemas.microsoft.com/office/drawing/2014/main" id="{91F428B5-CA61-2D2D-9CB1-4A1BD6EC72AC}"/>
              </a:ext>
            </a:extLst>
          </p:cNvPr>
          <p:cNvPicPr>
            <a:picLocks noChangeAspect="1"/>
          </p:cNvPicPr>
          <p:nvPr/>
        </p:nvPicPr>
        <p:blipFill>
          <a:blip r:embed="rId2"/>
          <a:stretch>
            <a:fillRect/>
          </a:stretch>
        </p:blipFill>
        <p:spPr>
          <a:xfrm>
            <a:off x="556532" y="1594545"/>
            <a:ext cx="11218449" cy="5048302"/>
          </a:xfrm>
          <a:prstGeom prst="rect">
            <a:avLst/>
          </a:prstGeom>
        </p:spPr>
      </p:pic>
      <p:sp>
        <p:nvSpPr>
          <p:cNvPr id="7" name="Rounded Rectangular Callout 6">
            <a:extLst>
              <a:ext uri="{FF2B5EF4-FFF2-40B4-BE49-F238E27FC236}">
                <a16:creationId xmlns:a16="http://schemas.microsoft.com/office/drawing/2014/main" id="{A80C9932-9464-F33D-202D-1118F5B62872}"/>
              </a:ext>
            </a:extLst>
          </p:cNvPr>
          <p:cNvSpPr/>
          <p:nvPr/>
        </p:nvSpPr>
        <p:spPr>
          <a:xfrm rot="1909414">
            <a:off x="1781234" y="366556"/>
            <a:ext cx="1428057" cy="697674"/>
          </a:xfrm>
          <a:prstGeom prst="wedgeRoundRectCallout">
            <a:avLst>
              <a:gd name="adj1" fmla="val 87560"/>
              <a:gd name="adj2" fmla="val 65452"/>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Descriptive Heading</a:t>
            </a:r>
          </a:p>
        </p:txBody>
      </p:sp>
      <p:sp>
        <p:nvSpPr>
          <p:cNvPr id="9" name="Rounded Rectangular Callout 8">
            <a:extLst>
              <a:ext uri="{FF2B5EF4-FFF2-40B4-BE49-F238E27FC236}">
                <a16:creationId xmlns:a16="http://schemas.microsoft.com/office/drawing/2014/main" id="{52E047B0-84CE-093E-0DB8-C409B34ADAFB}"/>
              </a:ext>
            </a:extLst>
          </p:cNvPr>
          <p:cNvSpPr/>
          <p:nvPr/>
        </p:nvSpPr>
        <p:spPr>
          <a:xfrm rot="1909414">
            <a:off x="199961" y="4068980"/>
            <a:ext cx="1428057" cy="697674"/>
          </a:xfrm>
          <a:prstGeom prst="wedgeRoundRectCallout">
            <a:avLst>
              <a:gd name="adj1" fmla="val 21520"/>
              <a:gd name="adj2" fmla="val -86572"/>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Task List</a:t>
            </a:r>
          </a:p>
        </p:txBody>
      </p:sp>
      <p:sp>
        <p:nvSpPr>
          <p:cNvPr id="11" name="Rounded Rectangular Callout 10">
            <a:extLst>
              <a:ext uri="{FF2B5EF4-FFF2-40B4-BE49-F238E27FC236}">
                <a16:creationId xmlns:a16="http://schemas.microsoft.com/office/drawing/2014/main" id="{AD68819C-86ED-F9F3-C928-9B0079E323CC}"/>
              </a:ext>
            </a:extLst>
          </p:cNvPr>
          <p:cNvSpPr/>
          <p:nvPr/>
        </p:nvSpPr>
        <p:spPr>
          <a:xfrm rot="1909414">
            <a:off x="5381970" y="5621099"/>
            <a:ext cx="1428057" cy="697674"/>
          </a:xfrm>
          <a:prstGeom prst="wedgeRoundRectCallout">
            <a:avLst>
              <a:gd name="adj1" fmla="val -140073"/>
              <a:gd name="adj2" fmla="val 232118"/>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Clear Due Date</a:t>
            </a:r>
          </a:p>
        </p:txBody>
      </p:sp>
      <p:sp>
        <p:nvSpPr>
          <p:cNvPr id="12" name="Rounded Rectangular Callout 11">
            <a:extLst>
              <a:ext uri="{FF2B5EF4-FFF2-40B4-BE49-F238E27FC236}">
                <a16:creationId xmlns:a16="http://schemas.microsoft.com/office/drawing/2014/main" id="{0B0FE03D-A3CC-69C1-1791-A1BED51AC636}"/>
              </a:ext>
            </a:extLst>
          </p:cNvPr>
          <p:cNvSpPr/>
          <p:nvPr/>
        </p:nvSpPr>
        <p:spPr>
          <a:xfrm rot="1909414">
            <a:off x="8721324" y="4442769"/>
            <a:ext cx="1428057" cy="697674"/>
          </a:xfrm>
          <a:prstGeom prst="wedgeRoundRectCallout">
            <a:avLst>
              <a:gd name="adj1" fmla="val -143900"/>
              <a:gd name="adj2" fmla="val -3472"/>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Coached Context</a:t>
            </a:r>
          </a:p>
        </p:txBody>
      </p:sp>
    </p:spTree>
    <p:extLst>
      <p:ext uri="{BB962C8B-B14F-4D97-AF65-F5344CB8AC3E}">
        <p14:creationId xmlns:p14="http://schemas.microsoft.com/office/powerpoint/2010/main" val="3285543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 name="Rectangle 13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DD0BDA75-5EC1-34E5-7D2E-DB886F980AEE}"/>
              </a:ext>
            </a:extLst>
          </p:cNvPr>
          <p:cNvSpPr>
            <a:spLocks noGrp="1"/>
          </p:cNvSpPr>
          <p:nvPr>
            <p:ph type="title"/>
          </p:nvPr>
        </p:nvSpPr>
        <p:spPr>
          <a:xfrm>
            <a:off x="1371597" y="348865"/>
            <a:ext cx="10044023" cy="877729"/>
          </a:xfrm>
        </p:spPr>
        <p:txBody>
          <a:bodyPr anchor="ctr">
            <a:normAutofit/>
          </a:bodyPr>
          <a:lstStyle/>
          <a:p>
            <a:r>
              <a:rPr lang="en-US" sz="4000" dirty="0">
                <a:solidFill>
                  <a:srgbClr val="FFFFFF"/>
                </a:solidFill>
              </a:rPr>
              <a:t>Synchronous Events – Check-ins</a:t>
            </a:r>
          </a:p>
        </p:txBody>
      </p:sp>
      <p:graphicFrame>
        <p:nvGraphicFramePr>
          <p:cNvPr id="126" name="Diagram 126">
            <a:extLst>
              <a:ext uri="{FF2B5EF4-FFF2-40B4-BE49-F238E27FC236}">
                <a16:creationId xmlns:a16="http://schemas.microsoft.com/office/drawing/2014/main" id="{719B3DC1-E976-4107-8522-46BCE2C38EDB}"/>
              </a:ext>
            </a:extLst>
          </p:cNvPr>
          <p:cNvGraphicFramePr/>
          <p:nvPr>
            <p:extLst>
              <p:ext uri="{D42A27DB-BD31-4B8C-83A1-F6EECF244321}">
                <p14:modId xmlns:p14="http://schemas.microsoft.com/office/powerpoint/2010/main" val="2368103261"/>
              </p:ext>
            </p:extLst>
          </p:nvPr>
        </p:nvGraphicFramePr>
        <p:xfrm>
          <a:off x="197708" y="1924821"/>
          <a:ext cx="11837773" cy="4584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1495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CC1C90-874A-7F2D-4F73-348BCB8F0EA2}"/>
              </a:ext>
            </a:extLst>
          </p:cNvPr>
          <p:cNvSpPr>
            <a:spLocks noGrp="1"/>
          </p:cNvSpPr>
          <p:nvPr>
            <p:ph type="title"/>
          </p:nvPr>
        </p:nvSpPr>
        <p:spPr>
          <a:xfrm>
            <a:off x="1371599" y="294538"/>
            <a:ext cx="9895951" cy="1033669"/>
          </a:xfrm>
        </p:spPr>
        <p:txBody>
          <a:bodyPr>
            <a:normAutofit/>
          </a:bodyPr>
          <a:lstStyle/>
          <a:p>
            <a:r>
              <a:rPr lang="en-US" sz="4000">
                <a:solidFill>
                  <a:srgbClr val="FFFFFF"/>
                </a:solidFill>
              </a:rPr>
              <a:t>Resources</a:t>
            </a:r>
          </a:p>
        </p:txBody>
      </p:sp>
      <p:sp>
        <p:nvSpPr>
          <p:cNvPr id="3" name="Content Placeholder 2">
            <a:extLst>
              <a:ext uri="{FF2B5EF4-FFF2-40B4-BE49-F238E27FC236}">
                <a16:creationId xmlns:a16="http://schemas.microsoft.com/office/drawing/2014/main" id="{0011130D-5A20-C4E0-CFAA-81D7BD8C22C9}"/>
              </a:ext>
            </a:extLst>
          </p:cNvPr>
          <p:cNvSpPr>
            <a:spLocks noGrp="1"/>
          </p:cNvSpPr>
          <p:nvPr>
            <p:ph idx="1"/>
          </p:nvPr>
        </p:nvSpPr>
        <p:spPr>
          <a:xfrm>
            <a:off x="1371599" y="1622745"/>
            <a:ext cx="9724031" cy="5235255"/>
          </a:xfrm>
        </p:spPr>
        <p:txBody>
          <a:bodyPr anchor="ctr">
            <a:normAutofit/>
          </a:bodyPr>
          <a:lstStyle/>
          <a:p>
            <a:pPr>
              <a:lnSpc>
                <a:spcPct val="150000"/>
              </a:lnSpc>
            </a:pPr>
            <a:r>
              <a:rPr lang="en-US" sz="2400" dirty="0"/>
              <a:t>Community of Effective Practice in Blackboard</a:t>
            </a:r>
          </a:p>
          <a:p>
            <a:pPr>
              <a:lnSpc>
                <a:spcPct val="150000"/>
              </a:lnSpc>
            </a:pPr>
            <a:r>
              <a:rPr lang="en-US" sz="2400" dirty="0">
                <a:hlinkClick r:id="rId2"/>
              </a:rPr>
              <a:t>OSCQR [5-38]</a:t>
            </a:r>
            <a:endParaRPr lang="en-US" sz="2400" dirty="0"/>
          </a:p>
          <a:p>
            <a:pPr>
              <a:lnSpc>
                <a:spcPct val="150000"/>
              </a:lnSpc>
            </a:pPr>
            <a:r>
              <a:rPr lang="en-US" sz="2400" dirty="0" err="1"/>
              <a:t>Ladyshewsky</a:t>
            </a:r>
            <a:r>
              <a:rPr lang="en-US" sz="2400" dirty="0"/>
              <a:t>, R. </a:t>
            </a:r>
            <a:r>
              <a:rPr lang="en-US" sz="2400" i="1" dirty="0"/>
              <a:t>(2013).</a:t>
            </a:r>
            <a:r>
              <a:rPr lang="en-US" sz="2400" dirty="0"/>
              <a:t> </a:t>
            </a:r>
            <a:r>
              <a:rPr lang="en-US" sz="2400" dirty="0">
                <a:hlinkClick r:id="rId3"/>
              </a:rPr>
              <a:t>Instructor Presence in Online Courses and Student Satisfaction</a:t>
            </a:r>
            <a:r>
              <a:rPr lang="en-US" sz="2400" dirty="0"/>
              <a:t>. </a:t>
            </a:r>
            <a:r>
              <a:rPr lang="en-US" sz="2400" i="1" dirty="0"/>
              <a:t>International Journal for the Scholarship of Teaching &amp; Learning</a:t>
            </a:r>
            <a:r>
              <a:rPr lang="en-US" sz="2400" dirty="0"/>
              <a:t>, 7(1), 1-23.</a:t>
            </a:r>
          </a:p>
          <a:p>
            <a:pPr>
              <a:spcBef>
                <a:spcPts val="0"/>
              </a:spcBef>
              <a:spcAft>
                <a:spcPts val="900"/>
              </a:spcAft>
            </a:pPr>
            <a:r>
              <a:rPr lang="en-US" sz="2400" b="1" i="0" dirty="0">
                <a:solidFill>
                  <a:srgbClr val="00438C"/>
                </a:solidFill>
                <a:effectLst/>
                <a:hlinkClick r:id="rId4"/>
              </a:rPr>
              <a:t>Instructor Communication Plan</a:t>
            </a:r>
            <a:r>
              <a:rPr lang="en-US" sz="2400" b="1" dirty="0">
                <a:solidFill>
                  <a:srgbClr val="00438C"/>
                </a:solidFill>
                <a:effectLst/>
              </a:rPr>
              <a:t> from the Ohio State University</a:t>
            </a:r>
            <a:endParaRPr lang="en-US" sz="2400" dirty="0">
              <a:effectLst/>
            </a:endParaRPr>
          </a:p>
        </p:txBody>
      </p:sp>
    </p:spTree>
    <p:extLst>
      <p:ext uri="{BB962C8B-B14F-4D97-AF65-F5344CB8AC3E}">
        <p14:creationId xmlns:p14="http://schemas.microsoft.com/office/powerpoint/2010/main" val="437905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2C4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15C56CF-63C1-E16D-7213-345152139913}"/>
              </a:ext>
            </a:extLst>
          </p:cNvPr>
          <p:cNvSpPr>
            <a:spLocks noGrp="1"/>
          </p:cNvSpPr>
          <p:nvPr>
            <p:ph type="title"/>
          </p:nvPr>
        </p:nvSpPr>
        <p:spPr>
          <a:xfrm>
            <a:off x="524256" y="516804"/>
            <a:ext cx="6594189" cy="1625210"/>
          </a:xfrm>
        </p:spPr>
        <p:txBody>
          <a:bodyPr>
            <a:normAutofit/>
          </a:bodyPr>
          <a:lstStyle/>
          <a:p>
            <a:r>
              <a:rPr lang="en-US" dirty="0">
                <a:solidFill>
                  <a:srgbClr val="FFFFFF"/>
                </a:solidFill>
              </a:rPr>
              <a:t>OSCQR [5-38]</a:t>
            </a:r>
          </a:p>
        </p:txBody>
      </p:sp>
      <p:sp>
        <p:nvSpPr>
          <p:cNvPr id="33" name="Rectangle 32">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BD2D37DB-6F26-74B0-E5E3-E1F0816E3EFC}"/>
              </a:ext>
            </a:extLst>
          </p:cNvPr>
          <p:cNvSpPr>
            <a:spLocks noGrp="1"/>
          </p:cNvSpPr>
          <p:nvPr>
            <p:ph idx="1"/>
          </p:nvPr>
        </p:nvSpPr>
        <p:spPr>
          <a:xfrm>
            <a:off x="7686034" y="917725"/>
            <a:ext cx="4080141" cy="4852362"/>
          </a:xfrm>
        </p:spPr>
        <p:txBody>
          <a:bodyPr anchor="ctr">
            <a:normAutofit/>
          </a:bodyPr>
          <a:lstStyle/>
          <a:p>
            <a:pPr marL="0" indent="0">
              <a:buNone/>
            </a:pPr>
            <a:r>
              <a:rPr lang="en-US" dirty="0">
                <a:solidFill>
                  <a:schemeClr val="bg1"/>
                </a:solidFill>
              </a:rPr>
              <a:t>Regular and substantive instructor-to-student expectations, and predictable/scheduled interactions and feedback, are present, appropriate for the course length and structure, and are easy to find.</a:t>
            </a:r>
          </a:p>
        </p:txBody>
      </p:sp>
      <p:pic>
        <p:nvPicPr>
          <p:cNvPr id="4" name="Online Media 3">
            <a:hlinkClick r:id="" action="ppaction://media"/>
            <a:extLst>
              <a:ext uri="{FF2B5EF4-FFF2-40B4-BE49-F238E27FC236}">
                <a16:creationId xmlns:a16="http://schemas.microsoft.com/office/drawing/2014/main" id="{FA90F93A-D46F-F20E-EA92-95B22E0CA1B4}"/>
              </a:ext>
            </a:extLst>
          </p:cNvPr>
          <p:cNvPicPr>
            <a:picLocks noRot="1" noChangeAspect="1"/>
          </p:cNvPicPr>
          <p:nvPr>
            <a:videoFile r:link="rId1"/>
          </p:nvPr>
        </p:nvPicPr>
        <p:blipFill>
          <a:blip r:embed="rId3"/>
          <a:stretch>
            <a:fillRect/>
          </a:stretch>
        </p:blipFill>
        <p:spPr>
          <a:xfrm>
            <a:off x="524256" y="2626356"/>
            <a:ext cx="6574938" cy="3714840"/>
          </a:xfrm>
          <a:prstGeom prst="rect">
            <a:avLst/>
          </a:prstGeom>
        </p:spPr>
      </p:pic>
    </p:spTree>
    <p:extLst>
      <p:ext uri="{BB962C8B-B14F-4D97-AF65-F5344CB8AC3E}">
        <p14:creationId xmlns:p14="http://schemas.microsoft.com/office/powerpoint/2010/main" val="420479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CC1C90-874A-7F2D-4F73-348BCB8F0EA2}"/>
              </a:ext>
            </a:extLst>
          </p:cNvPr>
          <p:cNvSpPr>
            <a:spLocks noGrp="1"/>
          </p:cNvSpPr>
          <p:nvPr>
            <p:ph type="title"/>
          </p:nvPr>
        </p:nvSpPr>
        <p:spPr>
          <a:xfrm>
            <a:off x="1371599" y="294538"/>
            <a:ext cx="9895951" cy="1033669"/>
          </a:xfrm>
        </p:spPr>
        <p:txBody>
          <a:bodyPr>
            <a:normAutofit/>
          </a:bodyPr>
          <a:lstStyle/>
          <a:p>
            <a:r>
              <a:rPr lang="en-US" sz="4000" dirty="0">
                <a:solidFill>
                  <a:srgbClr val="FFFFFF"/>
                </a:solidFill>
              </a:rPr>
              <a:t>Event</a:t>
            </a:r>
          </a:p>
        </p:txBody>
      </p:sp>
      <p:sp>
        <p:nvSpPr>
          <p:cNvPr id="3" name="Content Placeholder 2">
            <a:extLst>
              <a:ext uri="{FF2B5EF4-FFF2-40B4-BE49-F238E27FC236}">
                <a16:creationId xmlns:a16="http://schemas.microsoft.com/office/drawing/2014/main" id="{0011130D-5A20-C4E0-CFAA-81D7BD8C22C9}"/>
              </a:ext>
            </a:extLst>
          </p:cNvPr>
          <p:cNvSpPr>
            <a:spLocks noGrp="1"/>
          </p:cNvSpPr>
          <p:nvPr>
            <p:ph idx="1"/>
          </p:nvPr>
        </p:nvSpPr>
        <p:spPr>
          <a:xfrm>
            <a:off x="1371599" y="1622745"/>
            <a:ext cx="9724031" cy="5235255"/>
          </a:xfrm>
        </p:spPr>
        <p:txBody>
          <a:bodyPr anchor="ctr">
            <a:normAutofit/>
          </a:bodyPr>
          <a:lstStyle/>
          <a:p>
            <a:pPr marL="0" indent="0">
              <a:lnSpc>
                <a:spcPct val="150000"/>
              </a:lnSpc>
              <a:buNone/>
            </a:pPr>
            <a:r>
              <a:rPr lang="en-US" sz="3200" dirty="0">
                <a:latin typeface="+mn-lt"/>
              </a:rPr>
              <a:t>Weds, Nov 9</a:t>
            </a:r>
            <a:r>
              <a:rPr lang="en-US" sz="3200" baseline="30000" dirty="0">
                <a:latin typeface="+mn-lt"/>
              </a:rPr>
              <a:t>th</a:t>
            </a:r>
            <a:r>
              <a:rPr lang="en-US" sz="3200" dirty="0">
                <a:latin typeface="+mn-lt"/>
              </a:rPr>
              <a:t>, 12pm-1pm</a:t>
            </a:r>
          </a:p>
          <a:p>
            <a:pPr marL="0" indent="0">
              <a:lnSpc>
                <a:spcPct val="150000"/>
              </a:lnSpc>
              <a:buNone/>
            </a:pPr>
            <a:r>
              <a:rPr lang="en-US" sz="3200" dirty="0"/>
              <a:t>Why OSCQR?</a:t>
            </a:r>
          </a:p>
          <a:p>
            <a:pPr marL="0" indent="0">
              <a:lnSpc>
                <a:spcPct val="150000"/>
              </a:lnSpc>
              <a:buNone/>
            </a:pPr>
            <a:r>
              <a:rPr lang="en-US" sz="3200" dirty="0"/>
              <a:t>Robert </a:t>
            </a:r>
            <a:r>
              <a:rPr lang="en-US" sz="3200" dirty="0" err="1"/>
              <a:t>Piorkowski</a:t>
            </a:r>
            <a:r>
              <a:rPr lang="en-US" sz="3200" dirty="0"/>
              <a:t> from SUNY Online will be conducting a webinar on how he helped create OSCQR and its impact.</a:t>
            </a:r>
          </a:p>
          <a:p>
            <a:pPr marL="0" indent="0">
              <a:lnSpc>
                <a:spcPct val="150000"/>
              </a:lnSpc>
              <a:buNone/>
            </a:pPr>
            <a:r>
              <a:rPr lang="en-US" sz="3200" dirty="0">
                <a:hlinkClick r:id="rId2"/>
              </a:rPr>
              <a:t>https://forms.office.com/r/cLHDLPwSSY</a:t>
            </a:r>
            <a:endParaRPr lang="en-US" sz="3200" dirty="0"/>
          </a:p>
        </p:txBody>
      </p:sp>
    </p:spTree>
    <p:extLst>
      <p:ext uri="{BB962C8B-B14F-4D97-AF65-F5344CB8AC3E}">
        <p14:creationId xmlns:p14="http://schemas.microsoft.com/office/powerpoint/2010/main" val="13504870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1136428" y="627564"/>
            <a:ext cx="7474172" cy="1325563"/>
          </a:xfrm>
        </p:spPr>
        <p:txBody>
          <a:bodyPr>
            <a:normAutofit/>
          </a:bodyPr>
          <a:lstStyle/>
          <a:p>
            <a:r>
              <a:rPr lang="en-US" dirty="0"/>
              <a:t>Request a Course Review</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1184251" y="2046001"/>
            <a:ext cx="6467867" cy="4184435"/>
          </a:xfrm>
        </p:spPr>
        <p:txBody>
          <a:bodyPr anchor="ctr">
            <a:normAutofit/>
          </a:bodyPr>
          <a:lstStyle/>
          <a:p>
            <a:pPr marL="0" indent="0">
              <a:buNone/>
            </a:pPr>
            <a:r>
              <a:rPr lang="en-US" dirty="0">
                <a:effectLst/>
                <a:latin typeface="+mn-lt"/>
              </a:rPr>
              <a:t>Now reviewing online courses for </a:t>
            </a:r>
          </a:p>
          <a:p>
            <a:pPr marL="0" indent="0">
              <a:buNone/>
            </a:pPr>
            <a:r>
              <a:rPr lang="en-US" dirty="0">
                <a:effectLst/>
                <a:latin typeface="+mn-lt"/>
              </a:rPr>
              <a:t>13 OSCQR standards.</a:t>
            </a:r>
          </a:p>
          <a:p>
            <a:pPr marL="0" indent="0">
              <a:buNone/>
            </a:pPr>
            <a:endParaRPr lang="en-US" dirty="0">
              <a:latin typeface="+mn-lt"/>
            </a:endParaRPr>
          </a:p>
          <a:p>
            <a:pPr marL="0" indent="0">
              <a:buNone/>
            </a:pPr>
            <a:r>
              <a:rPr lang="en-US" dirty="0">
                <a:latin typeface="+mn-lt"/>
              </a:rPr>
              <a:t>Register at:</a:t>
            </a:r>
          </a:p>
          <a:p>
            <a:pPr marL="0" indent="0">
              <a:buNone/>
            </a:pPr>
            <a:r>
              <a:rPr lang="en-US" dirty="0">
                <a:latin typeface="+mn-lt"/>
                <a:hlinkClick r:id="rId2"/>
              </a:rPr>
              <a:t>https://ccri.edu/ldc/innovate/oscqr.html</a:t>
            </a:r>
            <a:endParaRPr lang="en-US" dirty="0">
              <a:effectLst/>
              <a:latin typeface="+mn-lt"/>
            </a:endParaRPr>
          </a:p>
          <a:p>
            <a:pPr marL="0" indent="0">
              <a:buNone/>
            </a:pPr>
            <a:endParaRPr lang="en-US" dirty="0">
              <a:latin typeface="+mn-lt"/>
            </a:endParaRPr>
          </a:p>
          <a:p>
            <a:pPr marL="0" indent="0">
              <a:buNone/>
            </a:pPr>
            <a:r>
              <a:rPr lang="en-US" dirty="0">
                <a:latin typeface="+mn-lt"/>
              </a:rPr>
              <a:t>Get Knight points and digital badge!</a:t>
            </a:r>
            <a:endParaRPr lang="en-US" dirty="0">
              <a:effectLst/>
              <a:latin typeface="+mn-lt"/>
            </a:endParaRPr>
          </a:p>
        </p:txBody>
      </p:sp>
      <p:grpSp>
        <p:nvGrpSpPr>
          <p:cNvPr id="4" name="Group 3">
            <a:extLst>
              <a:ext uri="{FF2B5EF4-FFF2-40B4-BE49-F238E27FC236}">
                <a16:creationId xmlns:a16="http://schemas.microsoft.com/office/drawing/2014/main" id="{D8BEA93E-DA69-92A9-5FC9-7501A91D03F8}"/>
              </a:ext>
            </a:extLst>
          </p:cNvPr>
          <p:cNvGrpSpPr/>
          <p:nvPr/>
        </p:nvGrpSpPr>
        <p:grpSpPr>
          <a:xfrm>
            <a:off x="9254442" y="3373959"/>
            <a:ext cx="1462088" cy="110081"/>
            <a:chOff x="0" y="1562311"/>
            <a:chExt cx="11679384" cy="879341"/>
          </a:xfrm>
        </p:grpSpPr>
        <p:sp>
          <p:nvSpPr>
            <p:cNvPr id="5" name="Rectangle 4">
              <a:extLst>
                <a:ext uri="{FF2B5EF4-FFF2-40B4-BE49-F238E27FC236}">
                  <a16:creationId xmlns:a16="http://schemas.microsoft.com/office/drawing/2014/main" id="{9903CE2C-DF20-9B7E-28D8-6DE35CA207A2}"/>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C79534E-E80D-F731-1B46-F2E5EE12BACA}"/>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88750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782A9-77F4-344B-A908-315F290C2C39}"/>
              </a:ext>
            </a:extLst>
          </p:cNvPr>
          <p:cNvSpPr>
            <a:spLocks noGrp="1"/>
          </p:cNvSpPr>
          <p:nvPr>
            <p:ph type="title"/>
          </p:nvPr>
        </p:nvSpPr>
        <p:spPr>
          <a:xfrm>
            <a:off x="7615358" y="2928769"/>
            <a:ext cx="3932237" cy="1000461"/>
          </a:xfrm>
        </p:spPr>
        <p:txBody>
          <a:bodyPr>
            <a:normAutofit/>
          </a:bodyPr>
          <a:lstStyle/>
          <a:p>
            <a:r>
              <a:rPr lang="en-US" sz="6000" b="1" dirty="0">
                <a:solidFill>
                  <a:schemeClr val="bg1"/>
                </a:solidFill>
                <a:latin typeface="+mj-lt"/>
              </a:rPr>
              <a:t>Questions?</a:t>
            </a:r>
          </a:p>
        </p:txBody>
      </p:sp>
      <p:pic>
        <p:nvPicPr>
          <p:cNvPr id="6" name="Picture Placeholder 5">
            <a:extLst>
              <a:ext uri="{FF2B5EF4-FFF2-40B4-BE49-F238E27FC236}">
                <a16:creationId xmlns:a16="http://schemas.microsoft.com/office/drawing/2014/main" id="{6CC1E322-88D2-D24D-B149-DA36ADB2EF50}"/>
              </a:ext>
            </a:extLst>
          </p:cNvPr>
          <p:cNvPicPr>
            <a:picLocks noGrp="1" noChangeAspect="1"/>
          </p:cNvPicPr>
          <p:nvPr>
            <p:ph type="pic" idx="1"/>
          </p:nvPr>
        </p:nvPicPr>
        <p:blipFill>
          <a:blip r:embed="rId2"/>
          <a:srcRect l="7785" r="7785"/>
          <a:stretch>
            <a:fillRect/>
          </a:stretch>
        </p:blipFill>
        <p:spPr>
          <a:xfrm>
            <a:off x="0" y="-1"/>
            <a:ext cx="8685311" cy="6858000"/>
          </a:xfrm>
        </p:spPr>
      </p:pic>
      <p:sp>
        <p:nvSpPr>
          <p:cNvPr id="7" name="Rectangle 6">
            <a:extLst>
              <a:ext uri="{FF2B5EF4-FFF2-40B4-BE49-F238E27FC236}">
                <a16:creationId xmlns:a16="http://schemas.microsoft.com/office/drawing/2014/main" id="{12A72B20-1DDF-6448-A762-D4FDE9AAE027}"/>
              </a:ext>
            </a:extLst>
          </p:cNvPr>
          <p:cNvSpPr/>
          <p:nvPr/>
        </p:nvSpPr>
        <p:spPr>
          <a:xfrm>
            <a:off x="6970955" y="-129093"/>
            <a:ext cx="5221045" cy="7175351"/>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376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1565953" cy="1325563"/>
          </a:xfrm>
        </p:spPr>
        <p:txBody>
          <a:bodyPr/>
          <a:lstStyle/>
          <a:p>
            <a:r>
              <a:rPr lang="en-US"/>
              <a:t>Part 1</a:t>
            </a:r>
            <a:endParaRPr lang="en-US" dirty="0"/>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838200" y="2213514"/>
            <a:ext cx="10515600" cy="4145820"/>
          </a:xfrm>
          <a:effectLst>
            <a:outerShdw sx="1000" sy="1000" algn="ctr" rotWithShape="0">
              <a:srgbClr val="000000"/>
            </a:outerShdw>
          </a:effectLst>
        </p:spPr>
        <p:txBody>
          <a:bodyPr>
            <a:normAutofit/>
          </a:bodyPr>
          <a:lstStyle/>
          <a:p>
            <a:pPr marL="0" indent="0">
              <a:lnSpc>
                <a:spcPct val="150000"/>
              </a:lnSpc>
              <a:buNone/>
            </a:pPr>
            <a:r>
              <a:rPr lang="en-US" dirty="0"/>
              <a:t>By </a:t>
            </a:r>
            <a:r>
              <a:rPr lang="en-US" dirty="0">
                <a:solidFill>
                  <a:srgbClr val="00B0F0"/>
                </a:solidFill>
              </a:rPr>
              <a:t>setting learner expectations upfront</a:t>
            </a:r>
            <a:r>
              <a:rPr lang="en-US" dirty="0"/>
              <a:t>, instructors avoid having a lot of questions asked in course Ask a Question discussion areas, or via email, thus improving course management efficiency, and reducing time spent on extra tasks. Learners will also experience less frustration if they know what to expect.</a:t>
            </a:r>
          </a:p>
        </p:txBody>
      </p:sp>
      <p:grpSp>
        <p:nvGrpSpPr>
          <p:cNvPr id="13" name="Group 12">
            <a:extLst>
              <a:ext uri="{FF2B5EF4-FFF2-40B4-BE49-F238E27FC236}">
                <a16:creationId xmlns:a16="http://schemas.microsoft.com/office/drawing/2014/main" id="{CA0BA1BE-0444-975E-3363-C13916DDD65E}"/>
              </a:ext>
            </a:extLst>
          </p:cNvPr>
          <p:cNvGrpSpPr/>
          <p:nvPr/>
        </p:nvGrpSpPr>
        <p:grpSpPr>
          <a:xfrm>
            <a:off x="256308" y="1632017"/>
            <a:ext cx="11679384" cy="879341"/>
            <a:chOff x="0" y="1562311"/>
            <a:chExt cx="11679384" cy="879341"/>
          </a:xfrm>
        </p:grpSpPr>
        <p:sp>
          <p:nvSpPr>
            <p:cNvPr id="7" name="Rectangle 6">
              <a:extLst>
                <a:ext uri="{FF2B5EF4-FFF2-40B4-BE49-F238E27FC236}">
                  <a16:creationId xmlns:a16="http://schemas.microsoft.com/office/drawing/2014/main" id="{E458BCC7-697F-E15E-9D9F-D093D159DA03}"/>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794E28D-A51C-A9B9-B58D-D61DCE8DBAB4}"/>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62467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1565953" cy="1325563"/>
          </a:xfrm>
        </p:spPr>
        <p:txBody>
          <a:bodyPr/>
          <a:lstStyle/>
          <a:p>
            <a:r>
              <a:rPr lang="en-US" dirty="0"/>
              <a:t>Part 2</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838200" y="2071687"/>
            <a:ext cx="10515600" cy="4549830"/>
          </a:xfrm>
        </p:spPr>
        <p:txBody>
          <a:bodyPr>
            <a:noAutofit/>
          </a:bodyPr>
          <a:lstStyle/>
          <a:p>
            <a:pPr marL="0" indent="0">
              <a:lnSpc>
                <a:spcPct val="150000"/>
              </a:lnSpc>
              <a:buNone/>
            </a:pPr>
            <a:r>
              <a:rPr lang="en-US" dirty="0">
                <a:solidFill>
                  <a:srgbClr val="00B0F0"/>
                </a:solidFill>
              </a:rPr>
              <a:t>Establishing expectations</a:t>
            </a:r>
            <a:r>
              <a:rPr lang="en-US" dirty="0"/>
              <a:t>, including </a:t>
            </a:r>
            <a:r>
              <a:rPr lang="en-US" dirty="0">
                <a:solidFill>
                  <a:srgbClr val="00B0F0"/>
                </a:solidFill>
              </a:rPr>
              <a:t>instructor/learner and learner/learner interaction</a:t>
            </a:r>
            <a:r>
              <a:rPr lang="en-US" dirty="0"/>
              <a:t> is important for keeping learners on track and for prioritizing responsibilities to help manage instructor and learner workload (</a:t>
            </a:r>
            <a:r>
              <a:rPr lang="en-US" dirty="0" err="1"/>
              <a:t>Ladyshwesky</a:t>
            </a:r>
            <a:r>
              <a:rPr lang="en-US" dirty="0"/>
              <a:t>, 2013).</a:t>
            </a:r>
          </a:p>
        </p:txBody>
      </p:sp>
      <p:grpSp>
        <p:nvGrpSpPr>
          <p:cNvPr id="4" name="Group 3">
            <a:extLst>
              <a:ext uri="{FF2B5EF4-FFF2-40B4-BE49-F238E27FC236}">
                <a16:creationId xmlns:a16="http://schemas.microsoft.com/office/drawing/2014/main" id="{4432B199-6266-D56C-9724-660337FB8D14}"/>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837AFEDC-39E1-DB7B-3D73-753C658F58A1}"/>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5796CD-02CB-4987-9B47-3E7B03A7A944}"/>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91459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1565953" cy="1325563"/>
          </a:xfrm>
        </p:spPr>
        <p:txBody>
          <a:bodyPr/>
          <a:lstStyle/>
          <a:p>
            <a:r>
              <a:rPr lang="en-US" dirty="0"/>
              <a:t>Part 3</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838200" y="2071687"/>
            <a:ext cx="10515600" cy="4549830"/>
          </a:xfrm>
        </p:spPr>
        <p:txBody>
          <a:bodyPr>
            <a:noAutofit/>
          </a:bodyPr>
          <a:lstStyle/>
          <a:p>
            <a:pPr marL="0" indent="0">
              <a:lnSpc>
                <a:spcPct val="150000"/>
              </a:lnSpc>
              <a:buNone/>
            </a:pPr>
            <a:r>
              <a:rPr lang="en-US" dirty="0">
                <a:solidFill>
                  <a:srgbClr val="00B0F0"/>
                </a:solidFill>
              </a:rPr>
              <a:t>Detailed interaction guidelines </a:t>
            </a:r>
            <a:r>
              <a:rPr lang="en-US" dirty="0"/>
              <a:t>should be posted in the Course Information/Syllabus materials. These guidelines </a:t>
            </a:r>
            <a:r>
              <a:rPr lang="en-US" dirty="0">
                <a:solidFill>
                  <a:srgbClr val="00B0F0"/>
                </a:solidFill>
              </a:rPr>
              <a:t>define course interaction protocol and set expectations on the frequency, response time, and quality of interactions expected from both instructors and learners</a:t>
            </a:r>
            <a:r>
              <a:rPr lang="en-US" dirty="0"/>
              <a:t>.</a:t>
            </a:r>
          </a:p>
        </p:txBody>
      </p:sp>
      <p:grpSp>
        <p:nvGrpSpPr>
          <p:cNvPr id="4" name="Group 3">
            <a:extLst>
              <a:ext uri="{FF2B5EF4-FFF2-40B4-BE49-F238E27FC236}">
                <a16:creationId xmlns:a16="http://schemas.microsoft.com/office/drawing/2014/main" id="{4432B199-6266-D56C-9724-660337FB8D14}"/>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837AFEDC-39E1-DB7B-3D73-753C658F58A1}"/>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5796CD-02CB-4987-9B47-3E7B03A7A944}"/>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88016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C69D9-E666-6CCA-3982-052C11DC818D}"/>
              </a:ext>
            </a:extLst>
          </p:cNvPr>
          <p:cNvSpPr>
            <a:spLocks noGrp="1"/>
          </p:cNvSpPr>
          <p:nvPr>
            <p:ph type="title"/>
          </p:nvPr>
        </p:nvSpPr>
        <p:spPr/>
        <p:txBody>
          <a:bodyPr/>
          <a:lstStyle/>
          <a:p>
            <a:r>
              <a:rPr lang="en-US" dirty="0"/>
              <a:t>Practices</a:t>
            </a:r>
            <a:endParaRPr lang="en-US" sz="2400" dirty="0"/>
          </a:p>
        </p:txBody>
      </p:sp>
      <p:sp>
        <p:nvSpPr>
          <p:cNvPr id="3" name="Content Placeholder 2">
            <a:extLst>
              <a:ext uri="{FF2B5EF4-FFF2-40B4-BE49-F238E27FC236}">
                <a16:creationId xmlns:a16="http://schemas.microsoft.com/office/drawing/2014/main" id="{8E5B2D65-F877-F220-2141-1D26581BB46E}"/>
              </a:ext>
            </a:extLst>
          </p:cNvPr>
          <p:cNvSpPr>
            <a:spLocks noGrp="1"/>
          </p:cNvSpPr>
          <p:nvPr>
            <p:ph idx="1"/>
          </p:nvPr>
        </p:nvSpPr>
        <p:spPr>
          <a:xfrm>
            <a:off x="895934" y="1888771"/>
            <a:ext cx="10207257" cy="4786313"/>
          </a:xfrm>
        </p:spPr>
        <p:txBody>
          <a:bodyPr>
            <a:noAutofit/>
          </a:bodyPr>
          <a:lstStyle/>
          <a:p>
            <a:pPr>
              <a:lnSpc>
                <a:spcPct val="150000"/>
              </a:lnSpc>
            </a:pPr>
            <a:r>
              <a:rPr lang="en-US" sz="2400" dirty="0"/>
              <a:t>Set Expectations for regular and predictable T/L and L/L</a:t>
            </a:r>
          </a:p>
          <a:p>
            <a:pPr lvl="1">
              <a:lnSpc>
                <a:spcPct val="150000"/>
              </a:lnSpc>
            </a:pPr>
            <a:r>
              <a:rPr lang="en-US" dirty="0"/>
              <a:t>Syllabus</a:t>
            </a:r>
          </a:p>
          <a:p>
            <a:pPr lvl="1">
              <a:lnSpc>
                <a:spcPct val="150000"/>
              </a:lnSpc>
            </a:pPr>
            <a:r>
              <a:rPr lang="en-US" dirty="0"/>
              <a:t>Schedule</a:t>
            </a:r>
          </a:p>
          <a:p>
            <a:pPr lvl="1">
              <a:lnSpc>
                <a:spcPct val="150000"/>
              </a:lnSpc>
            </a:pPr>
            <a:r>
              <a:rPr lang="en-US" dirty="0"/>
              <a:t>Video in Get Started</a:t>
            </a:r>
          </a:p>
          <a:p>
            <a:pPr lvl="1">
              <a:lnSpc>
                <a:spcPct val="150000"/>
              </a:lnSpc>
            </a:pPr>
            <a:r>
              <a:rPr lang="en-US" dirty="0"/>
              <a:t>Netiquette with consequences</a:t>
            </a:r>
          </a:p>
          <a:p>
            <a:pPr lvl="1">
              <a:lnSpc>
                <a:spcPct val="150000"/>
              </a:lnSpc>
            </a:pPr>
            <a:r>
              <a:rPr lang="en-US" dirty="0"/>
              <a:t>Discussion protocol and frequency and consequences</a:t>
            </a:r>
            <a:endParaRPr lang="en-US" dirty="0">
              <a:latin typeface="+mn-lt"/>
            </a:endParaRPr>
          </a:p>
          <a:p>
            <a:pPr>
              <a:lnSpc>
                <a:spcPct val="150000"/>
              </a:lnSpc>
            </a:pPr>
            <a:endParaRPr lang="en-US" dirty="0">
              <a:latin typeface="+mn-lt"/>
            </a:endParaRPr>
          </a:p>
          <a:p>
            <a:pPr>
              <a:lnSpc>
                <a:spcPct val="150000"/>
              </a:lnSpc>
            </a:pPr>
            <a:endParaRPr lang="en-US" dirty="0">
              <a:latin typeface="+mn-lt"/>
            </a:endParaRPr>
          </a:p>
        </p:txBody>
      </p:sp>
      <p:grpSp>
        <p:nvGrpSpPr>
          <p:cNvPr id="4" name="Group 3">
            <a:extLst>
              <a:ext uri="{FF2B5EF4-FFF2-40B4-BE49-F238E27FC236}">
                <a16:creationId xmlns:a16="http://schemas.microsoft.com/office/drawing/2014/main" id="{97C11E1E-F996-6B30-1910-10DDD675EF07}"/>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3BE8DD46-F201-7FA0-DF95-9ADD9A7BB695}"/>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E00EF36-10A5-BE43-2F6D-FB8300F178DF}"/>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8384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C69D9-E666-6CCA-3982-052C11DC818D}"/>
              </a:ext>
            </a:extLst>
          </p:cNvPr>
          <p:cNvSpPr>
            <a:spLocks noGrp="1"/>
          </p:cNvSpPr>
          <p:nvPr>
            <p:ph type="title"/>
          </p:nvPr>
        </p:nvSpPr>
        <p:spPr/>
        <p:txBody>
          <a:bodyPr/>
          <a:lstStyle/>
          <a:p>
            <a:r>
              <a:rPr lang="en-US" dirty="0"/>
              <a:t>Practices</a:t>
            </a:r>
            <a:endParaRPr lang="en-US" sz="2400" dirty="0"/>
          </a:p>
        </p:txBody>
      </p:sp>
      <p:sp>
        <p:nvSpPr>
          <p:cNvPr id="3" name="Content Placeholder 2">
            <a:extLst>
              <a:ext uri="{FF2B5EF4-FFF2-40B4-BE49-F238E27FC236}">
                <a16:creationId xmlns:a16="http://schemas.microsoft.com/office/drawing/2014/main" id="{8E5B2D65-F877-F220-2141-1D26581BB46E}"/>
              </a:ext>
            </a:extLst>
          </p:cNvPr>
          <p:cNvSpPr>
            <a:spLocks noGrp="1"/>
          </p:cNvSpPr>
          <p:nvPr>
            <p:ph idx="1"/>
          </p:nvPr>
        </p:nvSpPr>
        <p:spPr>
          <a:xfrm>
            <a:off x="895934" y="1888771"/>
            <a:ext cx="10207257" cy="4786313"/>
          </a:xfrm>
        </p:spPr>
        <p:txBody>
          <a:bodyPr>
            <a:noAutofit/>
          </a:bodyPr>
          <a:lstStyle/>
          <a:p>
            <a:pPr>
              <a:lnSpc>
                <a:spcPct val="150000"/>
              </a:lnSpc>
            </a:pPr>
            <a:r>
              <a:rPr lang="en-US" sz="2400" dirty="0"/>
              <a:t>Contact Policy</a:t>
            </a:r>
          </a:p>
          <a:p>
            <a:pPr lvl="1">
              <a:lnSpc>
                <a:spcPct val="150000"/>
              </a:lnSpc>
            </a:pPr>
            <a:r>
              <a:rPr lang="en-US" dirty="0"/>
              <a:t>Your communications and grading turnaround time. </a:t>
            </a:r>
          </a:p>
          <a:p>
            <a:pPr lvl="1">
              <a:lnSpc>
                <a:spcPct val="150000"/>
              </a:lnSpc>
            </a:pPr>
            <a:r>
              <a:rPr lang="en-US" dirty="0"/>
              <a:t>Frequency of Announcements</a:t>
            </a:r>
          </a:p>
          <a:p>
            <a:pPr lvl="1">
              <a:lnSpc>
                <a:spcPct val="150000"/>
              </a:lnSpc>
            </a:pPr>
            <a:r>
              <a:rPr lang="en-US" dirty="0"/>
              <a:t>How can they contact you, why and when</a:t>
            </a:r>
          </a:p>
          <a:p>
            <a:pPr lvl="1">
              <a:lnSpc>
                <a:spcPct val="150000"/>
              </a:lnSpc>
            </a:pPr>
            <a:r>
              <a:rPr lang="en-US" dirty="0"/>
              <a:t>Feedback and frequency</a:t>
            </a:r>
          </a:p>
          <a:p>
            <a:pPr lvl="1">
              <a:lnSpc>
                <a:spcPct val="150000"/>
              </a:lnSpc>
            </a:pPr>
            <a:r>
              <a:rPr lang="en-US" dirty="0"/>
              <a:t>Office Hours</a:t>
            </a:r>
          </a:p>
          <a:p>
            <a:pPr lvl="1">
              <a:lnSpc>
                <a:spcPct val="150000"/>
              </a:lnSpc>
            </a:pPr>
            <a:r>
              <a:rPr lang="en-US" dirty="0"/>
              <a:t>Group communication</a:t>
            </a:r>
          </a:p>
          <a:p>
            <a:pPr lvl="1">
              <a:lnSpc>
                <a:spcPct val="150000"/>
              </a:lnSpc>
            </a:pPr>
            <a:r>
              <a:rPr lang="en-US" dirty="0"/>
              <a:t>Ask a Question discussion</a:t>
            </a:r>
          </a:p>
          <a:p>
            <a:pPr>
              <a:lnSpc>
                <a:spcPct val="150000"/>
              </a:lnSpc>
            </a:pPr>
            <a:endParaRPr lang="en-US" dirty="0">
              <a:latin typeface="+mn-lt"/>
            </a:endParaRPr>
          </a:p>
          <a:p>
            <a:pPr>
              <a:lnSpc>
                <a:spcPct val="150000"/>
              </a:lnSpc>
            </a:pPr>
            <a:endParaRPr lang="en-US" dirty="0">
              <a:latin typeface="+mn-lt"/>
            </a:endParaRPr>
          </a:p>
          <a:p>
            <a:pPr>
              <a:lnSpc>
                <a:spcPct val="150000"/>
              </a:lnSpc>
            </a:pPr>
            <a:endParaRPr lang="en-US" dirty="0">
              <a:latin typeface="+mn-lt"/>
            </a:endParaRPr>
          </a:p>
        </p:txBody>
      </p:sp>
      <p:grpSp>
        <p:nvGrpSpPr>
          <p:cNvPr id="4" name="Group 3">
            <a:extLst>
              <a:ext uri="{FF2B5EF4-FFF2-40B4-BE49-F238E27FC236}">
                <a16:creationId xmlns:a16="http://schemas.microsoft.com/office/drawing/2014/main" id="{97C11E1E-F996-6B30-1910-10DDD675EF07}"/>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3BE8DD46-F201-7FA0-DF95-9ADD9A7BB695}"/>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E00EF36-10A5-BE43-2F6D-FB8300F178DF}"/>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22154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 name="Rectangle 13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DD0BDA75-5EC1-34E5-7D2E-DB886F980AEE}"/>
              </a:ext>
            </a:extLst>
          </p:cNvPr>
          <p:cNvSpPr>
            <a:spLocks noGrp="1"/>
          </p:cNvSpPr>
          <p:nvPr>
            <p:ph type="title"/>
          </p:nvPr>
        </p:nvSpPr>
        <p:spPr>
          <a:xfrm>
            <a:off x="1371597" y="348865"/>
            <a:ext cx="10044023" cy="877729"/>
          </a:xfrm>
        </p:spPr>
        <p:txBody>
          <a:bodyPr anchor="ctr">
            <a:normAutofit/>
          </a:bodyPr>
          <a:lstStyle/>
          <a:p>
            <a:r>
              <a:rPr lang="en-US" sz="4000" dirty="0">
                <a:solidFill>
                  <a:srgbClr val="FFFFFF"/>
                </a:solidFill>
              </a:rPr>
              <a:t>What You Can Expect From Me Video</a:t>
            </a:r>
          </a:p>
        </p:txBody>
      </p:sp>
      <p:graphicFrame>
        <p:nvGraphicFramePr>
          <p:cNvPr id="126" name="Diagram 126">
            <a:extLst>
              <a:ext uri="{FF2B5EF4-FFF2-40B4-BE49-F238E27FC236}">
                <a16:creationId xmlns:a16="http://schemas.microsoft.com/office/drawing/2014/main" id="{719B3DC1-E976-4107-8522-46BCE2C38EDB}"/>
              </a:ext>
            </a:extLst>
          </p:cNvPr>
          <p:cNvGraphicFramePr/>
          <p:nvPr>
            <p:extLst>
              <p:ext uri="{D42A27DB-BD31-4B8C-83A1-F6EECF244321}">
                <p14:modId xmlns:p14="http://schemas.microsoft.com/office/powerpoint/2010/main" val="2419741842"/>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ular Callout 1">
            <a:extLst>
              <a:ext uri="{FF2B5EF4-FFF2-40B4-BE49-F238E27FC236}">
                <a16:creationId xmlns:a16="http://schemas.microsoft.com/office/drawing/2014/main" id="{6605F7E1-EA02-C3A6-14DB-918A90AFE917}"/>
              </a:ext>
            </a:extLst>
          </p:cNvPr>
          <p:cNvSpPr/>
          <p:nvPr/>
        </p:nvSpPr>
        <p:spPr>
          <a:xfrm rot="1737149">
            <a:off x="9592872" y="496821"/>
            <a:ext cx="1680882" cy="1020085"/>
          </a:xfrm>
          <a:prstGeom prst="wedgeRectCallout">
            <a:avLst>
              <a:gd name="adj1" fmla="val -106668"/>
              <a:gd name="adj2" fmla="val 109110"/>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Syllabus or Video</a:t>
            </a:r>
          </a:p>
        </p:txBody>
      </p:sp>
    </p:spTree>
    <p:extLst>
      <p:ext uri="{BB962C8B-B14F-4D97-AF65-F5344CB8AC3E}">
        <p14:creationId xmlns:p14="http://schemas.microsoft.com/office/powerpoint/2010/main" val="25084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 name="Rectangle 13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DD0BDA75-5EC1-34E5-7D2E-DB886F980AEE}"/>
              </a:ext>
            </a:extLst>
          </p:cNvPr>
          <p:cNvSpPr>
            <a:spLocks noGrp="1"/>
          </p:cNvSpPr>
          <p:nvPr>
            <p:ph type="title"/>
          </p:nvPr>
        </p:nvSpPr>
        <p:spPr>
          <a:xfrm>
            <a:off x="1371597" y="348865"/>
            <a:ext cx="10044023" cy="877729"/>
          </a:xfrm>
        </p:spPr>
        <p:txBody>
          <a:bodyPr anchor="ctr">
            <a:normAutofit/>
          </a:bodyPr>
          <a:lstStyle/>
          <a:p>
            <a:r>
              <a:rPr lang="en-US" sz="4000" dirty="0">
                <a:solidFill>
                  <a:srgbClr val="FFFFFF"/>
                </a:solidFill>
              </a:rPr>
              <a:t>Expectations for Interaction </a:t>
            </a:r>
          </a:p>
        </p:txBody>
      </p:sp>
      <p:graphicFrame>
        <p:nvGraphicFramePr>
          <p:cNvPr id="126" name="Diagram 126">
            <a:extLst>
              <a:ext uri="{FF2B5EF4-FFF2-40B4-BE49-F238E27FC236}">
                <a16:creationId xmlns:a16="http://schemas.microsoft.com/office/drawing/2014/main" id="{719B3DC1-E976-4107-8522-46BCE2C38EDB}"/>
              </a:ext>
            </a:extLst>
          </p:cNvPr>
          <p:cNvGraphicFramePr/>
          <p:nvPr>
            <p:extLst>
              <p:ext uri="{D42A27DB-BD31-4B8C-83A1-F6EECF244321}">
                <p14:modId xmlns:p14="http://schemas.microsoft.com/office/powerpoint/2010/main" val="3301676161"/>
              </p:ext>
            </p:extLst>
          </p:nvPr>
        </p:nvGraphicFramePr>
        <p:xfrm>
          <a:off x="197708" y="1924821"/>
          <a:ext cx="11837773" cy="4584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75786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9D1BC4B8DD0524D84D8F2F160102399" ma:contentTypeVersion="12" ma:contentTypeDescription="Create a new document." ma:contentTypeScope="" ma:versionID="25ddded948c4587be5e037c8e374de50">
  <xsd:schema xmlns:xsd="http://www.w3.org/2001/XMLSchema" xmlns:xs="http://www.w3.org/2001/XMLSchema" xmlns:p="http://schemas.microsoft.com/office/2006/metadata/properties" xmlns:ns2="79879555-5606-4ab6-8622-5aba78f0e147" xmlns:ns3="412ac464-f6b9-4682-8544-1eb46cd5a97f" targetNamespace="http://schemas.microsoft.com/office/2006/metadata/properties" ma:root="true" ma:fieldsID="382111533cbe779624273346dc993d1c" ns2:_="" ns3:_="">
    <xsd:import namespace="79879555-5606-4ab6-8622-5aba78f0e147"/>
    <xsd:import namespace="412ac464-f6b9-4682-8544-1eb46cd5a97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879555-5606-4ab6-8622-5aba78f0e1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2ac464-f6b9-4682-8544-1eb46cd5a97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30F0A3-E252-44DE-9FE2-D5BCCA9A782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730622A-D11F-43E2-82B4-2CAA75DEE6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879555-5606-4ab6-8622-5aba78f0e147"/>
    <ds:schemaRef ds:uri="412ac464-f6b9-4682-8544-1eb46cd5a9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3FEF09-4837-41EE-A366-84BBC5F58F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1986</TotalTime>
  <Words>1268</Words>
  <Application>Microsoft Macintosh PowerPoint</Application>
  <PresentationFormat>Widescreen</PresentationFormat>
  <Paragraphs>124</Paragraphs>
  <Slides>22</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Cambria</vt:lpstr>
      <vt:lpstr>Corbel</vt:lpstr>
      <vt:lpstr>Office Theme</vt:lpstr>
      <vt:lpstr>OSCQR [5-38]</vt:lpstr>
      <vt:lpstr>OSCQR [5-38]</vt:lpstr>
      <vt:lpstr>Part 1</vt:lpstr>
      <vt:lpstr>Part 2</vt:lpstr>
      <vt:lpstr>Part 3</vt:lpstr>
      <vt:lpstr>Practices</vt:lpstr>
      <vt:lpstr>Practices</vt:lpstr>
      <vt:lpstr>What You Can Expect From Me Video</vt:lpstr>
      <vt:lpstr>Expectations for Interaction </vt:lpstr>
      <vt:lpstr>Example - Course Expectations</vt:lpstr>
      <vt:lpstr>Example - Netiquette</vt:lpstr>
      <vt:lpstr>Contact Policy and Expectations</vt:lpstr>
      <vt:lpstr>Example Contact Heading</vt:lpstr>
      <vt:lpstr>Example</vt:lpstr>
      <vt:lpstr>Communication Scaffolding</vt:lpstr>
      <vt:lpstr>Example – Email, Assignment, Attachment and Word</vt:lpstr>
      <vt:lpstr>Example – Discussion Post</vt:lpstr>
      <vt:lpstr>Synchronous Events – Check-ins</vt:lpstr>
      <vt:lpstr>Resources</vt:lpstr>
      <vt:lpstr>Event</vt:lpstr>
      <vt:lpstr>Request a Course Review</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Design Review</dc:title>
  <dc:creator>McIntyre, Mish</dc:creator>
  <cp:lastModifiedBy>McIntyre, Mish</cp:lastModifiedBy>
  <cp:revision>45</cp:revision>
  <dcterms:created xsi:type="dcterms:W3CDTF">2019-10-09T18:50:38Z</dcterms:created>
  <dcterms:modified xsi:type="dcterms:W3CDTF">2022-10-26T19:51:36Z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0x010100D9D1BC4B8DD0524D84D8F2F160102399</vt:lpwstr>
  </property>
</Properties>
</file>