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4"/>
  </p:sldMasterIdLst>
  <p:notesMasterIdLst>
    <p:notesMasterId r:id="rId23"/>
  </p:notesMasterIdLst>
  <p:sldIdLst>
    <p:sldId id="256" r:id="rId5"/>
    <p:sldId id="264" r:id="rId6"/>
    <p:sldId id="265" r:id="rId7"/>
    <p:sldId id="266" r:id="rId8"/>
    <p:sldId id="307" r:id="rId9"/>
    <p:sldId id="324" r:id="rId10"/>
    <p:sldId id="325" r:id="rId11"/>
    <p:sldId id="314" r:id="rId12"/>
    <p:sldId id="327" r:id="rId13"/>
    <p:sldId id="331" r:id="rId14"/>
    <p:sldId id="332" r:id="rId15"/>
    <p:sldId id="328" r:id="rId16"/>
    <p:sldId id="330" r:id="rId17"/>
    <p:sldId id="329" r:id="rId18"/>
    <p:sldId id="279" r:id="rId19"/>
    <p:sldId id="326" r:id="rId20"/>
    <p:sldId id="280" r:id="rId21"/>
    <p:sldId id="26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F6A"/>
    <a:srgbClr val="80CDCB"/>
    <a:srgbClr val="B7CD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528"/>
    <p:restoredTop sz="96197"/>
  </p:normalViewPr>
  <p:slideViewPr>
    <p:cSldViewPr snapToGrid="0" snapToObjects="1">
      <p:cViewPr varScale="1">
        <p:scale>
          <a:sx n="104" d="100"/>
          <a:sy n="104" d="100"/>
        </p:scale>
        <p:origin x="216"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ata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50BD4757-7711-1E49-B6A0-EE7197C712BF}" type="doc">
      <dgm:prSet loTypeId="urn:microsoft.com/office/officeart/2005/8/layout/list1" loCatId="list" qsTypeId="urn:microsoft.com/office/officeart/2005/8/quickstyle/simple1" qsCatId="simple" csTypeId="urn:microsoft.com/office/officeart/2005/8/colors/colorful1" csCatId="colorful"/>
      <dgm:spPr/>
      <dgm:t>
        <a:bodyPr/>
        <a:lstStyle/>
        <a:p>
          <a:endParaRPr lang="en-US"/>
        </a:p>
      </dgm:t>
    </dgm:pt>
    <dgm:pt modelId="{CE3DBE47-D800-2344-B005-5F653F45C591}">
      <dgm:prSet/>
      <dgm:spPr/>
      <dgm:t>
        <a:bodyPr/>
        <a:lstStyle/>
        <a:p>
          <a:r>
            <a:rPr lang="en-US"/>
            <a:t>Icebreaker</a:t>
          </a:r>
        </a:p>
      </dgm:t>
    </dgm:pt>
    <dgm:pt modelId="{88C02247-11B9-D241-ADA6-0D5CFDCEB24C}" type="parTrans" cxnId="{4C32A540-76DC-CB40-BBF6-DB3505A87E17}">
      <dgm:prSet/>
      <dgm:spPr/>
      <dgm:t>
        <a:bodyPr/>
        <a:lstStyle/>
        <a:p>
          <a:endParaRPr lang="en-US"/>
        </a:p>
      </dgm:t>
    </dgm:pt>
    <dgm:pt modelId="{3B14962D-E94F-7644-81CD-C5ABBE37598B}" type="sibTrans" cxnId="{4C32A540-76DC-CB40-BBF6-DB3505A87E17}">
      <dgm:prSet/>
      <dgm:spPr/>
      <dgm:t>
        <a:bodyPr/>
        <a:lstStyle/>
        <a:p>
          <a:endParaRPr lang="en-US"/>
        </a:p>
      </dgm:t>
    </dgm:pt>
    <dgm:pt modelId="{0035220E-93CF-4F4F-A715-AD6063CFFFD3}">
      <dgm:prSet/>
      <dgm:spPr/>
      <dgm:t>
        <a:bodyPr/>
        <a:lstStyle/>
        <a:p>
          <a:r>
            <a:rPr lang="en-US"/>
            <a:t>Ask a Question</a:t>
          </a:r>
        </a:p>
      </dgm:t>
    </dgm:pt>
    <dgm:pt modelId="{8A2837D2-6B4F-AD47-BD4A-EF8B2ED90FC6}" type="parTrans" cxnId="{250CE2AD-013B-D642-B1F2-4D770D7837C2}">
      <dgm:prSet/>
      <dgm:spPr/>
      <dgm:t>
        <a:bodyPr/>
        <a:lstStyle/>
        <a:p>
          <a:endParaRPr lang="en-US"/>
        </a:p>
      </dgm:t>
    </dgm:pt>
    <dgm:pt modelId="{043E9D90-E42E-C040-96D6-744814ED47B0}" type="sibTrans" cxnId="{250CE2AD-013B-D642-B1F2-4D770D7837C2}">
      <dgm:prSet/>
      <dgm:spPr/>
      <dgm:t>
        <a:bodyPr/>
        <a:lstStyle/>
        <a:p>
          <a:endParaRPr lang="en-US"/>
        </a:p>
      </dgm:t>
    </dgm:pt>
    <dgm:pt modelId="{1D7B9465-B8B0-0A4B-9B7E-189058CCB0FB}">
      <dgm:prSet/>
      <dgm:spPr/>
      <dgm:t>
        <a:bodyPr/>
        <a:lstStyle/>
        <a:p>
          <a:r>
            <a:rPr lang="en-US"/>
            <a:t>Digital Café</a:t>
          </a:r>
        </a:p>
      </dgm:t>
    </dgm:pt>
    <dgm:pt modelId="{95BA95F6-CB31-4941-BAD6-1FF6DB53B4E6}" type="parTrans" cxnId="{6476A024-D703-9E4D-B51D-7F5422CF11ED}">
      <dgm:prSet/>
      <dgm:spPr/>
      <dgm:t>
        <a:bodyPr/>
        <a:lstStyle/>
        <a:p>
          <a:endParaRPr lang="en-US"/>
        </a:p>
      </dgm:t>
    </dgm:pt>
    <dgm:pt modelId="{D048F4EC-7C4E-A549-94FD-45A4819D399E}" type="sibTrans" cxnId="{6476A024-D703-9E4D-B51D-7F5422CF11ED}">
      <dgm:prSet/>
      <dgm:spPr/>
      <dgm:t>
        <a:bodyPr/>
        <a:lstStyle/>
        <a:p>
          <a:endParaRPr lang="en-US"/>
        </a:p>
      </dgm:t>
    </dgm:pt>
    <dgm:pt modelId="{05829843-6C13-BE44-8FFE-8607253DAC8F}">
      <dgm:prSet/>
      <dgm:spPr/>
      <dgm:t>
        <a:bodyPr/>
        <a:lstStyle/>
        <a:p>
          <a:r>
            <a:rPr lang="en-US"/>
            <a:t>Glossary</a:t>
          </a:r>
        </a:p>
      </dgm:t>
    </dgm:pt>
    <dgm:pt modelId="{CBABA9FC-BD2D-1342-8AAC-BA1867CD52A9}" type="parTrans" cxnId="{D24CF46C-6198-4B46-8CD5-AC77885E7E33}">
      <dgm:prSet/>
      <dgm:spPr/>
      <dgm:t>
        <a:bodyPr/>
        <a:lstStyle/>
        <a:p>
          <a:endParaRPr lang="en-US"/>
        </a:p>
      </dgm:t>
    </dgm:pt>
    <dgm:pt modelId="{3823BF4A-9370-F54B-923A-97DB9CC74B3F}" type="sibTrans" cxnId="{D24CF46C-6198-4B46-8CD5-AC77885E7E33}">
      <dgm:prSet/>
      <dgm:spPr/>
      <dgm:t>
        <a:bodyPr/>
        <a:lstStyle/>
        <a:p>
          <a:endParaRPr lang="en-US"/>
        </a:p>
      </dgm:t>
    </dgm:pt>
    <dgm:pt modelId="{ABC8CEC5-BA4F-C344-88D6-2B0EDFE6C444}">
      <dgm:prSet/>
      <dgm:spPr/>
      <dgm:t>
        <a:bodyPr/>
        <a:lstStyle/>
        <a:p>
          <a:r>
            <a:rPr lang="en-US"/>
            <a:t>Study Guides and Exam Prep</a:t>
          </a:r>
        </a:p>
      </dgm:t>
    </dgm:pt>
    <dgm:pt modelId="{BB6E304F-91B1-284D-BEE1-4CF1B2C8C7EF}" type="parTrans" cxnId="{7E4CB085-3E45-3141-B557-4A54231F79A8}">
      <dgm:prSet/>
      <dgm:spPr/>
      <dgm:t>
        <a:bodyPr/>
        <a:lstStyle/>
        <a:p>
          <a:endParaRPr lang="en-US"/>
        </a:p>
      </dgm:t>
    </dgm:pt>
    <dgm:pt modelId="{69ABE473-F2C1-714B-9171-A92070AC556B}" type="sibTrans" cxnId="{7E4CB085-3E45-3141-B557-4A54231F79A8}">
      <dgm:prSet/>
      <dgm:spPr/>
      <dgm:t>
        <a:bodyPr/>
        <a:lstStyle/>
        <a:p>
          <a:endParaRPr lang="en-US"/>
        </a:p>
      </dgm:t>
    </dgm:pt>
    <dgm:pt modelId="{3F7CC1A3-1AA1-674C-A355-96223BB5CA1E}">
      <dgm:prSet/>
      <dgm:spPr/>
      <dgm:t>
        <a:bodyPr/>
        <a:lstStyle/>
        <a:p>
          <a:r>
            <a:rPr lang="en-US"/>
            <a:t>Playlists</a:t>
          </a:r>
        </a:p>
      </dgm:t>
    </dgm:pt>
    <dgm:pt modelId="{6B7C4832-B08E-6E4B-A848-81E368405DD2}" type="parTrans" cxnId="{E348112A-7B50-064B-A88B-EF355626C544}">
      <dgm:prSet/>
      <dgm:spPr/>
      <dgm:t>
        <a:bodyPr/>
        <a:lstStyle/>
        <a:p>
          <a:endParaRPr lang="en-US"/>
        </a:p>
      </dgm:t>
    </dgm:pt>
    <dgm:pt modelId="{589F0E4A-8C20-954D-8A38-AA297F9363AD}" type="sibTrans" cxnId="{E348112A-7B50-064B-A88B-EF355626C544}">
      <dgm:prSet/>
      <dgm:spPr/>
      <dgm:t>
        <a:bodyPr/>
        <a:lstStyle/>
        <a:p>
          <a:endParaRPr lang="en-US"/>
        </a:p>
      </dgm:t>
    </dgm:pt>
    <dgm:pt modelId="{5342937D-152A-4644-A040-EBB59604B08F}" type="pres">
      <dgm:prSet presAssocID="{50BD4757-7711-1E49-B6A0-EE7197C712BF}" presName="linear" presStyleCnt="0">
        <dgm:presLayoutVars>
          <dgm:dir/>
          <dgm:animLvl val="lvl"/>
          <dgm:resizeHandles val="exact"/>
        </dgm:presLayoutVars>
      </dgm:prSet>
      <dgm:spPr/>
    </dgm:pt>
    <dgm:pt modelId="{6D43E705-7FF8-5B4F-ADA4-9936F3FE359A}" type="pres">
      <dgm:prSet presAssocID="{CE3DBE47-D800-2344-B005-5F653F45C591}" presName="parentLin" presStyleCnt="0"/>
      <dgm:spPr/>
    </dgm:pt>
    <dgm:pt modelId="{CEB63946-EFAB-F948-A6F9-9EBB2CBD453F}" type="pres">
      <dgm:prSet presAssocID="{CE3DBE47-D800-2344-B005-5F653F45C591}" presName="parentLeftMargin" presStyleLbl="node1" presStyleIdx="0" presStyleCnt="6"/>
      <dgm:spPr/>
    </dgm:pt>
    <dgm:pt modelId="{9C45823A-FD94-1942-A342-2E6FB62F19FE}" type="pres">
      <dgm:prSet presAssocID="{CE3DBE47-D800-2344-B005-5F653F45C591}" presName="parentText" presStyleLbl="node1" presStyleIdx="0" presStyleCnt="6">
        <dgm:presLayoutVars>
          <dgm:chMax val="0"/>
          <dgm:bulletEnabled val="1"/>
        </dgm:presLayoutVars>
      </dgm:prSet>
      <dgm:spPr/>
    </dgm:pt>
    <dgm:pt modelId="{C65B7B2B-52B9-E74C-83C1-BE9EBFBA2B73}" type="pres">
      <dgm:prSet presAssocID="{CE3DBE47-D800-2344-B005-5F653F45C591}" presName="negativeSpace" presStyleCnt="0"/>
      <dgm:spPr/>
    </dgm:pt>
    <dgm:pt modelId="{E77818E5-62A4-E746-9D93-E85DC55DB420}" type="pres">
      <dgm:prSet presAssocID="{CE3DBE47-D800-2344-B005-5F653F45C591}" presName="childText" presStyleLbl="conFgAcc1" presStyleIdx="0" presStyleCnt="6">
        <dgm:presLayoutVars>
          <dgm:bulletEnabled val="1"/>
        </dgm:presLayoutVars>
      </dgm:prSet>
      <dgm:spPr/>
    </dgm:pt>
    <dgm:pt modelId="{47B68CDB-B1F4-F445-A3D7-B040A18D98D2}" type="pres">
      <dgm:prSet presAssocID="{3B14962D-E94F-7644-81CD-C5ABBE37598B}" presName="spaceBetweenRectangles" presStyleCnt="0"/>
      <dgm:spPr/>
    </dgm:pt>
    <dgm:pt modelId="{7376DB1A-1557-AB48-88AF-BE4CA7EF028A}" type="pres">
      <dgm:prSet presAssocID="{0035220E-93CF-4F4F-A715-AD6063CFFFD3}" presName="parentLin" presStyleCnt="0"/>
      <dgm:spPr/>
    </dgm:pt>
    <dgm:pt modelId="{19EBC2DA-D2EB-174C-BCC9-DBC1C976CBE0}" type="pres">
      <dgm:prSet presAssocID="{0035220E-93CF-4F4F-A715-AD6063CFFFD3}" presName="parentLeftMargin" presStyleLbl="node1" presStyleIdx="0" presStyleCnt="6"/>
      <dgm:spPr/>
    </dgm:pt>
    <dgm:pt modelId="{5711B9D6-C5B9-7649-A4E8-510B122702C6}" type="pres">
      <dgm:prSet presAssocID="{0035220E-93CF-4F4F-A715-AD6063CFFFD3}" presName="parentText" presStyleLbl="node1" presStyleIdx="1" presStyleCnt="6">
        <dgm:presLayoutVars>
          <dgm:chMax val="0"/>
          <dgm:bulletEnabled val="1"/>
        </dgm:presLayoutVars>
      </dgm:prSet>
      <dgm:spPr/>
    </dgm:pt>
    <dgm:pt modelId="{AFB4B241-7D94-1B4D-B010-F2310C4887DB}" type="pres">
      <dgm:prSet presAssocID="{0035220E-93CF-4F4F-A715-AD6063CFFFD3}" presName="negativeSpace" presStyleCnt="0"/>
      <dgm:spPr/>
    </dgm:pt>
    <dgm:pt modelId="{E12D4536-3901-4E42-93E4-ED2A6D1CAD3B}" type="pres">
      <dgm:prSet presAssocID="{0035220E-93CF-4F4F-A715-AD6063CFFFD3}" presName="childText" presStyleLbl="conFgAcc1" presStyleIdx="1" presStyleCnt="6">
        <dgm:presLayoutVars>
          <dgm:bulletEnabled val="1"/>
        </dgm:presLayoutVars>
      </dgm:prSet>
      <dgm:spPr/>
    </dgm:pt>
    <dgm:pt modelId="{3E591A73-A87D-5648-8740-BE0DDC345A60}" type="pres">
      <dgm:prSet presAssocID="{043E9D90-E42E-C040-96D6-744814ED47B0}" presName="spaceBetweenRectangles" presStyleCnt="0"/>
      <dgm:spPr/>
    </dgm:pt>
    <dgm:pt modelId="{0F217C26-7E27-8D46-9FCD-96BAE31E6629}" type="pres">
      <dgm:prSet presAssocID="{1D7B9465-B8B0-0A4B-9B7E-189058CCB0FB}" presName="parentLin" presStyleCnt="0"/>
      <dgm:spPr/>
    </dgm:pt>
    <dgm:pt modelId="{947A9E60-DA16-5E46-841F-580FB0811C76}" type="pres">
      <dgm:prSet presAssocID="{1D7B9465-B8B0-0A4B-9B7E-189058CCB0FB}" presName="parentLeftMargin" presStyleLbl="node1" presStyleIdx="1" presStyleCnt="6"/>
      <dgm:spPr/>
    </dgm:pt>
    <dgm:pt modelId="{2B4347E4-1BAA-804F-8963-7061AD1B663F}" type="pres">
      <dgm:prSet presAssocID="{1D7B9465-B8B0-0A4B-9B7E-189058CCB0FB}" presName="parentText" presStyleLbl="node1" presStyleIdx="2" presStyleCnt="6">
        <dgm:presLayoutVars>
          <dgm:chMax val="0"/>
          <dgm:bulletEnabled val="1"/>
        </dgm:presLayoutVars>
      </dgm:prSet>
      <dgm:spPr/>
    </dgm:pt>
    <dgm:pt modelId="{A5C9F3E1-B543-DA46-9E1C-427D17745778}" type="pres">
      <dgm:prSet presAssocID="{1D7B9465-B8B0-0A4B-9B7E-189058CCB0FB}" presName="negativeSpace" presStyleCnt="0"/>
      <dgm:spPr/>
    </dgm:pt>
    <dgm:pt modelId="{C3BCE2EB-731F-8143-B026-ACD7FE14F521}" type="pres">
      <dgm:prSet presAssocID="{1D7B9465-B8B0-0A4B-9B7E-189058CCB0FB}" presName="childText" presStyleLbl="conFgAcc1" presStyleIdx="2" presStyleCnt="6">
        <dgm:presLayoutVars>
          <dgm:bulletEnabled val="1"/>
        </dgm:presLayoutVars>
      </dgm:prSet>
      <dgm:spPr/>
    </dgm:pt>
    <dgm:pt modelId="{3A6BEC4C-38D7-9744-B45C-AF8081A95FDE}" type="pres">
      <dgm:prSet presAssocID="{D048F4EC-7C4E-A549-94FD-45A4819D399E}" presName="spaceBetweenRectangles" presStyleCnt="0"/>
      <dgm:spPr/>
    </dgm:pt>
    <dgm:pt modelId="{A6BA59A1-A8B7-BF41-B7B8-B183512B4707}" type="pres">
      <dgm:prSet presAssocID="{05829843-6C13-BE44-8FFE-8607253DAC8F}" presName="parentLin" presStyleCnt="0"/>
      <dgm:spPr/>
    </dgm:pt>
    <dgm:pt modelId="{5D90118B-B124-FB4B-9519-EB829AF61F86}" type="pres">
      <dgm:prSet presAssocID="{05829843-6C13-BE44-8FFE-8607253DAC8F}" presName="parentLeftMargin" presStyleLbl="node1" presStyleIdx="2" presStyleCnt="6"/>
      <dgm:spPr/>
    </dgm:pt>
    <dgm:pt modelId="{F9260282-B134-9847-82FD-F61F9E652057}" type="pres">
      <dgm:prSet presAssocID="{05829843-6C13-BE44-8FFE-8607253DAC8F}" presName="parentText" presStyleLbl="node1" presStyleIdx="3" presStyleCnt="6">
        <dgm:presLayoutVars>
          <dgm:chMax val="0"/>
          <dgm:bulletEnabled val="1"/>
        </dgm:presLayoutVars>
      </dgm:prSet>
      <dgm:spPr/>
    </dgm:pt>
    <dgm:pt modelId="{2C3D5A05-EB83-4444-AFBC-BB669F2C1589}" type="pres">
      <dgm:prSet presAssocID="{05829843-6C13-BE44-8FFE-8607253DAC8F}" presName="negativeSpace" presStyleCnt="0"/>
      <dgm:spPr/>
    </dgm:pt>
    <dgm:pt modelId="{82869773-DF3C-4948-AEA9-A7B91F6B0BD3}" type="pres">
      <dgm:prSet presAssocID="{05829843-6C13-BE44-8FFE-8607253DAC8F}" presName="childText" presStyleLbl="conFgAcc1" presStyleIdx="3" presStyleCnt="6">
        <dgm:presLayoutVars>
          <dgm:bulletEnabled val="1"/>
        </dgm:presLayoutVars>
      </dgm:prSet>
      <dgm:spPr/>
    </dgm:pt>
    <dgm:pt modelId="{49BCBDBA-9D53-7648-A88D-497CF6C87CBD}" type="pres">
      <dgm:prSet presAssocID="{3823BF4A-9370-F54B-923A-97DB9CC74B3F}" presName="spaceBetweenRectangles" presStyleCnt="0"/>
      <dgm:spPr/>
    </dgm:pt>
    <dgm:pt modelId="{3FA3B114-72D6-AB41-AA12-7A23907F113C}" type="pres">
      <dgm:prSet presAssocID="{ABC8CEC5-BA4F-C344-88D6-2B0EDFE6C444}" presName="parentLin" presStyleCnt="0"/>
      <dgm:spPr/>
    </dgm:pt>
    <dgm:pt modelId="{07423957-3B14-6D45-A033-767B508A21F3}" type="pres">
      <dgm:prSet presAssocID="{ABC8CEC5-BA4F-C344-88D6-2B0EDFE6C444}" presName="parentLeftMargin" presStyleLbl="node1" presStyleIdx="3" presStyleCnt="6"/>
      <dgm:spPr/>
    </dgm:pt>
    <dgm:pt modelId="{3EAE1B4A-9221-A149-BEEC-7F2FEE99E454}" type="pres">
      <dgm:prSet presAssocID="{ABC8CEC5-BA4F-C344-88D6-2B0EDFE6C444}" presName="parentText" presStyleLbl="node1" presStyleIdx="4" presStyleCnt="6">
        <dgm:presLayoutVars>
          <dgm:chMax val="0"/>
          <dgm:bulletEnabled val="1"/>
        </dgm:presLayoutVars>
      </dgm:prSet>
      <dgm:spPr/>
    </dgm:pt>
    <dgm:pt modelId="{BABF438F-AD96-F74F-881A-108531280EC8}" type="pres">
      <dgm:prSet presAssocID="{ABC8CEC5-BA4F-C344-88D6-2B0EDFE6C444}" presName="negativeSpace" presStyleCnt="0"/>
      <dgm:spPr/>
    </dgm:pt>
    <dgm:pt modelId="{942BAB8F-081F-FD41-8890-BBF38A2E818D}" type="pres">
      <dgm:prSet presAssocID="{ABC8CEC5-BA4F-C344-88D6-2B0EDFE6C444}" presName="childText" presStyleLbl="conFgAcc1" presStyleIdx="4" presStyleCnt="6">
        <dgm:presLayoutVars>
          <dgm:bulletEnabled val="1"/>
        </dgm:presLayoutVars>
      </dgm:prSet>
      <dgm:spPr/>
    </dgm:pt>
    <dgm:pt modelId="{BC0C133D-8120-444A-AD7D-102CAE178B27}" type="pres">
      <dgm:prSet presAssocID="{69ABE473-F2C1-714B-9171-A92070AC556B}" presName="spaceBetweenRectangles" presStyleCnt="0"/>
      <dgm:spPr/>
    </dgm:pt>
    <dgm:pt modelId="{1E674B74-4E1E-654A-A348-698004F5DFFC}" type="pres">
      <dgm:prSet presAssocID="{3F7CC1A3-1AA1-674C-A355-96223BB5CA1E}" presName="parentLin" presStyleCnt="0"/>
      <dgm:spPr/>
    </dgm:pt>
    <dgm:pt modelId="{5331A938-5FEC-4C45-A204-0DE914872355}" type="pres">
      <dgm:prSet presAssocID="{3F7CC1A3-1AA1-674C-A355-96223BB5CA1E}" presName="parentLeftMargin" presStyleLbl="node1" presStyleIdx="4" presStyleCnt="6"/>
      <dgm:spPr/>
    </dgm:pt>
    <dgm:pt modelId="{D0C26A1F-595D-6D4F-98BE-D150A4119051}" type="pres">
      <dgm:prSet presAssocID="{3F7CC1A3-1AA1-674C-A355-96223BB5CA1E}" presName="parentText" presStyleLbl="node1" presStyleIdx="5" presStyleCnt="6">
        <dgm:presLayoutVars>
          <dgm:chMax val="0"/>
          <dgm:bulletEnabled val="1"/>
        </dgm:presLayoutVars>
      </dgm:prSet>
      <dgm:spPr/>
    </dgm:pt>
    <dgm:pt modelId="{DB4ECF2C-6818-3843-BB1A-7FEE126049F1}" type="pres">
      <dgm:prSet presAssocID="{3F7CC1A3-1AA1-674C-A355-96223BB5CA1E}" presName="negativeSpace" presStyleCnt="0"/>
      <dgm:spPr/>
    </dgm:pt>
    <dgm:pt modelId="{F366D3F8-AD0A-DC45-BD60-00F3B0C40078}" type="pres">
      <dgm:prSet presAssocID="{3F7CC1A3-1AA1-674C-A355-96223BB5CA1E}" presName="childText" presStyleLbl="conFgAcc1" presStyleIdx="5" presStyleCnt="6">
        <dgm:presLayoutVars>
          <dgm:bulletEnabled val="1"/>
        </dgm:presLayoutVars>
      </dgm:prSet>
      <dgm:spPr/>
    </dgm:pt>
  </dgm:ptLst>
  <dgm:cxnLst>
    <dgm:cxn modelId="{70642413-2D8C-AB45-AF3C-72852D5B4098}" type="presOf" srcId="{ABC8CEC5-BA4F-C344-88D6-2B0EDFE6C444}" destId="{3EAE1B4A-9221-A149-BEEC-7F2FEE99E454}" srcOrd="1" destOrd="0" presId="urn:microsoft.com/office/officeart/2005/8/layout/list1"/>
    <dgm:cxn modelId="{6476A024-D703-9E4D-B51D-7F5422CF11ED}" srcId="{50BD4757-7711-1E49-B6A0-EE7197C712BF}" destId="{1D7B9465-B8B0-0A4B-9B7E-189058CCB0FB}" srcOrd="2" destOrd="0" parTransId="{95BA95F6-CB31-4941-BAD6-1FF6DB53B4E6}" sibTransId="{D048F4EC-7C4E-A549-94FD-45A4819D399E}"/>
    <dgm:cxn modelId="{E348112A-7B50-064B-A88B-EF355626C544}" srcId="{50BD4757-7711-1E49-B6A0-EE7197C712BF}" destId="{3F7CC1A3-1AA1-674C-A355-96223BB5CA1E}" srcOrd="5" destOrd="0" parTransId="{6B7C4832-B08E-6E4B-A848-81E368405DD2}" sibTransId="{589F0E4A-8C20-954D-8A38-AA297F9363AD}"/>
    <dgm:cxn modelId="{9FC21F2A-9BC7-9B48-AD4D-201B118D7854}" type="presOf" srcId="{CE3DBE47-D800-2344-B005-5F653F45C591}" destId="{CEB63946-EFAB-F948-A6F9-9EBB2CBD453F}" srcOrd="0" destOrd="0" presId="urn:microsoft.com/office/officeart/2005/8/layout/list1"/>
    <dgm:cxn modelId="{A8E8FC33-1F19-9D49-B5BC-046C9BA37449}" type="presOf" srcId="{1D7B9465-B8B0-0A4B-9B7E-189058CCB0FB}" destId="{947A9E60-DA16-5E46-841F-580FB0811C76}" srcOrd="0" destOrd="0" presId="urn:microsoft.com/office/officeart/2005/8/layout/list1"/>
    <dgm:cxn modelId="{4C32A540-76DC-CB40-BBF6-DB3505A87E17}" srcId="{50BD4757-7711-1E49-B6A0-EE7197C712BF}" destId="{CE3DBE47-D800-2344-B005-5F653F45C591}" srcOrd="0" destOrd="0" parTransId="{88C02247-11B9-D241-ADA6-0D5CFDCEB24C}" sibTransId="{3B14962D-E94F-7644-81CD-C5ABBE37598B}"/>
    <dgm:cxn modelId="{58F23D43-DC54-AC40-90D2-77DC93A46B9B}" type="presOf" srcId="{1D7B9465-B8B0-0A4B-9B7E-189058CCB0FB}" destId="{2B4347E4-1BAA-804F-8963-7061AD1B663F}" srcOrd="1" destOrd="0" presId="urn:microsoft.com/office/officeart/2005/8/layout/list1"/>
    <dgm:cxn modelId="{D24CF46C-6198-4B46-8CD5-AC77885E7E33}" srcId="{50BD4757-7711-1E49-B6A0-EE7197C712BF}" destId="{05829843-6C13-BE44-8FFE-8607253DAC8F}" srcOrd="3" destOrd="0" parTransId="{CBABA9FC-BD2D-1342-8AAC-BA1867CD52A9}" sibTransId="{3823BF4A-9370-F54B-923A-97DB9CC74B3F}"/>
    <dgm:cxn modelId="{4C75C872-F4AD-5F4D-A725-7BEA80FCD003}" type="presOf" srcId="{3F7CC1A3-1AA1-674C-A355-96223BB5CA1E}" destId="{D0C26A1F-595D-6D4F-98BE-D150A4119051}" srcOrd="1" destOrd="0" presId="urn:microsoft.com/office/officeart/2005/8/layout/list1"/>
    <dgm:cxn modelId="{00B41484-A55B-F04D-877B-3403E22C7358}" type="presOf" srcId="{50BD4757-7711-1E49-B6A0-EE7197C712BF}" destId="{5342937D-152A-4644-A040-EBB59604B08F}" srcOrd="0" destOrd="0" presId="urn:microsoft.com/office/officeart/2005/8/layout/list1"/>
    <dgm:cxn modelId="{7E4CB085-3E45-3141-B557-4A54231F79A8}" srcId="{50BD4757-7711-1E49-B6A0-EE7197C712BF}" destId="{ABC8CEC5-BA4F-C344-88D6-2B0EDFE6C444}" srcOrd="4" destOrd="0" parTransId="{BB6E304F-91B1-284D-BEE1-4CF1B2C8C7EF}" sibTransId="{69ABE473-F2C1-714B-9171-A92070AC556B}"/>
    <dgm:cxn modelId="{13693287-C713-584B-834A-EE8ADEAD8498}" type="presOf" srcId="{ABC8CEC5-BA4F-C344-88D6-2B0EDFE6C444}" destId="{07423957-3B14-6D45-A033-767B508A21F3}" srcOrd="0" destOrd="0" presId="urn:microsoft.com/office/officeart/2005/8/layout/list1"/>
    <dgm:cxn modelId="{3E7AB489-58CF-6C4F-90AE-F6AA72790897}" type="presOf" srcId="{05829843-6C13-BE44-8FFE-8607253DAC8F}" destId="{F9260282-B134-9847-82FD-F61F9E652057}" srcOrd="1" destOrd="0" presId="urn:microsoft.com/office/officeart/2005/8/layout/list1"/>
    <dgm:cxn modelId="{6A032A9F-6BDC-E149-A03C-499DE6935AC7}" type="presOf" srcId="{0035220E-93CF-4F4F-A715-AD6063CFFFD3}" destId="{5711B9D6-C5B9-7649-A4E8-510B122702C6}" srcOrd="1" destOrd="0" presId="urn:microsoft.com/office/officeart/2005/8/layout/list1"/>
    <dgm:cxn modelId="{250CE2AD-013B-D642-B1F2-4D770D7837C2}" srcId="{50BD4757-7711-1E49-B6A0-EE7197C712BF}" destId="{0035220E-93CF-4F4F-A715-AD6063CFFFD3}" srcOrd="1" destOrd="0" parTransId="{8A2837D2-6B4F-AD47-BD4A-EF8B2ED90FC6}" sibTransId="{043E9D90-E42E-C040-96D6-744814ED47B0}"/>
    <dgm:cxn modelId="{A56D0EB2-66FF-DF43-AF3E-31C67EFFB1BF}" type="presOf" srcId="{0035220E-93CF-4F4F-A715-AD6063CFFFD3}" destId="{19EBC2DA-D2EB-174C-BCC9-DBC1C976CBE0}" srcOrd="0" destOrd="0" presId="urn:microsoft.com/office/officeart/2005/8/layout/list1"/>
    <dgm:cxn modelId="{904AB3B2-864F-0D48-BB92-855722DB0E7A}" type="presOf" srcId="{CE3DBE47-D800-2344-B005-5F653F45C591}" destId="{9C45823A-FD94-1942-A342-2E6FB62F19FE}" srcOrd="1" destOrd="0" presId="urn:microsoft.com/office/officeart/2005/8/layout/list1"/>
    <dgm:cxn modelId="{C6326BB8-7876-6345-980D-8B611851111D}" type="presOf" srcId="{05829843-6C13-BE44-8FFE-8607253DAC8F}" destId="{5D90118B-B124-FB4B-9519-EB829AF61F86}" srcOrd="0" destOrd="0" presId="urn:microsoft.com/office/officeart/2005/8/layout/list1"/>
    <dgm:cxn modelId="{E56232F5-4134-EC49-ACA4-0FACC9B91594}" type="presOf" srcId="{3F7CC1A3-1AA1-674C-A355-96223BB5CA1E}" destId="{5331A938-5FEC-4C45-A204-0DE914872355}" srcOrd="0" destOrd="0" presId="urn:microsoft.com/office/officeart/2005/8/layout/list1"/>
    <dgm:cxn modelId="{151A2FAB-48B9-2A47-BF72-397AC400877B}" type="presParOf" srcId="{5342937D-152A-4644-A040-EBB59604B08F}" destId="{6D43E705-7FF8-5B4F-ADA4-9936F3FE359A}" srcOrd="0" destOrd="0" presId="urn:microsoft.com/office/officeart/2005/8/layout/list1"/>
    <dgm:cxn modelId="{9E8C055F-CE4E-F64D-8CDB-25045109C38F}" type="presParOf" srcId="{6D43E705-7FF8-5B4F-ADA4-9936F3FE359A}" destId="{CEB63946-EFAB-F948-A6F9-9EBB2CBD453F}" srcOrd="0" destOrd="0" presId="urn:microsoft.com/office/officeart/2005/8/layout/list1"/>
    <dgm:cxn modelId="{D46EF065-526F-3D42-8AC9-AD3642004CFC}" type="presParOf" srcId="{6D43E705-7FF8-5B4F-ADA4-9936F3FE359A}" destId="{9C45823A-FD94-1942-A342-2E6FB62F19FE}" srcOrd="1" destOrd="0" presId="urn:microsoft.com/office/officeart/2005/8/layout/list1"/>
    <dgm:cxn modelId="{2E09E3D9-A87B-074D-B3A4-94A5F94730EA}" type="presParOf" srcId="{5342937D-152A-4644-A040-EBB59604B08F}" destId="{C65B7B2B-52B9-E74C-83C1-BE9EBFBA2B73}" srcOrd="1" destOrd="0" presId="urn:microsoft.com/office/officeart/2005/8/layout/list1"/>
    <dgm:cxn modelId="{2F0D7E57-D2E3-644C-A6BD-DA56487FE728}" type="presParOf" srcId="{5342937D-152A-4644-A040-EBB59604B08F}" destId="{E77818E5-62A4-E746-9D93-E85DC55DB420}" srcOrd="2" destOrd="0" presId="urn:microsoft.com/office/officeart/2005/8/layout/list1"/>
    <dgm:cxn modelId="{F293C00B-AC1A-964A-A77C-4154B25412F4}" type="presParOf" srcId="{5342937D-152A-4644-A040-EBB59604B08F}" destId="{47B68CDB-B1F4-F445-A3D7-B040A18D98D2}" srcOrd="3" destOrd="0" presId="urn:microsoft.com/office/officeart/2005/8/layout/list1"/>
    <dgm:cxn modelId="{890820D3-3E1F-604F-B86D-345824046D12}" type="presParOf" srcId="{5342937D-152A-4644-A040-EBB59604B08F}" destId="{7376DB1A-1557-AB48-88AF-BE4CA7EF028A}" srcOrd="4" destOrd="0" presId="urn:microsoft.com/office/officeart/2005/8/layout/list1"/>
    <dgm:cxn modelId="{7FE1D81B-E51D-E448-9A3B-383009871F88}" type="presParOf" srcId="{7376DB1A-1557-AB48-88AF-BE4CA7EF028A}" destId="{19EBC2DA-D2EB-174C-BCC9-DBC1C976CBE0}" srcOrd="0" destOrd="0" presId="urn:microsoft.com/office/officeart/2005/8/layout/list1"/>
    <dgm:cxn modelId="{F1ECBB26-455D-074C-A7A1-C7A70747C5BF}" type="presParOf" srcId="{7376DB1A-1557-AB48-88AF-BE4CA7EF028A}" destId="{5711B9D6-C5B9-7649-A4E8-510B122702C6}" srcOrd="1" destOrd="0" presId="urn:microsoft.com/office/officeart/2005/8/layout/list1"/>
    <dgm:cxn modelId="{A89D8A3C-D67E-834A-8499-9CC51AD5E552}" type="presParOf" srcId="{5342937D-152A-4644-A040-EBB59604B08F}" destId="{AFB4B241-7D94-1B4D-B010-F2310C4887DB}" srcOrd="5" destOrd="0" presId="urn:microsoft.com/office/officeart/2005/8/layout/list1"/>
    <dgm:cxn modelId="{B46F9D04-2894-2A44-A86B-86F17FFA71B1}" type="presParOf" srcId="{5342937D-152A-4644-A040-EBB59604B08F}" destId="{E12D4536-3901-4E42-93E4-ED2A6D1CAD3B}" srcOrd="6" destOrd="0" presId="urn:microsoft.com/office/officeart/2005/8/layout/list1"/>
    <dgm:cxn modelId="{9E1A8DB0-5C99-574F-8E6E-73200952399A}" type="presParOf" srcId="{5342937D-152A-4644-A040-EBB59604B08F}" destId="{3E591A73-A87D-5648-8740-BE0DDC345A60}" srcOrd="7" destOrd="0" presId="urn:microsoft.com/office/officeart/2005/8/layout/list1"/>
    <dgm:cxn modelId="{A089560D-3F4C-FA48-9C8B-082AFC308A58}" type="presParOf" srcId="{5342937D-152A-4644-A040-EBB59604B08F}" destId="{0F217C26-7E27-8D46-9FCD-96BAE31E6629}" srcOrd="8" destOrd="0" presId="urn:microsoft.com/office/officeart/2005/8/layout/list1"/>
    <dgm:cxn modelId="{2D9C465A-4FBC-A444-B558-854F55358F7A}" type="presParOf" srcId="{0F217C26-7E27-8D46-9FCD-96BAE31E6629}" destId="{947A9E60-DA16-5E46-841F-580FB0811C76}" srcOrd="0" destOrd="0" presId="urn:microsoft.com/office/officeart/2005/8/layout/list1"/>
    <dgm:cxn modelId="{6BBE72E8-892E-2D48-B479-1912992A65E4}" type="presParOf" srcId="{0F217C26-7E27-8D46-9FCD-96BAE31E6629}" destId="{2B4347E4-1BAA-804F-8963-7061AD1B663F}" srcOrd="1" destOrd="0" presId="urn:microsoft.com/office/officeart/2005/8/layout/list1"/>
    <dgm:cxn modelId="{24144F39-70B7-3449-AE5B-5092234BC250}" type="presParOf" srcId="{5342937D-152A-4644-A040-EBB59604B08F}" destId="{A5C9F3E1-B543-DA46-9E1C-427D17745778}" srcOrd="9" destOrd="0" presId="urn:microsoft.com/office/officeart/2005/8/layout/list1"/>
    <dgm:cxn modelId="{DFEEDC20-1D58-454C-B70C-4851239A94C6}" type="presParOf" srcId="{5342937D-152A-4644-A040-EBB59604B08F}" destId="{C3BCE2EB-731F-8143-B026-ACD7FE14F521}" srcOrd="10" destOrd="0" presId="urn:microsoft.com/office/officeart/2005/8/layout/list1"/>
    <dgm:cxn modelId="{C7F7A9E5-D41B-D64E-B135-72D05D524035}" type="presParOf" srcId="{5342937D-152A-4644-A040-EBB59604B08F}" destId="{3A6BEC4C-38D7-9744-B45C-AF8081A95FDE}" srcOrd="11" destOrd="0" presId="urn:microsoft.com/office/officeart/2005/8/layout/list1"/>
    <dgm:cxn modelId="{655C82B5-C693-1D46-BCF1-18BEB5A10AED}" type="presParOf" srcId="{5342937D-152A-4644-A040-EBB59604B08F}" destId="{A6BA59A1-A8B7-BF41-B7B8-B183512B4707}" srcOrd="12" destOrd="0" presId="urn:microsoft.com/office/officeart/2005/8/layout/list1"/>
    <dgm:cxn modelId="{411666A0-DABC-B44B-92ED-D375FC99BA6B}" type="presParOf" srcId="{A6BA59A1-A8B7-BF41-B7B8-B183512B4707}" destId="{5D90118B-B124-FB4B-9519-EB829AF61F86}" srcOrd="0" destOrd="0" presId="urn:microsoft.com/office/officeart/2005/8/layout/list1"/>
    <dgm:cxn modelId="{A9582F1B-6EC3-624B-9883-BF5932810806}" type="presParOf" srcId="{A6BA59A1-A8B7-BF41-B7B8-B183512B4707}" destId="{F9260282-B134-9847-82FD-F61F9E652057}" srcOrd="1" destOrd="0" presId="urn:microsoft.com/office/officeart/2005/8/layout/list1"/>
    <dgm:cxn modelId="{A92574ED-41FC-254A-AC70-26FAE226A18E}" type="presParOf" srcId="{5342937D-152A-4644-A040-EBB59604B08F}" destId="{2C3D5A05-EB83-4444-AFBC-BB669F2C1589}" srcOrd="13" destOrd="0" presId="urn:microsoft.com/office/officeart/2005/8/layout/list1"/>
    <dgm:cxn modelId="{88795A72-B68E-4041-9638-5086E18C4F8F}" type="presParOf" srcId="{5342937D-152A-4644-A040-EBB59604B08F}" destId="{82869773-DF3C-4948-AEA9-A7B91F6B0BD3}" srcOrd="14" destOrd="0" presId="urn:microsoft.com/office/officeart/2005/8/layout/list1"/>
    <dgm:cxn modelId="{13D45BB9-6EE6-D44C-A17F-7DC033522225}" type="presParOf" srcId="{5342937D-152A-4644-A040-EBB59604B08F}" destId="{49BCBDBA-9D53-7648-A88D-497CF6C87CBD}" srcOrd="15" destOrd="0" presId="urn:microsoft.com/office/officeart/2005/8/layout/list1"/>
    <dgm:cxn modelId="{3E005686-F7E6-2144-97AF-586A06A08E9C}" type="presParOf" srcId="{5342937D-152A-4644-A040-EBB59604B08F}" destId="{3FA3B114-72D6-AB41-AA12-7A23907F113C}" srcOrd="16" destOrd="0" presId="urn:microsoft.com/office/officeart/2005/8/layout/list1"/>
    <dgm:cxn modelId="{DA91AE79-CA12-F74A-992F-9D19DBC09779}" type="presParOf" srcId="{3FA3B114-72D6-AB41-AA12-7A23907F113C}" destId="{07423957-3B14-6D45-A033-767B508A21F3}" srcOrd="0" destOrd="0" presId="urn:microsoft.com/office/officeart/2005/8/layout/list1"/>
    <dgm:cxn modelId="{9AF4F47A-BB5B-4E46-9DEB-B58FB7F24F54}" type="presParOf" srcId="{3FA3B114-72D6-AB41-AA12-7A23907F113C}" destId="{3EAE1B4A-9221-A149-BEEC-7F2FEE99E454}" srcOrd="1" destOrd="0" presId="urn:microsoft.com/office/officeart/2005/8/layout/list1"/>
    <dgm:cxn modelId="{6FDBC2FF-98ED-C341-92AF-0BA5E05D65F3}" type="presParOf" srcId="{5342937D-152A-4644-A040-EBB59604B08F}" destId="{BABF438F-AD96-F74F-881A-108531280EC8}" srcOrd="17" destOrd="0" presId="urn:microsoft.com/office/officeart/2005/8/layout/list1"/>
    <dgm:cxn modelId="{A99CEFDF-BA15-6748-812B-E6761360DCA0}" type="presParOf" srcId="{5342937D-152A-4644-A040-EBB59604B08F}" destId="{942BAB8F-081F-FD41-8890-BBF38A2E818D}" srcOrd="18" destOrd="0" presId="urn:microsoft.com/office/officeart/2005/8/layout/list1"/>
    <dgm:cxn modelId="{DE649195-0AB7-8D44-8A4B-A8B6C894B21B}" type="presParOf" srcId="{5342937D-152A-4644-A040-EBB59604B08F}" destId="{BC0C133D-8120-444A-AD7D-102CAE178B27}" srcOrd="19" destOrd="0" presId="urn:microsoft.com/office/officeart/2005/8/layout/list1"/>
    <dgm:cxn modelId="{AEDBF835-DDE5-B04C-81A0-211173CF1CE5}" type="presParOf" srcId="{5342937D-152A-4644-A040-EBB59604B08F}" destId="{1E674B74-4E1E-654A-A348-698004F5DFFC}" srcOrd="20" destOrd="0" presId="urn:microsoft.com/office/officeart/2005/8/layout/list1"/>
    <dgm:cxn modelId="{E5BA282F-8E02-F24C-A34F-BC0BC7E976EE}" type="presParOf" srcId="{1E674B74-4E1E-654A-A348-698004F5DFFC}" destId="{5331A938-5FEC-4C45-A204-0DE914872355}" srcOrd="0" destOrd="0" presId="urn:microsoft.com/office/officeart/2005/8/layout/list1"/>
    <dgm:cxn modelId="{B1F76828-4376-F34C-924F-CBAF66ADE495}" type="presParOf" srcId="{1E674B74-4E1E-654A-A348-698004F5DFFC}" destId="{D0C26A1F-595D-6D4F-98BE-D150A4119051}" srcOrd="1" destOrd="0" presId="urn:microsoft.com/office/officeart/2005/8/layout/list1"/>
    <dgm:cxn modelId="{B931DD16-809B-3148-9A47-F93292F7DF53}" type="presParOf" srcId="{5342937D-152A-4644-A040-EBB59604B08F}" destId="{DB4ECF2C-6818-3843-BB1A-7FEE126049F1}" srcOrd="21" destOrd="0" presId="urn:microsoft.com/office/officeart/2005/8/layout/list1"/>
    <dgm:cxn modelId="{340C5EA5-937F-1F4C-8BAC-6499508C9B98}" type="presParOf" srcId="{5342937D-152A-4644-A040-EBB59604B08F}" destId="{F366D3F8-AD0A-DC45-BD60-00F3B0C40078}"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9D7992-D5AD-44F4-890C-22418D9B564D}"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87BD7500-D644-4826-87D8-4992DFC90872}">
      <dgm:prSet custT="1"/>
      <dgm:spPr/>
      <dgm:t>
        <a:bodyPr/>
        <a:lstStyle/>
        <a:p>
          <a:pPr>
            <a:lnSpc>
              <a:spcPct val="100000"/>
            </a:lnSpc>
          </a:pPr>
          <a:r>
            <a:rPr lang="en-US" sz="1600" dirty="0"/>
            <a:t>Onboard students to the “Ask a Question” discussion by having them post a question from the syllabus or about getting the textbook in the first week.</a:t>
          </a:r>
        </a:p>
      </dgm:t>
    </dgm:pt>
    <dgm:pt modelId="{7610D653-9247-4AF9-98C5-64B1711B1AF4}" type="parTrans" cxnId="{0F75CBCE-78A8-478F-B5F9-14E4FFF460DD}">
      <dgm:prSet/>
      <dgm:spPr/>
      <dgm:t>
        <a:bodyPr/>
        <a:lstStyle/>
        <a:p>
          <a:endParaRPr lang="en-US"/>
        </a:p>
      </dgm:t>
    </dgm:pt>
    <dgm:pt modelId="{89AC45CA-70A0-4699-B6DF-FAF79DA4A3A6}" type="sibTrans" cxnId="{0F75CBCE-78A8-478F-B5F9-14E4FFF460DD}">
      <dgm:prSet/>
      <dgm:spPr/>
      <dgm:t>
        <a:bodyPr/>
        <a:lstStyle/>
        <a:p>
          <a:endParaRPr lang="en-US"/>
        </a:p>
      </dgm:t>
    </dgm:pt>
    <dgm:pt modelId="{96E893AE-E5E9-4B32-939B-B8A82CEB7DD1}">
      <dgm:prSet custT="1"/>
      <dgm:spPr/>
      <dgm:t>
        <a:bodyPr/>
        <a:lstStyle/>
        <a:p>
          <a:pPr>
            <a:lnSpc>
              <a:spcPct val="100000"/>
            </a:lnSpc>
          </a:pPr>
          <a:r>
            <a:rPr lang="en-US" sz="1600" dirty="0"/>
            <a:t>Onboard students to discussions through an ice breaker where students introduce themselves and their short- and long-term goals.</a:t>
          </a:r>
        </a:p>
      </dgm:t>
    </dgm:pt>
    <dgm:pt modelId="{15F27909-E7D6-4AF3-9EA8-14C2ABD159E1}" type="parTrans" cxnId="{55715C2D-E8C0-4D3E-A10D-A44692B3E983}">
      <dgm:prSet/>
      <dgm:spPr/>
      <dgm:t>
        <a:bodyPr/>
        <a:lstStyle/>
        <a:p>
          <a:endParaRPr lang="en-US"/>
        </a:p>
      </dgm:t>
    </dgm:pt>
    <dgm:pt modelId="{70E43184-0756-4218-8490-FBC9C00BAF9D}" type="sibTrans" cxnId="{55715C2D-E8C0-4D3E-A10D-A44692B3E983}">
      <dgm:prSet/>
      <dgm:spPr/>
      <dgm:t>
        <a:bodyPr/>
        <a:lstStyle/>
        <a:p>
          <a:endParaRPr lang="en-US"/>
        </a:p>
      </dgm:t>
    </dgm:pt>
    <dgm:pt modelId="{36C286F3-2F3F-4FF9-B0BD-34476D9662C3}">
      <dgm:prSet custT="1"/>
      <dgm:spPr/>
      <dgm:t>
        <a:bodyPr/>
        <a:lstStyle/>
        <a:p>
          <a:pPr>
            <a:lnSpc>
              <a:spcPct val="100000"/>
            </a:lnSpc>
          </a:pPr>
          <a:r>
            <a:rPr lang="en-US" sz="1600" dirty="0"/>
            <a:t>Have students suggest songs for a course playlist that they can play while they do homework or read.</a:t>
          </a:r>
        </a:p>
      </dgm:t>
    </dgm:pt>
    <dgm:pt modelId="{8F172F69-A82F-4AC9-A1ED-19068C570628}" type="parTrans" cxnId="{E7E81DD2-F73C-4650-855A-532BAF590300}">
      <dgm:prSet/>
      <dgm:spPr/>
      <dgm:t>
        <a:bodyPr/>
        <a:lstStyle/>
        <a:p>
          <a:endParaRPr lang="en-US"/>
        </a:p>
      </dgm:t>
    </dgm:pt>
    <dgm:pt modelId="{2E8A6BC1-6EAC-41D2-852E-AFF109289723}" type="sibTrans" cxnId="{E7E81DD2-F73C-4650-855A-532BAF590300}">
      <dgm:prSet/>
      <dgm:spPr/>
      <dgm:t>
        <a:bodyPr/>
        <a:lstStyle/>
        <a:p>
          <a:endParaRPr lang="en-US"/>
        </a:p>
      </dgm:t>
    </dgm:pt>
    <dgm:pt modelId="{6E2FA462-0292-483A-877C-2E906DA462C4}">
      <dgm:prSet custT="1"/>
      <dgm:spPr/>
      <dgm:t>
        <a:bodyPr/>
        <a:lstStyle/>
        <a:p>
          <a:pPr>
            <a:lnSpc>
              <a:spcPct val="100000"/>
            </a:lnSpc>
          </a:pPr>
          <a:r>
            <a:rPr lang="en-US" sz="1600" dirty="0"/>
            <a:t>Students build a collaborative list of vocabulary in a discussions to help them prep for exams</a:t>
          </a:r>
          <a:r>
            <a:rPr lang="en-US" sz="1800" dirty="0"/>
            <a:t>.</a:t>
          </a:r>
        </a:p>
      </dgm:t>
    </dgm:pt>
    <dgm:pt modelId="{4688F57D-814F-4732-9E96-B0A315AFF77B}" type="parTrans" cxnId="{2BAAE1A2-3873-4098-8809-502ED130CE85}">
      <dgm:prSet/>
      <dgm:spPr/>
      <dgm:t>
        <a:bodyPr/>
        <a:lstStyle/>
        <a:p>
          <a:endParaRPr lang="en-US"/>
        </a:p>
      </dgm:t>
    </dgm:pt>
    <dgm:pt modelId="{FB08D9E9-AE38-421B-BF26-E7D298518A2C}" type="sibTrans" cxnId="{2BAAE1A2-3873-4098-8809-502ED130CE85}">
      <dgm:prSet/>
      <dgm:spPr/>
      <dgm:t>
        <a:bodyPr/>
        <a:lstStyle/>
        <a:p>
          <a:endParaRPr lang="en-US"/>
        </a:p>
      </dgm:t>
    </dgm:pt>
    <dgm:pt modelId="{587D5DD1-A289-43E8-B431-05CA9F65E95F}" type="pres">
      <dgm:prSet presAssocID="{829D7992-D5AD-44F4-890C-22418D9B564D}" presName="root" presStyleCnt="0">
        <dgm:presLayoutVars>
          <dgm:dir/>
          <dgm:resizeHandles val="exact"/>
        </dgm:presLayoutVars>
      </dgm:prSet>
      <dgm:spPr/>
    </dgm:pt>
    <dgm:pt modelId="{42313A70-1296-4306-8D77-56D8DFE3C653}" type="pres">
      <dgm:prSet presAssocID="{87BD7500-D644-4826-87D8-4992DFC90872}" presName="compNode" presStyleCnt="0"/>
      <dgm:spPr/>
    </dgm:pt>
    <dgm:pt modelId="{E0B7EE44-9D12-4406-8414-7C1BF50FD11C}" type="pres">
      <dgm:prSet presAssocID="{87BD7500-D644-4826-87D8-4992DFC9087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assroom"/>
        </a:ext>
      </dgm:extLst>
    </dgm:pt>
    <dgm:pt modelId="{8B06F705-0076-428D-B592-6EEDDE9619A7}" type="pres">
      <dgm:prSet presAssocID="{87BD7500-D644-4826-87D8-4992DFC90872}" presName="spaceRect" presStyleCnt="0"/>
      <dgm:spPr/>
    </dgm:pt>
    <dgm:pt modelId="{AF0548FC-5488-48AD-91D0-9F3AB6A171D1}" type="pres">
      <dgm:prSet presAssocID="{87BD7500-D644-4826-87D8-4992DFC90872}" presName="textRect" presStyleLbl="revTx" presStyleIdx="0" presStyleCnt="4" custScaleX="123054">
        <dgm:presLayoutVars>
          <dgm:chMax val="1"/>
          <dgm:chPref val="1"/>
        </dgm:presLayoutVars>
      </dgm:prSet>
      <dgm:spPr/>
    </dgm:pt>
    <dgm:pt modelId="{69C091CA-BAC7-4005-9AE6-CCF2B82A5782}" type="pres">
      <dgm:prSet presAssocID="{89AC45CA-70A0-4699-B6DF-FAF79DA4A3A6}" presName="sibTrans" presStyleCnt="0"/>
      <dgm:spPr/>
    </dgm:pt>
    <dgm:pt modelId="{882A74D5-E933-4A03-8FA6-E65D9701C6F1}" type="pres">
      <dgm:prSet presAssocID="{96E893AE-E5E9-4B32-939B-B8A82CEB7DD1}" presName="compNode" presStyleCnt="0"/>
      <dgm:spPr/>
    </dgm:pt>
    <dgm:pt modelId="{AB7BE886-F307-419B-BCF0-9CCB3508EE9F}" type="pres">
      <dgm:prSet presAssocID="{96E893AE-E5E9-4B32-939B-B8A82CEB7DD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ard Room"/>
        </a:ext>
      </dgm:extLst>
    </dgm:pt>
    <dgm:pt modelId="{5A67E91A-5C62-492C-A86E-806244C7B6DE}" type="pres">
      <dgm:prSet presAssocID="{96E893AE-E5E9-4B32-939B-B8A82CEB7DD1}" presName="spaceRect" presStyleCnt="0"/>
      <dgm:spPr/>
    </dgm:pt>
    <dgm:pt modelId="{8D090AAF-DEFE-4A5C-9760-B80A0C59113F}" type="pres">
      <dgm:prSet presAssocID="{96E893AE-E5E9-4B32-939B-B8A82CEB7DD1}" presName="textRect" presStyleLbl="revTx" presStyleIdx="1" presStyleCnt="4">
        <dgm:presLayoutVars>
          <dgm:chMax val="1"/>
          <dgm:chPref val="1"/>
        </dgm:presLayoutVars>
      </dgm:prSet>
      <dgm:spPr/>
    </dgm:pt>
    <dgm:pt modelId="{11F2243A-7000-45A4-A9F8-8AF501764A70}" type="pres">
      <dgm:prSet presAssocID="{70E43184-0756-4218-8490-FBC9C00BAF9D}" presName="sibTrans" presStyleCnt="0"/>
      <dgm:spPr/>
    </dgm:pt>
    <dgm:pt modelId="{2E683219-6D8E-45A7-B196-9994284FEE93}" type="pres">
      <dgm:prSet presAssocID="{36C286F3-2F3F-4FF9-B0BD-34476D9662C3}" presName="compNode" presStyleCnt="0"/>
      <dgm:spPr/>
    </dgm:pt>
    <dgm:pt modelId="{E17E678F-F3B3-43D3-BE38-A66201797CE9}" type="pres">
      <dgm:prSet presAssocID="{36C286F3-2F3F-4FF9-B0BD-34476D9662C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ancing"/>
        </a:ext>
      </dgm:extLst>
    </dgm:pt>
    <dgm:pt modelId="{2D858D55-D1CB-48DD-99AF-D9919619BAB3}" type="pres">
      <dgm:prSet presAssocID="{36C286F3-2F3F-4FF9-B0BD-34476D9662C3}" presName="spaceRect" presStyleCnt="0"/>
      <dgm:spPr/>
    </dgm:pt>
    <dgm:pt modelId="{2B881D2C-3F3C-488D-81E2-2A709B8303BC}" type="pres">
      <dgm:prSet presAssocID="{36C286F3-2F3F-4FF9-B0BD-34476D9662C3}" presName="textRect" presStyleLbl="revTx" presStyleIdx="2" presStyleCnt="4">
        <dgm:presLayoutVars>
          <dgm:chMax val="1"/>
          <dgm:chPref val="1"/>
        </dgm:presLayoutVars>
      </dgm:prSet>
      <dgm:spPr/>
    </dgm:pt>
    <dgm:pt modelId="{9DD4D5D4-A3AC-402D-8E90-734D87AF21BE}" type="pres">
      <dgm:prSet presAssocID="{2E8A6BC1-6EAC-41D2-852E-AFF109289723}" presName="sibTrans" presStyleCnt="0"/>
      <dgm:spPr/>
    </dgm:pt>
    <dgm:pt modelId="{1E3B3862-7467-4345-864E-CE6D7CF7813E}" type="pres">
      <dgm:prSet presAssocID="{6E2FA462-0292-483A-877C-2E906DA462C4}" presName="compNode" presStyleCnt="0"/>
      <dgm:spPr/>
    </dgm:pt>
    <dgm:pt modelId="{6D05520F-445E-4191-9E0E-2029E40E9B2B}" type="pres">
      <dgm:prSet presAssocID="{6E2FA462-0292-483A-877C-2E906DA462C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ooks"/>
        </a:ext>
      </dgm:extLst>
    </dgm:pt>
    <dgm:pt modelId="{47FE9E66-9DF3-490C-AA27-6B12426C6D86}" type="pres">
      <dgm:prSet presAssocID="{6E2FA462-0292-483A-877C-2E906DA462C4}" presName="spaceRect" presStyleCnt="0"/>
      <dgm:spPr/>
    </dgm:pt>
    <dgm:pt modelId="{C8E9D6F5-58A1-4791-9362-52E55C22C509}" type="pres">
      <dgm:prSet presAssocID="{6E2FA462-0292-483A-877C-2E906DA462C4}" presName="textRect" presStyleLbl="revTx" presStyleIdx="3" presStyleCnt="4">
        <dgm:presLayoutVars>
          <dgm:chMax val="1"/>
          <dgm:chPref val="1"/>
        </dgm:presLayoutVars>
      </dgm:prSet>
      <dgm:spPr/>
    </dgm:pt>
  </dgm:ptLst>
  <dgm:cxnLst>
    <dgm:cxn modelId="{CAA8E219-E964-4097-A395-98D34649E0E9}" type="presOf" srcId="{36C286F3-2F3F-4FF9-B0BD-34476D9662C3}" destId="{2B881D2C-3F3C-488D-81E2-2A709B8303BC}" srcOrd="0" destOrd="0" presId="urn:microsoft.com/office/officeart/2018/2/layout/IconLabelList"/>
    <dgm:cxn modelId="{55715C2D-E8C0-4D3E-A10D-A44692B3E983}" srcId="{829D7992-D5AD-44F4-890C-22418D9B564D}" destId="{96E893AE-E5E9-4B32-939B-B8A82CEB7DD1}" srcOrd="1" destOrd="0" parTransId="{15F27909-E7D6-4AF3-9EA8-14C2ABD159E1}" sibTransId="{70E43184-0756-4218-8490-FBC9C00BAF9D}"/>
    <dgm:cxn modelId="{9EA9D152-835F-4E38-B92D-F3844F882F60}" type="presOf" srcId="{87BD7500-D644-4826-87D8-4992DFC90872}" destId="{AF0548FC-5488-48AD-91D0-9F3AB6A171D1}" srcOrd="0" destOrd="0" presId="urn:microsoft.com/office/officeart/2018/2/layout/IconLabelList"/>
    <dgm:cxn modelId="{2BAAE1A2-3873-4098-8809-502ED130CE85}" srcId="{829D7992-D5AD-44F4-890C-22418D9B564D}" destId="{6E2FA462-0292-483A-877C-2E906DA462C4}" srcOrd="3" destOrd="0" parTransId="{4688F57D-814F-4732-9E96-B0A315AFF77B}" sibTransId="{FB08D9E9-AE38-421B-BF26-E7D298518A2C}"/>
    <dgm:cxn modelId="{C9A50EC3-7846-4DD6-83E3-9786999CBB78}" type="presOf" srcId="{96E893AE-E5E9-4B32-939B-B8A82CEB7DD1}" destId="{8D090AAF-DEFE-4A5C-9760-B80A0C59113F}" srcOrd="0" destOrd="0" presId="urn:microsoft.com/office/officeart/2018/2/layout/IconLabelList"/>
    <dgm:cxn modelId="{3403EBCB-9713-408D-BE03-6EBE6B03A9A2}" type="presOf" srcId="{6E2FA462-0292-483A-877C-2E906DA462C4}" destId="{C8E9D6F5-58A1-4791-9362-52E55C22C509}" srcOrd="0" destOrd="0" presId="urn:microsoft.com/office/officeart/2018/2/layout/IconLabelList"/>
    <dgm:cxn modelId="{0F75CBCE-78A8-478F-B5F9-14E4FFF460DD}" srcId="{829D7992-D5AD-44F4-890C-22418D9B564D}" destId="{87BD7500-D644-4826-87D8-4992DFC90872}" srcOrd="0" destOrd="0" parTransId="{7610D653-9247-4AF9-98C5-64B1711B1AF4}" sibTransId="{89AC45CA-70A0-4699-B6DF-FAF79DA4A3A6}"/>
    <dgm:cxn modelId="{E7E81DD2-F73C-4650-855A-532BAF590300}" srcId="{829D7992-D5AD-44F4-890C-22418D9B564D}" destId="{36C286F3-2F3F-4FF9-B0BD-34476D9662C3}" srcOrd="2" destOrd="0" parTransId="{8F172F69-A82F-4AC9-A1ED-19068C570628}" sibTransId="{2E8A6BC1-6EAC-41D2-852E-AFF109289723}"/>
    <dgm:cxn modelId="{91E34BDD-C418-4C1A-8AAA-0F8280A46D58}" type="presOf" srcId="{829D7992-D5AD-44F4-890C-22418D9B564D}" destId="{587D5DD1-A289-43E8-B431-05CA9F65E95F}" srcOrd="0" destOrd="0" presId="urn:microsoft.com/office/officeart/2018/2/layout/IconLabelList"/>
    <dgm:cxn modelId="{561A617C-B820-44EB-918D-856D370B92D1}" type="presParOf" srcId="{587D5DD1-A289-43E8-B431-05CA9F65E95F}" destId="{42313A70-1296-4306-8D77-56D8DFE3C653}" srcOrd="0" destOrd="0" presId="urn:microsoft.com/office/officeart/2018/2/layout/IconLabelList"/>
    <dgm:cxn modelId="{9D0345BA-3A41-4C22-876E-8DEFDFEC3A82}" type="presParOf" srcId="{42313A70-1296-4306-8D77-56D8DFE3C653}" destId="{E0B7EE44-9D12-4406-8414-7C1BF50FD11C}" srcOrd="0" destOrd="0" presId="urn:microsoft.com/office/officeart/2018/2/layout/IconLabelList"/>
    <dgm:cxn modelId="{882F81D9-E1E2-4070-AEDB-4DDBAD6D0A00}" type="presParOf" srcId="{42313A70-1296-4306-8D77-56D8DFE3C653}" destId="{8B06F705-0076-428D-B592-6EEDDE9619A7}" srcOrd="1" destOrd="0" presId="urn:microsoft.com/office/officeart/2018/2/layout/IconLabelList"/>
    <dgm:cxn modelId="{394CED5E-3548-41F0-8332-012D396C6A37}" type="presParOf" srcId="{42313A70-1296-4306-8D77-56D8DFE3C653}" destId="{AF0548FC-5488-48AD-91D0-9F3AB6A171D1}" srcOrd="2" destOrd="0" presId="urn:microsoft.com/office/officeart/2018/2/layout/IconLabelList"/>
    <dgm:cxn modelId="{C908F509-2F35-4742-9523-6F9627DE16C9}" type="presParOf" srcId="{587D5DD1-A289-43E8-B431-05CA9F65E95F}" destId="{69C091CA-BAC7-4005-9AE6-CCF2B82A5782}" srcOrd="1" destOrd="0" presId="urn:microsoft.com/office/officeart/2018/2/layout/IconLabelList"/>
    <dgm:cxn modelId="{25DA3C34-E364-443A-9063-E936CD04BD59}" type="presParOf" srcId="{587D5DD1-A289-43E8-B431-05CA9F65E95F}" destId="{882A74D5-E933-4A03-8FA6-E65D9701C6F1}" srcOrd="2" destOrd="0" presId="urn:microsoft.com/office/officeart/2018/2/layout/IconLabelList"/>
    <dgm:cxn modelId="{A649C1BF-E8CA-4414-A1B1-F710813ABD93}" type="presParOf" srcId="{882A74D5-E933-4A03-8FA6-E65D9701C6F1}" destId="{AB7BE886-F307-419B-BCF0-9CCB3508EE9F}" srcOrd="0" destOrd="0" presId="urn:microsoft.com/office/officeart/2018/2/layout/IconLabelList"/>
    <dgm:cxn modelId="{F555C869-1154-419A-B4E8-135E022AC98F}" type="presParOf" srcId="{882A74D5-E933-4A03-8FA6-E65D9701C6F1}" destId="{5A67E91A-5C62-492C-A86E-806244C7B6DE}" srcOrd="1" destOrd="0" presId="urn:microsoft.com/office/officeart/2018/2/layout/IconLabelList"/>
    <dgm:cxn modelId="{E243213E-39B3-4B7B-9ED5-038380FD0F8F}" type="presParOf" srcId="{882A74D5-E933-4A03-8FA6-E65D9701C6F1}" destId="{8D090AAF-DEFE-4A5C-9760-B80A0C59113F}" srcOrd="2" destOrd="0" presId="urn:microsoft.com/office/officeart/2018/2/layout/IconLabelList"/>
    <dgm:cxn modelId="{D0572B40-F6F3-4C44-B534-4F3475C435FC}" type="presParOf" srcId="{587D5DD1-A289-43E8-B431-05CA9F65E95F}" destId="{11F2243A-7000-45A4-A9F8-8AF501764A70}" srcOrd="3" destOrd="0" presId="urn:microsoft.com/office/officeart/2018/2/layout/IconLabelList"/>
    <dgm:cxn modelId="{687FCECB-0DB2-42FA-A352-E34D6506A311}" type="presParOf" srcId="{587D5DD1-A289-43E8-B431-05CA9F65E95F}" destId="{2E683219-6D8E-45A7-B196-9994284FEE93}" srcOrd="4" destOrd="0" presId="urn:microsoft.com/office/officeart/2018/2/layout/IconLabelList"/>
    <dgm:cxn modelId="{52090BB4-C070-4D41-AFF1-DA8593A4A705}" type="presParOf" srcId="{2E683219-6D8E-45A7-B196-9994284FEE93}" destId="{E17E678F-F3B3-43D3-BE38-A66201797CE9}" srcOrd="0" destOrd="0" presId="urn:microsoft.com/office/officeart/2018/2/layout/IconLabelList"/>
    <dgm:cxn modelId="{241401F3-1B83-4517-9FFB-AAFF04F3B813}" type="presParOf" srcId="{2E683219-6D8E-45A7-B196-9994284FEE93}" destId="{2D858D55-D1CB-48DD-99AF-D9919619BAB3}" srcOrd="1" destOrd="0" presId="urn:microsoft.com/office/officeart/2018/2/layout/IconLabelList"/>
    <dgm:cxn modelId="{99B796E7-FB14-4628-9139-71A017B9F6DA}" type="presParOf" srcId="{2E683219-6D8E-45A7-B196-9994284FEE93}" destId="{2B881D2C-3F3C-488D-81E2-2A709B8303BC}" srcOrd="2" destOrd="0" presId="urn:microsoft.com/office/officeart/2018/2/layout/IconLabelList"/>
    <dgm:cxn modelId="{03395D0F-EA82-4EC5-97AC-C23EAF4B2B5A}" type="presParOf" srcId="{587D5DD1-A289-43E8-B431-05CA9F65E95F}" destId="{9DD4D5D4-A3AC-402D-8E90-734D87AF21BE}" srcOrd="5" destOrd="0" presId="urn:microsoft.com/office/officeart/2018/2/layout/IconLabelList"/>
    <dgm:cxn modelId="{AE3ED709-7996-4844-8AFE-16843E676000}" type="presParOf" srcId="{587D5DD1-A289-43E8-B431-05CA9F65E95F}" destId="{1E3B3862-7467-4345-864E-CE6D7CF7813E}" srcOrd="6" destOrd="0" presId="urn:microsoft.com/office/officeart/2018/2/layout/IconLabelList"/>
    <dgm:cxn modelId="{4497AECF-EF68-42DC-BF59-874A1380D96B}" type="presParOf" srcId="{1E3B3862-7467-4345-864E-CE6D7CF7813E}" destId="{6D05520F-445E-4191-9E0E-2029E40E9B2B}" srcOrd="0" destOrd="0" presId="urn:microsoft.com/office/officeart/2018/2/layout/IconLabelList"/>
    <dgm:cxn modelId="{C4B25CE4-5192-4D32-BF47-0A6F219F78C5}" type="presParOf" srcId="{1E3B3862-7467-4345-864E-CE6D7CF7813E}" destId="{47FE9E66-9DF3-490C-AA27-6B12426C6D86}" srcOrd="1" destOrd="0" presId="urn:microsoft.com/office/officeart/2018/2/layout/IconLabelList"/>
    <dgm:cxn modelId="{CC0FC9C1-888D-4F5B-A6F8-B32A928B72E3}" type="presParOf" srcId="{1E3B3862-7467-4345-864E-CE6D7CF7813E}" destId="{C8E9D6F5-58A1-4791-9362-52E55C22C509}"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E8B7CB-3CF6-4D80-897B-C0EF48672E27}" type="doc">
      <dgm:prSet loTypeId="urn:microsoft.com/office/officeart/2016/7/layout/HorizontalActionList" loCatId="List" qsTypeId="urn:microsoft.com/office/officeart/2005/8/quickstyle/simple1" qsCatId="simple" csTypeId="urn:microsoft.com/office/officeart/2005/8/colors/colorful5" csCatId="colorful" phldr="1"/>
      <dgm:spPr/>
      <dgm:t>
        <a:bodyPr/>
        <a:lstStyle/>
        <a:p>
          <a:endParaRPr lang="en-US"/>
        </a:p>
      </dgm:t>
    </dgm:pt>
    <dgm:pt modelId="{AAB7E3B2-06E4-4216-B75E-B460E04FE8C3}">
      <dgm:prSet/>
      <dgm:spPr/>
      <dgm:t>
        <a:bodyPr/>
        <a:lstStyle/>
        <a:p>
          <a:r>
            <a:rPr lang="en-US"/>
            <a:t>Heavy</a:t>
          </a:r>
        </a:p>
      </dgm:t>
    </dgm:pt>
    <dgm:pt modelId="{6A6E5492-BDC0-4BC7-AA41-D99B46BA9144}" type="parTrans" cxnId="{E790595F-E369-4BD3-853E-C52C1B50E13D}">
      <dgm:prSet/>
      <dgm:spPr/>
      <dgm:t>
        <a:bodyPr/>
        <a:lstStyle/>
        <a:p>
          <a:endParaRPr lang="en-US"/>
        </a:p>
      </dgm:t>
    </dgm:pt>
    <dgm:pt modelId="{AA8FC028-A9AC-44F1-8AD4-9329809BAF1C}" type="sibTrans" cxnId="{E790595F-E369-4BD3-853E-C52C1B50E13D}">
      <dgm:prSet/>
      <dgm:spPr/>
      <dgm:t>
        <a:bodyPr/>
        <a:lstStyle/>
        <a:p>
          <a:endParaRPr lang="en-US"/>
        </a:p>
      </dgm:t>
    </dgm:pt>
    <dgm:pt modelId="{E48C6320-3FC9-404E-8E32-791AB25C5951}">
      <dgm:prSet/>
      <dgm:spPr/>
      <dgm:t>
        <a:bodyPr/>
        <a:lstStyle/>
        <a:p>
          <a:r>
            <a:rPr lang="en-US"/>
            <a:t>Heavy presence the first few weeks</a:t>
          </a:r>
        </a:p>
      </dgm:t>
    </dgm:pt>
    <dgm:pt modelId="{CDFE6BA6-68E8-450F-ABCF-648A6B6D8932}" type="parTrans" cxnId="{78A08047-081D-4399-9A7C-63E3FB8189CE}">
      <dgm:prSet/>
      <dgm:spPr/>
      <dgm:t>
        <a:bodyPr/>
        <a:lstStyle/>
        <a:p>
          <a:endParaRPr lang="en-US"/>
        </a:p>
      </dgm:t>
    </dgm:pt>
    <dgm:pt modelId="{7EEDDB57-3399-4F21-A397-AD0C25397627}" type="sibTrans" cxnId="{78A08047-081D-4399-9A7C-63E3FB8189CE}">
      <dgm:prSet/>
      <dgm:spPr/>
      <dgm:t>
        <a:bodyPr/>
        <a:lstStyle/>
        <a:p>
          <a:endParaRPr lang="en-US"/>
        </a:p>
      </dgm:t>
    </dgm:pt>
    <dgm:pt modelId="{FD3CF0AA-2F4D-44E3-B1CF-5864AC2424E7}">
      <dgm:prSet/>
      <dgm:spPr/>
      <dgm:t>
        <a:bodyPr/>
        <a:lstStyle/>
        <a:p>
          <a:r>
            <a:rPr lang="en-US"/>
            <a:t>Start</a:t>
          </a:r>
        </a:p>
      </dgm:t>
    </dgm:pt>
    <dgm:pt modelId="{2CFB7A1E-9D1F-4C4F-ADD1-0463394E974F}" type="parTrans" cxnId="{85351F8D-5887-44C0-8BE4-5F3D6B572550}">
      <dgm:prSet/>
      <dgm:spPr/>
      <dgm:t>
        <a:bodyPr/>
        <a:lstStyle/>
        <a:p>
          <a:endParaRPr lang="en-US"/>
        </a:p>
      </dgm:t>
    </dgm:pt>
    <dgm:pt modelId="{92A45A85-4CD2-4A82-9C82-025F7A7AF122}" type="sibTrans" cxnId="{85351F8D-5887-44C0-8BE4-5F3D6B572550}">
      <dgm:prSet/>
      <dgm:spPr/>
      <dgm:t>
        <a:bodyPr/>
        <a:lstStyle/>
        <a:p>
          <a:endParaRPr lang="en-US"/>
        </a:p>
      </dgm:t>
    </dgm:pt>
    <dgm:pt modelId="{8E79B23A-0752-47F8-A62D-583A4ADC2C29}">
      <dgm:prSet/>
      <dgm:spPr/>
      <dgm:t>
        <a:bodyPr/>
        <a:lstStyle/>
        <a:p>
          <a:r>
            <a:rPr lang="en-US" dirty="0"/>
            <a:t>Start tapering off presence in Week 5</a:t>
          </a:r>
        </a:p>
      </dgm:t>
    </dgm:pt>
    <dgm:pt modelId="{FFCCACD2-163B-4096-85D6-75045558F3B1}" type="parTrans" cxnId="{8F2856D3-4C88-473F-AA26-C52F2F34498D}">
      <dgm:prSet/>
      <dgm:spPr/>
      <dgm:t>
        <a:bodyPr/>
        <a:lstStyle/>
        <a:p>
          <a:endParaRPr lang="en-US"/>
        </a:p>
      </dgm:t>
    </dgm:pt>
    <dgm:pt modelId="{70BAFC7D-621F-449E-AE68-F7AEE913D0F5}" type="sibTrans" cxnId="{8F2856D3-4C88-473F-AA26-C52F2F34498D}">
      <dgm:prSet/>
      <dgm:spPr/>
      <dgm:t>
        <a:bodyPr/>
        <a:lstStyle/>
        <a:p>
          <a:endParaRPr lang="en-US"/>
        </a:p>
      </dgm:t>
    </dgm:pt>
    <dgm:pt modelId="{E27E82CD-F4D8-4978-AF37-12DE02B28308}">
      <dgm:prSet/>
      <dgm:spPr/>
      <dgm:t>
        <a:bodyPr/>
        <a:lstStyle/>
        <a:p>
          <a:r>
            <a:rPr lang="en-US"/>
            <a:t>Make</a:t>
          </a:r>
        </a:p>
      </dgm:t>
    </dgm:pt>
    <dgm:pt modelId="{6B00694B-5850-4349-B4AC-92649410A68E}" type="parTrans" cxnId="{710CDC1C-D139-4F99-80E1-F3443933A1AA}">
      <dgm:prSet/>
      <dgm:spPr/>
      <dgm:t>
        <a:bodyPr/>
        <a:lstStyle/>
        <a:p>
          <a:endParaRPr lang="en-US"/>
        </a:p>
      </dgm:t>
    </dgm:pt>
    <dgm:pt modelId="{99D93115-CFAD-4FD3-AB71-3F992EE163FD}" type="sibTrans" cxnId="{710CDC1C-D139-4F99-80E1-F3443933A1AA}">
      <dgm:prSet/>
      <dgm:spPr/>
      <dgm:t>
        <a:bodyPr/>
        <a:lstStyle/>
        <a:p>
          <a:endParaRPr lang="en-US"/>
        </a:p>
      </dgm:t>
    </dgm:pt>
    <dgm:pt modelId="{AEBC826E-0EFF-4F05-A3FB-5A04D0E0F4FC}">
      <dgm:prSet/>
      <dgm:spPr/>
      <dgm:t>
        <a:bodyPr/>
        <a:lstStyle/>
        <a:p>
          <a:r>
            <a:rPr lang="en-US" dirty="0"/>
            <a:t>Make sure to add Kudos for most improved and other non-graded categories.</a:t>
          </a:r>
        </a:p>
      </dgm:t>
    </dgm:pt>
    <dgm:pt modelId="{5E10C85F-6524-478C-85FC-3D065C8C8A91}" type="parTrans" cxnId="{5491FD26-BDF2-4148-AF46-BF356C95C63A}">
      <dgm:prSet/>
      <dgm:spPr/>
      <dgm:t>
        <a:bodyPr/>
        <a:lstStyle/>
        <a:p>
          <a:endParaRPr lang="en-US"/>
        </a:p>
      </dgm:t>
    </dgm:pt>
    <dgm:pt modelId="{253B0100-5E19-42EB-AC34-FE39E66116C8}" type="sibTrans" cxnId="{5491FD26-BDF2-4148-AF46-BF356C95C63A}">
      <dgm:prSet/>
      <dgm:spPr/>
      <dgm:t>
        <a:bodyPr/>
        <a:lstStyle/>
        <a:p>
          <a:endParaRPr lang="en-US"/>
        </a:p>
      </dgm:t>
    </dgm:pt>
    <dgm:pt modelId="{80CCE17C-F78D-498E-8B80-567EC61770AB}">
      <dgm:prSet/>
      <dgm:spPr/>
      <dgm:t>
        <a:bodyPr/>
        <a:lstStyle/>
        <a:p>
          <a:r>
            <a:rPr lang="en-US"/>
            <a:t>Set</a:t>
          </a:r>
        </a:p>
      </dgm:t>
    </dgm:pt>
    <dgm:pt modelId="{8A8B3084-05BE-4967-8A6F-826AA1E5380B}" type="parTrans" cxnId="{D491D1BE-F8E6-443B-97A4-5052BE2991DE}">
      <dgm:prSet/>
      <dgm:spPr/>
      <dgm:t>
        <a:bodyPr/>
        <a:lstStyle/>
        <a:p>
          <a:endParaRPr lang="en-US"/>
        </a:p>
      </dgm:t>
    </dgm:pt>
    <dgm:pt modelId="{52BBD825-D273-4BE5-A040-94DB53689F7F}" type="sibTrans" cxnId="{D491D1BE-F8E6-443B-97A4-5052BE2991DE}">
      <dgm:prSet/>
      <dgm:spPr/>
      <dgm:t>
        <a:bodyPr/>
        <a:lstStyle/>
        <a:p>
          <a:endParaRPr lang="en-US"/>
        </a:p>
      </dgm:t>
    </dgm:pt>
    <dgm:pt modelId="{ECA0CB61-063F-47C8-BC79-C2089963C167}">
      <dgm:prSet/>
      <dgm:spPr/>
      <dgm:t>
        <a:bodyPr/>
        <a:lstStyle/>
        <a:p>
          <a:r>
            <a:rPr lang="en-US" dirty="0"/>
            <a:t>Set expectations for regular feedback for each assessment type</a:t>
          </a:r>
        </a:p>
      </dgm:t>
    </dgm:pt>
    <dgm:pt modelId="{5A2226E0-7AC6-48F4-9D1A-EEC69E6479A6}" type="parTrans" cxnId="{DEB67ACE-519F-4DF8-BA4B-1A2E2DB43568}">
      <dgm:prSet/>
      <dgm:spPr/>
      <dgm:t>
        <a:bodyPr/>
        <a:lstStyle/>
        <a:p>
          <a:endParaRPr lang="en-US"/>
        </a:p>
      </dgm:t>
    </dgm:pt>
    <dgm:pt modelId="{EC6546AF-42E2-44D0-B0DC-D29F627862FD}" type="sibTrans" cxnId="{DEB67ACE-519F-4DF8-BA4B-1A2E2DB43568}">
      <dgm:prSet/>
      <dgm:spPr/>
      <dgm:t>
        <a:bodyPr/>
        <a:lstStyle/>
        <a:p>
          <a:endParaRPr lang="en-US"/>
        </a:p>
      </dgm:t>
    </dgm:pt>
    <dgm:pt modelId="{7CE92B9F-F549-B743-92C5-A36965167673}" type="pres">
      <dgm:prSet presAssocID="{AEE8B7CB-3CF6-4D80-897B-C0EF48672E27}" presName="Name0" presStyleCnt="0">
        <dgm:presLayoutVars>
          <dgm:dir/>
          <dgm:animLvl val="lvl"/>
          <dgm:resizeHandles val="exact"/>
        </dgm:presLayoutVars>
      </dgm:prSet>
      <dgm:spPr/>
    </dgm:pt>
    <dgm:pt modelId="{59FB20E7-788E-654E-9027-7A041E1606F7}" type="pres">
      <dgm:prSet presAssocID="{AAB7E3B2-06E4-4216-B75E-B460E04FE8C3}" presName="composite" presStyleCnt="0"/>
      <dgm:spPr/>
    </dgm:pt>
    <dgm:pt modelId="{C387DBF3-7766-124B-9C23-0BBFCA658334}" type="pres">
      <dgm:prSet presAssocID="{AAB7E3B2-06E4-4216-B75E-B460E04FE8C3}" presName="parTx" presStyleLbl="alignNode1" presStyleIdx="0" presStyleCnt="4">
        <dgm:presLayoutVars>
          <dgm:chMax val="0"/>
          <dgm:chPref val="0"/>
        </dgm:presLayoutVars>
      </dgm:prSet>
      <dgm:spPr/>
    </dgm:pt>
    <dgm:pt modelId="{DF815BAA-C4BB-BA4B-8CA4-1A8F3FCF4D1D}" type="pres">
      <dgm:prSet presAssocID="{AAB7E3B2-06E4-4216-B75E-B460E04FE8C3}" presName="desTx" presStyleLbl="alignAccFollowNode1" presStyleIdx="0" presStyleCnt="4">
        <dgm:presLayoutVars/>
      </dgm:prSet>
      <dgm:spPr/>
    </dgm:pt>
    <dgm:pt modelId="{9D1B232D-3CCD-D74E-9B84-39AA14E844D0}" type="pres">
      <dgm:prSet presAssocID="{AA8FC028-A9AC-44F1-8AD4-9329809BAF1C}" presName="space" presStyleCnt="0"/>
      <dgm:spPr/>
    </dgm:pt>
    <dgm:pt modelId="{2D90877A-FD8B-6C45-95F4-817D325F6379}" type="pres">
      <dgm:prSet presAssocID="{FD3CF0AA-2F4D-44E3-B1CF-5864AC2424E7}" presName="composite" presStyleCnt="0"/>
      <dgm:spPr/>
    </dgm:pt>
    <dgm:pt modelId="{7B0606F9-FF7D-124B-9727-B1E80BB8D9C5}" type="pres">
      <dgm:prSet presAssocID="{FD3CF0AA-2F4D-44E3-B1CF-5864AC2424E7}" presName="parTx" presStyleLbl="alignNode1" presStyleIdx="1" presStyleCnt="4">
        <dgm:presLayoutVars>
          <dgm:chMax val="0"/>
          <dgm:chPref val="0"/>
        </dgm:presLayoutVars>
      </dgm:prSet>
      <dgm:spPr/>
    </dgm:pt>
    <dgm:pt modelId="{C559648B-09D3-E047-927E-6A3E9DE6B749}" type="pres">
      <dgm:prSet presAssocID="{FD3CF0AA-2F4D-44E3-B1CF-5864AC2424E7}" presName="desTx" presStyleLbl="alignAccFollowNode1" presStyleIdx="1" presStyleCnt="4">
        <dgm:presLayoutVars/>
      </dgm:prSet>
      <dgm:spPr/>
    </dgm:pt>
    <dgm:pt modelId="{C86B9A55-5828-9745-AD9E-3905635B9CF5}" type="pres">
      <dgm:prSet presAssocID="{92A45A85-4CD2-4A82-9C82-025F7A7AF122}" presName="space" presStyleCnt="0"/>
      <dgm:spPr/>
    </dgm:pt>
    <dgm:pt modelId="{49619499-FB66-4E41-A016-EABD54E0AB7C}" type="pres">
      <dgm:prSet presAssocID="{E27E82CD-F4D8-4978-AF37-12DE02B28308}" presName="composite" presStyleCnt="0"/>
      <dgm:spPr/>
    </dgm:pt>
    <dgm:pt modelId="{6B1128E8-38DE-FB43-AAE2-E86EB119DAC4}" type="pres">
      <dgm:prSet presAssocID="{E27E82CD-F4D8-4978-AF37-12DE02B28308}" presName="parTx" presStyleLbl="alignNode1" presStyleIdx="2" presStyleCnt="4">
        <dgm:presLayoutVars>
          <dgm:chMax val="0"/>
          <dgm:chPref val="0"/>
        </dgm:presLayoutVars>
      </dgm:prSet>
      <dgm:spPr/>
    </dgm:pt>
    <dgm:pt modelId="{95BF6E07-FACA-F543-89BE-093D8A6C6359}" type="pres">
      <dgm:prSet presAssocID="{E27E82CD-F4D8-4978-AF37-12DE02B28308}" presName="desTx" presStyleLbl="alignAccFollowNode1" presStyleIdx="2" presStyleCnt="4">
        <dgm:presLayoutVars/>
      </dgm:prSet>
      <dgm:spPr/>
    </dgm:pt>
    <dgm:pt modelId="{0080EA6A-A4E7-9F43-BAC5-7A18ABBD5103}" type="pres">
      <dgm:prSet presAssocID="{99D93115-CFAD-4FD3-AB71-3F992EE163FD}" presName="space" presStyleCnt="0"/>
      <dgm:spPr/>
    </dgm:pt>
    <dgm:pt modelId="{D36C070C-C9C4-784C-B092-03CC7F64DE69}" type="pres">
      <dgm:prSet presAssocID="{80CCE17C-F78D-498E-8B80-567EC61770AB}" presName="composite" presStyleCnt="0"/>
      <dgm:spPr/>
    </dgm:pt>
    <dgm:pt modelId="{C6241FC3-1102-2C46-9B29-F1117628E25B}" type="pres">
      <dgm:prSet presAssocID="{80CCE17C-F78D-498E-8B80-567EC61770AB}" presName="parTx" presStyleLbl="alignNode1" presStyleIdx="3" presStyleCnt="4">
        <dgm:presLayoutVars>
          <dgm:chMax val="0"/>
          <dgm:chPref val="0"/>
        </dgm:presLayoutVars>
      </dgm:prSet>
      <dgm:spPr/>
    </dgm:pt>
    <dgm:pt modelId="{6BE45227-6669-8344-8FE2-DE5724C84969}" type="pres">
      <dgm:prSet presAssocID="{80CCE17C-F78D-498E-8B80-567EC61770AB}" presName="desTx" presStyleLbl="alignAccFollowNode1" presStyleIdx="3" presStyleCnt="4">
        <dgm:presLayoutVars/>
      </dgm:prSet>
      <dgm:spPr/>
    </dgm:pt>
  </dgm:ptLst>
  <dgm:cxnLst>
    <dgm:cxn modelId="{26C8DD04-FBE4-8943-A73E-00EA2E2F9971}" type="presOf" srcId="{AAB7E3B2-06E4-4216-B75E-B460E04FE8C3}" destId="{C387DBF3-7766-124B-9C23-0BBFCA658334}" srcOrd="0" destOrd="0" presId="urn:microsoft.com/office/officeart/2016/7/layout/HorizontalActionList"/>
    <dgm:cxn modelId="{463EC80F-BB39-7640-835A-FE25C3405934}" type="presOf" srcId="{ECA0CB61-063F-47C8-BC79-C2089963C167}" destId="{6BE45227-6669-8344-8FE2-DE5724C84969}" srcOrd="0" destOrd="0" presId="urn:microsoft.com/office/officeart/2016/7/layout/HorizontalActionList"/>
    <dgm:cxn modelId="{6F2FA411-7A68-2846-98B0-3B99BFCB75AA}" type="presOf" srcId="{FD3CF0AA-2F4D-44E3-B1CF-5864AC2424E7}" destId="{7B0606F9-FF7D-124B-9727-B1E80BB8D9C5}" srcOrd="0" destOrd="0" presId="urn:microsoft.com/office/officeart/2016/7/layout/HorizontalActionList"/>
    <dgm:cxn modelId="{B6D56A12-1DD8-DE4E-AF97-D0B36032C40E}" type="presOf" srcId="{AEE8B7CB-3CF6-4D80-897B-C0EF48672E27}" destId="{7CE92B9F-F549-B743-92C5-A36965167673}" srcOrd="0" destOrd="0" presId="urn:microsoft.com/office/officeart/2016/7/layout/HorizontalActionList"/>
    <dgm:cxn modelId="{0D6E3518-7DA6-064B-9138-D568728C8BA8}" type="presOf" srcId="{E48C6320-3FC9-404E-8E32-791AB25C5951}" destId="{DF815BAA-C4BB-BA4B-8CA4-1A8F3FCF4D1D}" srcOrd="0" destOrd="0" presId="urn:microsoft.com/office/officeart/2016/7/layout/HorizontalActionList"/>
    <dgm:cxn modelId="{710CDC1C-D139-4F99-80E1-F3443933A1AA}" srcId="{AEE8B7CB-3CF6-4D80-897B-C0EF48672E27}" destId="{E27E82CD-F4D8-4978-AF37-12DE02B28308}" srcOrd="2" destOrd="0" parTransId="{6B00694B-5850-4349-B4AC-92649410A68E}" sibTransId="{99D93115-CFAD-4FD3-AB71-3F992EE163FD}"/>
    <dgm:cxn modelId="{5491FD26-BDF2-4148-AF46-BF356C95C63A}" srcId="{E27E82CD-F4D8-4978-AF37-12DE02B28308}" destId="{AEBC826E-0EFF-4F05-A3FB-5A04D0E0F4FC}" srcOrd="0" destOrd="0" parTransId="{5E10C85F-6524-478C-85FC-3D065C8C8A91}" sibTransId="{253B0100-5E19-42EB-AC34-FE39E66116C8}"/>
    <dgm:cxn modelId="{78A08047-081D-4399-9A7C-63E3FB8189CE}" srcId="{AAB7E3B2-06E4-4216-B75E-B460E04FE8C3}" destId="{E48C6320-3FC9-404E-8E32-791AB25C5951}" srcOrd="0" destOrd="0" parTransId="{CDFE6BA6-68E8-450F-ABCF-648A6B6D8932}" sibTransId="{7EEDDB57-3399-4F21-A397-AD0C25397627}"/>
    <dgm:cxn modelId="{E790595F-E369-4BD3-853E-C52C1B50E13D}" srcId="{AEE8B7CB-3CF6-4D80-897B-C0EF48672E27}" destId="{AAB7E3B2-06E4-4216-B75E-B460E04FE8C3}" srcOrd="0" destOrd="0" parTransId="{6A6E5492-BDC0-4BC7-AA41-D99B46BA9144}" sibTransId="{AA8FC028-A9AC-44F1-8AD4-9329809BAF1C}"/>
    <dgm:cxn modelId="{A9BD3582-CE84-DD41-BE0B-837085CD3F84}" type="presOf" srcId="{E27E82CD-F4D8-4978-AF37-12DE02B28308}" destId="{6B1128E8-38DE-FB43-AAE2-E86EB119DAC4}" srcOrd="0" destOrd="0" presId="urn:microsoft.com/office/officeart/2016/7/layout/HorizontalActionList"/>
    <dgm:cxn modelId="{85351F8D-5887-44C0-8BE4-5F3D6B572550}" srcId="{AEE8B7CB-3CF6-4D80-897B-C0EF48672E27}" destId="{FD3CF0AA-2F4D-44E3-B1CF-5864AC2424E7}" srcOrd="1" destOrd="0" parTransId="{2CFB7A1E-9D1F-4C4F-ADD1-0463394E974F}" sibTransId="{92A45A85-4CD2-4A82-9C82-025F7A7AF122}"/>
    <dgm:cxn modelId="{DA9AC5AC-7E1D-2641-94AB-AB8581AD016D}" type="presOf" srcId="{AEBC826E-0EFF-4F05-A3FB-5A04D0E0F4FC}" destId="{95BF6E07-FACA-F543-89BE-093D8A6C6359}" srcOrd="0" destOrd="0" presId="urn:microsoft.com/office/officeart/2016/7/layout/HorizontalActionList"/>
    <dgm:cxn modelId="{D491D1BE-F8E6-443B-97A4-5052BE2991DE}" srcId="{AEE8B7CB-3CF6-4D80-897B-C0EF48672E27}" destId="{80CCE17C-F78D-498E-8B80-567EC61770AB}" srcOrd="3" destOrd="0" parTransId="{8A8B3084-05BE-4967-8A6F-826AA1E5380B}" sibTransId="{52BBD825-D273-4BE5-A040-94DB53689F7F}"/>
    <dgm:cxn modelId="{EA86ACC9-FDD7-BC4A-88C1-73BE6C1BE94A}" type="presOf" srcId="{8E79B23A-0752-47F8-A62D-583A4ADC2C29}" destId="{C559648B-09D3-E047-927E-6A3E9DE6B749}" srcOrd="0" destOrd="0" presId="urn:microsoft.com/office/officeart/2016/7/layout/HorizontalActionList"/>
    <dgm:cxn modelId="{4B16B3CA-E1F6-5E41-8227-EF4F2AD145E0}" type="presOf" srcId="{80CCE17C-F78D-498E-8B80-567EC61770AB}" destId="{C6241FC3-1102-2C46-9B29-F1117628E25B}" srcOrd="0" destOrd="0" presId="urn:microsoft.com/office/officeart/2016/7/layout/HorizontalActionList"/>
    <dgm:cxn modelId="{DEB67ACE-519F-4DF8-BA4B-1A2E2DB43568}" srcId="{80CCE17C-F78D-498E-8B80-567EC61770AB}" destId="{ECA0CB61-063F-47C8-BC79-C2089963C167}" srcOrd="0" destOrd="0" parTransId="{5A2226E0-7AC6-48F4-9D1A-EEC69E6479A6}" sibTransId="{EC6546AF-42E2-44D0-B0DC-D29F627862FD}"/>
    <dgm:cxn modelId="{8F2856D3-4C88-473F-AA26-C52F2F34498D}" srcId="{FD3CF0AA-2F4D-44E3-B1CF-5864AC2424E7}" destId="{8E79B23A-0752-47F8-A62D-583A4ADC2C29}" srcOrd="0" destOrd="0" parTransId="{FFCCACD2-163B-4096-85D6-75045558F3B1}" sibTransId="{70BAFC7D-621F-449E-AE68-F7AEE913D0F5}"/>
    <dgm:cxn modelId="{A1DFF05D-E731-AB40-A1C3-80D7A78A33B4}" type="presParOf" srcId="{7CE92B9F-F549-B743-92C5-A36965167673}" destId="{59FB20E7-788E-654E-9027-7A041E1606F7}" srcOrd="0" destOrd="0" presId="urn:microsoft.com/office/officeart/2016/7/layout/HorizontalActionList"/>
    <dgm:cxn modelId="{CA5ED8D3-5B50-BC4B-A4F1-53A663142803}" type="presParOf" srcId="{59FB20E7-788E-654E-9027-7A041E1606F7}" destId="{C387DBF3-7766-124B-9C23-0BBFCA658334}" srcOrd="0" destOrd="0" presId="urn:microsoft.com/office/officeart/2016/7/layout/HorizontalActionList"/>
    <dgm:cxn modelId="{AEE1A151-4E1F-364B-8E2B-4CCB50E090C4}" type="presParOf" srcId="{59FB20E7-788E-654E-9027-7A041E1606F7}" destId="{DF815BAA-C4BB-BA4B-8CA4-1A8F3FCF4D1D}" srcOrd="1" destOrd="0" presId="urn:microsoft.com/office/officeart/2016/7/layout/HorizontalActionList"/>
    <dgm:cxn modelId="{1881CE7D-1D8D-434A-9A3B-F8703269E2F6}" type="presParOf" srcId="{7CE92B9F-F549-B743-92C5-A36965167673}" destId="{9D1B232D-3CCD-D74E-9B84-39AA14E844D0}" srcOrd="1" destOrd="0" presId="urn:microsoft.com/office/officeart/2016/7/layout/HorizontalActionList"/>
    <dgm:cxn modelId="{C07F9D1F-7266-4743-9491-71CABAFCD59B}" type="presParOf" srcId="{7CE92B9F-F549-B743-92C5-A36965167673}" destId="{2D90877A-FD8B-6C45-95F4-817D325F6379}" srcOrd="2" destOrd="0" presId="urn:microsoft.com/office/officeart/2016/7/layout/HorizontalActionList"/>
    <dgm:cxn modelId="{7E6C0B47-673A-B341-90E9-F05C9317D870}" type="presParOf" srcId="{2D90877A-FD8B-6C45-95F4-817D325F6379}" destId="{7B0606F9-FF7D-124B-9727-B1E80BB8D9C5}" srcOrd="0" destOrd="0" presId="urn:microsoft.com/office/officeart/2016/7/layout/HorizontalActionList"/>
    <dgm:cxn modelId="{4BDDCF09-5F57-044E-9B97-6BA408FEA6FC}" type="presParOf" srcId="{2D90877A-FD8B-6C45-95F4-817D325F6379}" destId="{C559648B-09D3-E047-927E-6A3E9DE6B749}" srcOrd="1" destOrd="0" presId="urn:microsoft.com/office/officeart/2016/7/layout/HorizontalActionList"/>
    <dgm:cxn modelId="{A11DCCFA-A8D8-5642-9DB9-B19D016E9B54}" type="presParOf" srcId="{7CE92B9F-F549-B743-92C5-A36965167673}" destId="{C86B9A55-5828-9745-AD9E-3905635B9CF5}" srcOrd="3" destOrd="0" presId="urn:microsoft.com/office/officeart/2016/7/layout/HorizontalActionList"/>
    <dgm:cxn modelId="{303274CA-B49D-6B4F-86EE-2F24DBCD4ABF}" type="presParOf" srcId="{7CE92B9F-F549-B743-92C5-A36965167673}" destId="{49619499-FB66-4E41-A016-EABD54E0AB7C}" srcOrd="4" destOrd="0" presId="urn:microsoft.com/office/officeart/2016/7/layout/HorizontalActionList"/>
    <dgm:cxn modelId="{6AFC8612-5E5E-C947-993A-15418B840A05}" type="presParOf" srcId="{49619499-FB66-4E41-A016-EABD54E0AB7C}" destId="{6B1128E8-38DE-FB43-AAE2-E86EB119DAC4}" srcOrd="0" destOrd="0" presId="urn:microsoft.com/office/officeart/2016/7/layout/HorizontalActionList"/>
    <dgm:cxn modelId="{58F78CE8-202D-1243-8AA6-DB91D19D0FA2}" type="presParOf" srcId="{49619499-FB66-4E41-A016-EABD54E0AB7C}" destId="{95BF6E07-FACA-F543-89BE-093D8A6C6359}" srcOrd="1" destOrd="0" presId="urn:microsoft.com/office/officeart/2016/7/layout/HorizontalActionList"/>
    <dgm:cxn modelId="{B33A9B31-6C27-F942-ABD7-ACEF8B074BEF}" type="presParOf" srcId="{7CE92B9F-F549-B743-92C5-A36965167673}" destId="{0080EA6A-A4E7-9F43-BAC5-7A18ABBD5103}" srcOrd="5" destOrd="0" presId="urn:microsoft.com/office/officeart/2016/7/layout/HorizontalActionList"/>
    <dgm:cxn modelId="{CEB7C7B3-1BEC-C14C-A548-CA54D28CAF49}" type="presParOf" srcId="{7CE92B9F-F549-B743-92C5-A36965167673}" destId="{D36C070C-C9C4-784C-B092-03CC7F64DE69}" srcOrd="6" destOrd="0" presId="urn:microsoft.com/office/officeart/2016/7/layout/HorizontalActionList"/>
    <dgm:cxn modelId="{EB6130FA-B1D7-4549-A6C3-69F14E9A1E76}" type="presParOf" srcId="{D36C070C-C9C4-784C-B092-03CC7F64DE69}" destId="{C6241FC3-1102-2C46-9B29-F1117628E25B}" srcOrd="0" destOrd="0" presId="urn:microsoft.com/office/officeart/2016/7/layout/HorizontalActionList"/>
    <dgm:cxn modelId="{407B7093-3EDC-8A4C-A56E-3BFDE87B5BA3}" type="presParOf" srcId="{D36C070C-C9C4-784C-B092-03CC7F64DE69}" destId="{6BE45227-6669-8344-8FE2-DE5724C84969}"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B501AA-E65C-47C4-B0F6-3008D289B8D2}"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19F2A898-EDB7-41B0-88EA-BB90587C2F0D}">
      <dgm:prSet/>
      <dgm:spPr/>
      <dgm:t>
        <a:bodyPr/>
        <a:lstStyle/>
        <a:p>
          <a:pPr>
            <a:lnSpc>
              <a:spcPct val="100000"/>
            </a:lnSpc>
          </a:pPr>
          <a:r>
            <a:rPr lang="en-US" dirty="0"/>
            <a:t>Create a scheduled weekly informal “Open House/Boost Session” forum for learners to stop by for extra help, questions, or clarifications, or just to chat. </a:t>
          </a:r>
        </a:p>
      </dgm:t>
    </dgm:pt>
    <dgm:pt modelId="{95675E31-A650-4AFF-A0AF-A0203403D5A5}" type="parTrans" cxnId="{603A4BAC-821D-45D4-8D95-7B761C59A412}">
      <dgm:prSet/>
      <dgm:spPr/>
      <dgm:t>
        <a:bodyPr/>
        <a:lstStyle/>
        <a:p>
          <a:endParaRPr lang="en-US"/>
        </a:p>
      </dgm:t>
    </dgm:pt>
    <dgm:pt modelId="{218A7812-1B6B-4112-A20B-6F4BF9AC91FE}" type="sibTrans" cxnId="{603A4BAC-821D-45D4-8D95-7B761C59A412}">
      <dgm:prSet/>
      <dgm:spPr/>
      <dgm:t>
        <a:bodyPr/>
        <a:lstStyle/>
        <a:p>
          <a:endParaRPr lang="en-US"/>
        </a:p>
      </dgm:t>
    </dgm:pt>
    <dgm:pt modelId="{FDC55DE6-9CCE-48E4-83ED-DC92D7618897}">
      <dgm:prSet/>
      <dgm:spPr/>
      <dgm:t>
        <a:bodyPr/>
        <a:lstStyle/>
        <a:p>
          <a:pPr>
            <a:lnSpc>
              <a:spcPct val="100000"/>
            </a:lnSpc>
          </a:pPr>
          <a:r>
            <a:rPr lang="en-US" dirty="0"/>
            <a:t>Create way for learners to sign up for scheduled more formal “Check-ins” with you for extra help, questions, or clarifications, or just to chat. Check-in with every student at least once.</a:t>
          </a:r>
        </a:p>
      </dgm:t>
    </dgm:pt>
    <dgm:pt modelId="{BEB07702-DC53-48A2-A392-A7424CA0DD48}" type="parTrans" cxnId="{F2440115-BD2A-4C20-9B3C-951348E15E64}">
      <dgm:prSet/>
      <dgm:spPr/>
      <dgm:t>
        <a:bodyPr/>
        <a:lstStyle/>
        <a:p>
          <a:endParaRPr lang="en-US"/>
        </a:p>
      </dgm:t>
    </dgm:pt>
    <dgm:pt modelId="{C1D46C33-ECBB-4B08-BD75-B69D35213984}" type="sibTrans" cxnId="{F2440115-BD2A-4C20-9B3C-951348E15E64}">
      <dgm:prSet/>
      <dgm:spPr/>
      <dgm:t>
        <a:bodyPr/>
        <a:lstStyle/>
        <a:p>
          <a:endParaRPr lang="en-US"/>
        </a:p>
      </dgm:t>
    </dgm:pt>
    <dgm:pt modelId="{CB9D4CB1-3159-3240-921E-22F0C6B735F7}">
      <dgm:prSet/>
      <dgm:spPr/>
      <dgm:t>
        <a:bodyPr/>
        <a:lstStyle/>
        <a:p>
          <a:pPr>
            <a:lnSpc>
              <a:spcPct val="100000"/>
            </a:lnSpc>
          </a:pPr>
          <a:r>
            <a:rPr lang="en-US" dirty="0"/>
            <a:t>Call Office Hours something else and scaffold.  Have a Check-in within the first 2 weeks.  Or hold a Welcome Session.</a:t>
          </a:r>
        </a:p>
      </dgm:t>
    </dgm:pt>
    <dgm:pt modelId="{B2EB32C1-244C-9941-8FA3-9F380356458E}" type="parTrans" cxnId="{ACA15E68-5CE0-B244-8C7B-20DEB180701C}">
      <dgm:prSet/>
      <dgm:spPr/>
      <dgm:t>
        <a:bodyPr/>
        <a:lstStyle/>
        <a:p>
          <a:endParaRPr lang="en-US"/>
        </a:p>
      </dgm:t>
    </dgm:pt>
    <dgm:pt modelId="{3CAAD27D-88A6-C248-B978-AC8F31189D72}" type="sibTrans" cxnId="{ACA15E68-5CE0-B244-8C7B-20DEB180701C}">
      <dgm:prSet/>
      <dgm:spPr/>
      <dgm:t>
        <a:bodyPr/>
        <a:lstStyle/>
        <a:p>
          <a:endParaRPr lang="en-US"/>
        </a:p>
      </dgm:t>
    </dgm:pt>
    <dgm:pt modelId="{DAB7CCA3-9A81-4DE6-8F22-072B84394D33}" type="pres">
      <dgm:prSet presAssocID="{E9B501AA-E65C-47C4-B0F6-3008D289B8D2}" presName="root" presStyleCnt="0">
        <dgm:presLayoutVars>
          <dgm:dir/>
          <dgm:resizeHandles val="exact"/>
        </dgm:presLayoutVars>
      </dgm:prSet>
      <dgm:spPr/>
    </dgm:pt>
    <dgm:pt modelId="{5B87A14B-81E1-4243-9D2F-3296DBBA1501}" type="pres">
      <dgm:prSet presAssocID="{19F2A898-EDB7-41B0-88EA-BB90587C2F0D}" presName="compNode" presStyleCnt="0"/>
      <dgm:spPr/>
    </dgm:pt>
    <dgm:pt modelId="{66255AFF-493C-41FF-A55F-8ACE365F3F82}" type="pres">
      <dgm:prSet presAssocID="{19F2A898-EDB7-41B0-88EA-BB90587C2F0D}" presName="bgRect" presStyleLbl="bgShp" presStyleIdx="0" presStyleCnt="3"/>
      <dgm:spPr/>
    </dgm:pt>
    <dgm:pt modelId="{54C25E7D-5E87-4B6E-B503-6D2D0163699A}" type="pres">
      <dgm:prSet presAssocID="{19F2A898-EDB7-41B0-88EA-BB90587C2F0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ustomer Review"/>
        </a:ext>
      </dgm:extLst>
    </dgm:pt>
    <dgm:pt modelId="{DFA9229B-66B6-49A1-9B96-39281BAC379D}" type="pres">
      <dgm:prSet presAssocID="{19F2A898-EDB7-41B0-88EA-BB90587C2F0D}" presName="spaceRect" presStyleCnt="0"/>
      <dgm:spPr/>
    </dgm:pt>
    <dgm:pt modelId="{FF95C900-114E-45F0-97C1-094F1EF5E114}" type="pres">
      <dgm:prSet presAssocID="{19F2A898-EDB7-41B0-88EA-BB90587C2F0D}" presName="parTx" presStyleLbl="revTx" presStyleIdx="0" presStyleCnt="3">
        <dgm:presLayoutVars>
          <dgm:chMax val="0"/>
          <dgm:chPref val="0"/>
        </dgm:presLayoutVars>
      </dgm:prSet>
      <dgm:spPr/>
    </dgm:pt>
    <dgm:pt modelId="{2C4C977C-786A-400C-896D-195774675E4C}" type="pres">
      <dgm:prSet presAssocID="{218A7812-1B6B-4112-A20B-6F4BF9AC91FE}" presName="sibTrans" presStyleCnt="0"/>
      <dgm:spPr/>
    </dgm:pt>
    <dgm:pt modelId="{3592814F-AAC1-2C4E-A7B8-AA4705210FF4}" type="pres">
      <dgm:prSet presAssocID="{CB9D4CB1-3159-3240-921E-22F0C6B735F7}" presName="compNode" presStyleCnt="0"/>
      <dgm:spPr/>
    </dgm:pt>
    <dgm:pt modelId="{F02EC6AC-1E8E-3342-893A-60672E13C630}" type="pres">
      <dgm:prSet presAssocID="{CB9D4CB1-3159-3240-921E-22F0C6B735F7}" presName="bgRect" presStyleLbl="bgShp" presStyleIdx="1" presStyleCnt="3"/>
      <dgm:spPr/>
    </dgm:pt>
    <dgm:pt modelId="{2E38397B-6496-2542-AAE2-22C4838565A2}" type="pres">
      <dgm:prSet presAssocID="{CB9D4CB1-3159-3240-921E-22F0C6B735F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oardroom with solid fill"/>
        </a:ext>
      </dgm:extLst>
    </dgm:pt>
    <dgm:pt modelId="{CFDA1812-DB87-B04B-B5DC-6701EF412A2C}" type="pres">
      <dgm:prSet presAssocID="{CB9D4CB1-3159-3240-921E-22F0C6B735F7}" presName="spaceRect" presStyleCnt="0"/>
      <dgm:spPr/>
    </dgm:pt>
    <dgm:pt modelId="{BFF95283-7A2D-FD42-BB09-5DDFE9E1F712}" type="pres">
      <dgm:prSet presAssocID="{CB9D4CB1-3159-3240-921E-22F0C6B735F7}" presName="parTx" presStyleLbl="revTx" presStyleIdx="1" presStyleCnt="3">
        <dgm:presLayoutVars>
          <dgm:chMax val="0"/>
          <dgm:chPref val="0"/>
        </dgm:presLayoutVars>
      </dgm:prSet>
      <dgm:spPr/>
    </dgm:pt>
    <dgm:pt modelId="{87750EE8-9745-7944-BDF0-02B5981A0E06}" type="pres">
      <dgm:prSet presAssocID="{3CAAD27D-88A6-C248-B978-AC8F31189D72}" presName="sibTrans" presStyleCnt="0"/>
      <dgm:spPr/>
    </dgm:pt>
    <dgm:pt modelId="{D5F8E119-6052-4634-A7FD-7046D66E01A6}" type="pres">
      <dgm:prSet presAssocID="{FDC55DE6-9CCE-48E4-83ED-DC92D7618897}" presName="compNode" presStyleCnt="0"/>
      <dgm:spPr/>
    </dgm:pt>
    <dgm:pt modelId="{D127A763-9513-42AC-B8BF-647752CBBA4B}" type="pres">
      <dgm:prSet presAssocID="{FDC55DE6-9CCE-48E4-83ED-DC92D7618897}" presName="bgRect" presStyleLbl="bgShp" presStyleIdx="2" presStyleCnt="3"/>
      <dgm:spPr/>
    </dgm:pt>
    <dgm:pt modelId="{67EFF376-850D-4139-AEF5-0BB472B9661F}" type="pres">
      <dgm:prSet presAssocID="{FDC55DE6-9CCE-48E4-83ED-DC92D761889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ers"/>
        </a:ext>
      </dgm:extLst>
    </dgm:pt>
    <dgm:pt modelId="{DB3EFF75-69C5-4E20-BFCA-25BEFDFEEF96}" type="pres">
      <dgm:prSet presAssocID="{FDC55DE6-9CCE-48E4-83ED-DC92D7618897}" presName="spaceRect" presStyleCnt="0"/>
      <dgm:spPr/>
    </dgm:pt>
    <dgm:pt modelId="{FD544243-7FBE-4886-8986-944B38096422}" type="pres">
      <dgm:prSet presAssocID="{FDC55DE6-9CCE-48E4-83ED-DC92D7618897}" presName="parTx" presStyleLbl="revTx" presStyleIdx="2" presStyleCnt="3">
        <dgm:presLayoutVars>
          <dgm:chMax val="0"/>
          <dgm:chPref val="0"/>
        </dgm:presLayoutVars>
      </dgm:prSet>
      <dgm:spPr/>
    </dgm:pt>
  </dgm:ptLst>
  <dgm:cxnLst>
    <dgm:cxn modelId="{F2440115-BD2A-4C20-9B3C-951348E15E64}" srcId="{E9B501AA-E65C-47C4-B0F6-3008D289B8D2}" destId="{FDC55DE6-9CCE-48E4-83ED-DC92D7618897}" srcOrd="2" destOrd="0" parTransId="{BEB07702-DC53-48A2-A392-A7424CA0DD48}" sibTransId="{C1D46C33-ECBB-4B08-BD75-B69D35213984}"/>
    <dgm:cxn modelId="{67228134-9242-461D-98A2-F07B92644B10}" type="presOf" srcId="{19F2A898-EDB7-41B0-88EA-BB90587C2F0D}" destId="{FF95C900-114E-45F0-97C1-094F1EF5E114}" srcOrd="0" destOrd="0" presId="urn:microsoft.com/office/officeart/2018/2/layout/IconVerticalSolidList"/>
    <dgm:cxn modelId="{ACA15E68-5CE0-B244-8C7B-20DEB180701C}" srcId="{E9B501AA-E65C-47C4-B0F6-3008D289B8D2}" destId="{CB9D4CB1-3159-3240-921E-22F0C6B735F7}" srcOrd="1" destOrd="0" parTransId="{B2EB32C1-244C-9941-8FA3-9F380356458E}" sibTransId="{3CAAD27D-88A6-C248-B978-AC8F31189D72}"/>
    <dgm:cxn modelId="{0170FD74-2734-48C6-8ECC-06D22F850EBB}" type="presOf" srcId="{E9B501AA-E65C-47C4-B0F6-3008D289B8D2}" destId="{DAB7CCA3-9A81-4DE6-8F22-072B84394D33}" srcOrd="0" destOrd="0" presId="urn:microsoft.com/office/officeart/2018/2/layout/IconVerticalSolidList"/>
    <dgm:cxn modelId="{5C5AEA96-7AA0-BF47-AAD3-0F7A878E9928}" type="presOf" srcId="{CB9D4CB1-3159-3240-921E-22F0C6B735F7}" destId="{BFF95283-7A2D-FD42-BB09-5DDFE9E1F712}" srcOrd="0" destOrd="0" presId="urn:microsoft.com/office/officeart/2018/2/layout/IconVerticalSolidList"/>
    <dgm:cxn modelId="{603A4BAC-821D-45D4-8D95-7B761C59A412}" srcId="{E9B501AA-E65C-47C4-B0F6-3008D289B8D2}" destId="{19F2A898-EDB7-41B0-88EA-BB90587C2F0D}" srcOrd="0" destOrd="0" parTransId="{95675E31-A650-4AFF-A0AF-A0203403D5A5}" sibTransId="{218A7812-1B6B-4112-A20B-6F4BF9AC91FE}"/>
    <dgm:cxn modelId="{23D9D7C6-D419-431F-BC33-79E780DE3506}" type="presOf" srcId="{FDC55DE6-9CCE-48E4-83ED-DC92D7618897}" destId="{FD544243-7FBE-4886-8986-944B38096422}" srcOrd="0" destOrd="0" presId="urn:microsoft.com/office/officeart/2018/2/layout/IconVerticalSolidList"/>
    <dgm:cxn modelId="{968D3F9B-D2BD-403D-A28E-A988B37E1BAC}" type="presParOf" srcId="{DAB7CCA3-9A81-4DE6-8F22-072B84394D33}" destId="{5B87A14B-81E1-4243-9D2F-3296DBBA1501}" srcOrd="0" destOrd="0" presId="urn:microsoft.com/office/officeart/2018/2/layout/IconVerticalSolidList"/>
    <dgm:cxn modelId="{B927004F-D8E7-4E7D-88E0-A0507AA6D8A1}" type="presParOf" srcId="{5B87A14B-81E1-4243-9D2F-3296DBBA1501}" destId="{66255AFF-493C-41FF-A55F-8ACE365F3F82}" srcOrd="0" destOrd="0" presId="urn:microsoft.com/office/officeart/2018/2/layout/IconVerticalSolidList"/>
    <dgm:cxn modelId="{58E6AA23-176B-4846-95C4-3E41D7EEA296}" type="presParOf" srcId="{5B87A14B-81E1-4243-9D2F-3296DBBA1501}" destId="{54C25E7D-5E87-4B6E-B503-6D2D0163699A}" srcOrd="1" destOrd="0" presId="urn:microsoft.com/office/officeart/2018/2/layout/IconVerticalSolidList"/>
    <dgm:cxn modelId="{FF633E40-D55D-447F-87AB-3718DABA741D}" type="presParOf" srcId="{5B87A14B-81E1-4243-9D2F-3296DBBA1501}" destId="{DFA9229B-66B6-49A1-9B96-39281BAC379D}" srcOrd="2" destOrd="0" presId="urn:microsoft.com/office/officeart/2018/2/layout/IconVerticalSolidList"/>
    <dgm:cxn modelId="{B27D4AFB-6BB4-4F69-B8AF-4B35FBF2DFF5}" type="presParOf" srcId="{5B87A14B-81E1-4243-9D2F-3296DBBA1501}" destId="{FF95C900-114E-45F0-97C1-094F1EF5E114}" srcOrd="3" destOrd="0" presId="urn:microsoft.com/office/officeart/2018/2/layout/IconVerticalSolidList"/>
    <dgm:cxn modelId="{530325A3-6BF2-4305-AD72-16DECF4DF8E4}" type="presParOf" srcId="{DAB7CCA3-9A81-4DE6-8F22-072B84394D33}" destId="{2C4C977C-786A-400C-896D-195774675E4C}" srcOrd="1" destOrd="0" presId="urn:microsoft.com/office/officeart/2018/2/layout/IconVerticalSolidList"/>
    <dgm:cxn modelId="{06C02FAC-52C5-5F4D-AAF6-60DA50AF28D5}" type="presParOf" srcId="{DAB7CCA3-9A81-4DE6-8F22-072B84394D33}" destId="{3592814F-AAC1-2C4E-A7B8-AA4705210FF4}" srcOrd="2" destOrd="0" presId="urn:microsoft.com/office/officeart/2018/2/layout/IconVerticalSolidList"/>
    <dgm:cxn modelId="{BD423D11-6AA0-5A42-9F05-B1DDB28F335B}" type="presParOf" srcId="{3592814F-AAC1-2C4E-A7B8-AA4705210FF4}" destId="{F02EC6AC-1E8E-3342-893A-60672E13C630}" srcOrd="0" destOrd="0" presId="urn:microsoft.com/office/officeart/2018/2/layout/IconVerticalSolidList"/>
    <dgm:cxn modelId="{F5063F1E-A70C-5A4F-997C-36C535BF52F7}" type="presParOf" srcId="{3592814F-AAC1-2C4E-A7B8-AA4705210FF4}" destId="{2E38397B-6496-2542-AAE2-22C4838565A2}" srcOrd="1" destOrd="0" presId="urn:microsoft.com/office/officeart/2018/2/layout/IconVerticalSolidList"/>
    <dgm:cxn modelId="{6E509201-617F-1A4C-BF13-E18164DA1440}" type="presParOf" srcId="{3592814F-AAC1-2C4E-A7B8-AA4705210FF4}" destId="{CFDA1812-DB87-B04B-B5DC-6701EF412A2C}" srcOrd="2" destOrd="0" presId="urn:microsoft.com/office/officeart/2018/2/layout/IconVerticalSolidList"/>
    <dgm:cxn modelId="{07DE3E96-8F3E-0D48-9CE3-494D52A90305}" type="presParOf" srcId="{3592814F-AAC1-2C4E-A7B8-AA4705210FF4}" destId="{BFF95283-7A2D-FD42-BB09-5DDFE9E1F712}" srcOrd="3" destOrd="0" presId="urn:microsoft.com/office/officeart/2018/2/layout/IconVerticalSolidList"/>
    <dgm:cxn modelId="{A1B7FA54-F45A-9E49-9F90-1F4F1A72D6A9}" type="presParOf" srcId="{DAB7CCA3-9A81-4DE6-8F22-072B84394D33}" destId="{87750EE8-9745-7944-BDF0-02B5981A0E06}" srcOrd="3" destOrd="0" presId="urn:microsoft.com/office/officeart/2018/2/layout/IconVerticalSolidList"/>
    <dgm:cxn modelId="{862B5B0C-5F7D-4F28-B5A3-8937C3FD98F7}" type="presParOf" srcId="{DAB7CCA3-9A81-4DE6-8F22-072B84394D33}" destId="{D5F8E119-6052-4634-A7FD-7046D66E01A6}" srcOrd="4" destOrd="0" presId="urn:microsoft.com/office/officeart/2018/2/layout/IconVerticalSolidList"/>
    <dgm:cxn modelId="{EEAD510A-11F6-478C-9090-457D9FE152B0}" type="presParOf" srcId="{D5F8E119-6052-4634-A7FD-7046D66E01A6}" destId="{D127A763-9513-42AC-B8BF-647752CBBA4B}" srcOrd="0" destOrd="0" presId="urn:microsoft.com/office/officeart/2018/2/layout/IconVerticalSolidList"/>
    <dgm:cxn modelId="{24B4FA6C-F108-423E-B1D6-CAFD9B245FE8}" type="presParOf" srcId="{D5F8E119-6052-4634-A7FD-7046D66E01A6}" destId="{67EFF376-850D-4139-AEF5-0BB472B9661F}" srcOrd="1" destOrd="0" presId="urn:microsoft.com/office/officeart/2018/2/layout/IconVerticalSolidList"/>
    <dgm:cxn modelId="{F41F26E4-1256-4871-883D-C9ED795BB1C0}" type="presParOf" srcId="{D5F8E119-6052-4634-A7FD-7046D66E01A6}" destId="{DB3EFF75-69C5-4E20-BFCA-25BEFDFEEF96}" srcOrd="2" destOrd="0" presId="urn:microsoft.com/office/officeart/2018/2/layout/IconVerticalSolidList"/>
    <dgm:cxn modelId="{3C67335B-B6E7-413C-9BC0-160D5626A69A}" type="presParOf" srcId="{D5F8E119-6052-4634-A7FD-7046D66E01A6}" destId="{FD544243-7FBE-4886-8986-944B3809642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21B6D7C-FAF5-4405-83B6-44611FDBFF80}" type="doc">
      <dgm:prSet loTypeId="urn:microsoft.com/office/officeart/2018/2/layout/IconVerticalSolidList" loCatId="icon" qsTypeId="urn:microsoft.com/office/officeart/2005/8/quickstyle/simple1" qsCatId="simple" csTypeId="urn:microsoft.com/office/officeart/2018/5/colors/Iconchunking_neutralicontext_accent0_3" csCatId="mainScheme" phldr="1"/>
      <dgm:spPr/>
      <dgm:t>
        <a:bodyPr/>
        <a:lstStyle/>
        <a:p>
          <a:endParaRPr lang="en-US"/>
        </a:p>
      </dgm:t>
    </dgm:pt>
    <dgm:pt modelId="{166658F9-797A-486E-8252-069641B63609}">
      <dgm:prSet/>
      <dgm:spPr/>
      <dgm:t>
        <a:bodyPr/>
        <a:lstStyle/>
        <a:p>
          <a:r>
            <a:rPr lang="en-US"/>
            <a:t>Using Exit Tickets Technique to track impact of course design updates</a:t>
          </a:r>
        </a:p>
      </dgm:t>
    </dgm:pt>
    <dgm:pt modelId="{6C50BF0C-6315-4813-8762-0891F5B23514}" type="parTrans" cxnId="{28D05F66-B0C2-49F2-BB83-4627A30FD26A}">
      <dgm:prSet/>
      <dgm:spPr/>
      <dgm:t>
        <a:bodyPr/>
        <a:lstStyle/>
        <a:p>
          <a:endParaRPr lang="en-US"/>
        </a:p>
      </dgm:t>
    </dgm:pt>
    <dgm:pt modelId="{5D989D9C-2DAF-4A98-A54A-0A3EE26CF12F}" type="sibTrans" cxnId="{28D05F66-B0C2-49F2-BB83-4627A30FD26A}">
      <dgm:prSet/>
      <dgm:spPr/>
      <dgm:t>
        <a:bodyPr/>
        <a:lstStyle/>
        <a:p>
          <a:endParaRPr lang="en-US"/>
        </a:p>
      </dgm:t>
    </dgm:pt>
    <dgm:pt modelId="{3641BC2E-6308-4DE5-98A3-50933AA73E32}">
      <dgm:prSet/>
      <dgm:spPr/>
      <dgm:t>
        <a:bodyPr/>
        <a:lstStyle/>
        <a:p>
          <a:r>
            <a:rPr lang="en-US"/>
            <a:t>Several time during the semester, ask students for their feedback on specific learning units, assignments or projects.</a:t>
          </a:r>
        </a:p>
      </dgm:t>
    </dgm:pt>
    <dgm:pt modelId="{5F4CA034-AA4F-4B5A-8867-8E2AA1E69FB7}" type="parTrans" cxnId="{75974A17-7D30-47D9-9D86-B4E14A5D145B}">
      <dgm:prSet/>
      <dgm:spPr/>
      <dgm:t>
        <a:bodyPr/>
        <a:lstStyle/>
        <a:p>
          <a:endParaRPr lang="en-US"/>
        </a:p>
      </dgm:t>
    </dgm:pt>
    <dgm:pt modelId="{4BAB9099-10A5-493F-AC23-280EF0144D57}" type="sibTrans" cxnId="{75974A17-7D30-47D9-9D86-B4E14A5D145B}">
      <dgm:prSet/>
      <dgm:spPr/>
      <dgm:t>
        <a:bodyPr/>
        <a:lstStyle/>
        <a:p>
          <a:endParaRPr lang="en-US"/>
        </a:p>
      </dgm:t>
    </dgm:pt>
    <dgm:pt modelId="{EF45BCE3-F110-472E-A344-7D8D81AD1CB1}">
      <dgm:prSet/>
      <dgm:spPr/>
      <dgm:t>
        <a:bodyPr/>
        <a:lstStyle/>
        <a:p>
          <a:r>
            <a:rPr lang="en-US"/>
            <a:t>Have an anonymous student survey at the end of the class that focuses on the questions most pertinent to you. </a:t>
          </a:r>
        </a:p>
      </dgm:t>
    </dgm:pt>
    <dgm:pt modelId="{11CAC445-F0FF-4F90-83E0-5975AE185A5B}" type="parTrans" cxnId="{5753CABB-DAD5-4845-A1D5-29747F4AFA6E}">
      <dgm:prSet/>
      <dgm:spPr/>
      <dgm:t>
        <a:bodyPr/>
        <a:lstStyle/>
        <a:p>
          <a:endParaRPr lang="en-US"/>
        </a:p>
      </dgm:t>
    </dgm:pt>
    <dgm:pt modelId="{9042F2ED-4BEE-4C81-8437-AF5A18049B53}" type="sibTrans" cxnId="{5753CABB-DAD5-4845-A1D5-29747F4AFA6E}">
      <dgm:prSet/>
      <dgm:spPr/>
      <dgm:t>
        <a:bodyPr/>
        <a:lstStyle/>
        <a:p>
          <a:endParaRPr lang="en-US"/>
        </a:p>
      </dgm:t>
    </dgm:pt>
    <dgm:pt modelId="{87082AE6-99AA-449C-8C2E-AE8E6F0716A8}" type="pres">
      <dgm:prSet presAssocID="{521B6D7C-FAF5-4405-83B6-44611FDBFF80}" presName="root" presStyleCnt="0">
        <dgm:presLayoutVars>
          <dgm:dir/>
          <dgm:resizeHandles val="exact"/>
        </dgm:presLayoutVars>
      </dgm:prSet>
      <dgm:spPr/>
    </dgm:pt>
    <dgm:pt modelId="{62AE5640-CA7B-44FE-A99B-050D717B0D51}" type="pres">
      <dgm:prSet presAssocID="{166658F9-797A-486E-8252-069641B63609}" presName="compNode" presStyleCnt="0"/>
      <dgm:spPr/>
    </dgm:pt>
    <dgm:pt modelId="{B7CDC3B3-FB03-49B0-AE96-BB179E99CC96}" type="pres">
      <dgm:prSet presAssocID="{166658F9-797A-486E-8252-069641B63609}" presName="bgRect" presStyleLbl="bgShp" presStyleIdx="0" presStyleCnt="3"/>
      <dgm:spPr/>
    </dgm:pt>
    <dgm:pt modelId="{1D15605B-E49C-4F72-B2A5-A5F90F481179}" type="pres">
      <dgm:prSet presAssocID="{166658F9-797A-486E-8252-069641B6360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B1371789-97B7-4E31-B582-C3AEEBA26671}" type="pres">
      <dgm:prSet presAssocID="{166658F9-797A-486E-8252-069641B63609}" presName="spaceRect" presStyleCnt="0"/>
      <dgm:spPr/>
    </dgm:pt>
    <dgm:pt modelId="{D95E922F-D492-404C-96F3-953E0DB0EC87}" type="pres">
      <dgm:prSet presAssocID="{166658F9-797A-486E-8252-069641B63609}" presName="parTx" presStyleLbl="revTx" presStyleIdx="0" presStyleCnt="3">
        <dgm:presLayoutVars>
          <dgm:chMax val="0"/>
          <dgm:chPref val="0"/>
        </dgm:presLayoutVars>
      </dgm:prSet>
      <dgm:spPr/>
    </dgm:pt>
    <dgm:pt modelId="{A8CE6EF4-801A-4706-88DE-7B659EB22833}" type="pres">
      <dgm:prSet presAssocID="{5D989D9C-2DAF-4A98-A54A-0A3EE26CF12F}" presName="sibTrans" presStyleCnt="0"/>
      <dgm:spPr/>
    </dgm:pt>
    <dgm:pt modelId="{F699C6CA-859A-466A-B62A-A79C1FA6ACD5}" type="pres">
      <dgm:prSet presAssocID="{3641BC2E-6308-4DE5-98A3-50933AA73E32}" presName="compNode" presStyleCnt="0"/>
      <dgm:spPr/>
    </dgm:pt>
    <dgm:pt modelId="{3C37585F-D8D9-4A7D-B219-494789E1C2D9}" type="pres">
      <dgm:prSet presAssocID="{3641BC2E-6308-4DE5-98A3-50933AA73E32}" presName="bgRect" presStyleLbl="bgShp" presStyleIdx="1" presStyleCnt="3"/>
      <dgm:spPr/>
    </dgm:pt>
    <dgm:pt modelId="{8629291A-8BA7-4C5F-9C09-74BB4B87B9F0}" type="pres">
      <dgm:prSet presAssocID="{3641BC2E-6308-4DE5-98A3-50933AA73E3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6D02CE52-77F8-417D-9E19-BB7350ECDA4B}" type="pres">
      <dgm:prSet presAssocID="{3641BC2E-6308-4DE5-98A3-50933AA73E32}" presName="spaceRect" presStyleCnt="0"/>
      <dgm:spPr/>
    </dgm:pt>
    <dgm:pt modelId="{6D9ACC7E-14CD-4E4C-B4EE-B2E5DEBA1013}" type="pres">
      <dgm:prSet presAssocID="{3641BC2E-6308-4DE5-98A3-50933AA73E32}" presName="parTx" presStyleLbl="revTx" presStyleIdx="1" presStyleCnt="3">
        <dgm:presLayoutVars>
          <dgm:chMax val="0"/>
          <dgm:chPref val="0"/>
        </dgm:presLayoutVars>
      </dgm:prSet>
      <dgm:spPr/>
    </dgm:pt>
    <dgm:pt modelId="{242D55D6-B9DE-4657-897D-04453AD5B946}" type="pres">
      <dgm:prSet presAssocID="{4BAB9099-10A5-493F-AC23-280EF0144D57}" presName="sibTrans" presStyleCnt="0"/>
      <dgm:spPr/>
    </dgm:pt>
    <dgm:pt modelId="{2CC54FB7-0D59-43D7-AF29-77F377DBB2D4}" type="pres">
      <dgm:prSet presAssocID="{EF45BCE3-F110-472E-A344-7D8D81AD1CB1}" presName="compNode" presStyleCnt="0"/>
      <dgm:spPr/>
    </dgm:pt>
    <dgm:pt modelId="{747D6DFC-8188-4098-BBD9-93D46E0A3F51}" type="pres">
      <dgm:prSet presAssocID="{EF45BCE3-F110-472E-A344-7D8D81AD1CB1}" presName="bgRect" presStyleLbl="bgShp" presStyleIdx="2" presStyleCnt="3"/>
      <dgm:spPr/>
    </dgm:pt>
    <dgm:pt modelId="{5BCE5C16-8E40-4E95-826C-E44177D9A4EB}" type="pres">
      <dgm:prSet presAssocID="{EF45BCE3-F110-472E-A344-7D8D81AD1CB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1F84B242-2499-4BC4-9DC7-4D57CEB5249F}" type="pres">
      <dgm:prSet presAssocID="{EF45BCE3-F110-472E-A344-7D8D81AD1CB1}" presName="spaceRect" presStyleCnt="0"/>
      <dgm:spPr/>
    </dgm:pt>
    <dgm:pt modelId="{1BA25F06-7334-4CFF-B78B-B295E24FF158}" type="pres">
      <dgm:prSet presAssocID="{EF45BCE3-F110-472E-A344-7D8D81AD1CB1}" presName="parTx" presStyleLbl="revTx" presStyleIdx="2" presStyleCnt="3">
        <dgm:presLayoutVars>
          <dgm:chMax val="0"/>
          <dgm:chPref val="0"/>
        </dgm:presLayoutVars>
      </dgm:prSet>
      <dgm:spPr/>
    </dgm:pt>
  </dgm:ptLst>
  <dgm:cxnLst>
    <dgm:cxn modelId="{75974A17-7D30-47D9-9D86-B4E14A5D145B}" srcId="{521B6D7C-FAF5-4405-83B6-44611FDBFF80}" destId="{3641BC2E-6308-4DE5-98A3-50933AA73E32}" srcOrd="1" destOrd="0" parTransId="{5F4CA034-AA4F-4B5A-8867-8E2AA1E69FB7}" sibTransId="{4BAB9099-10A5-493F-AC23-280EF0144D57}"/>
    <dgm:cxn modelId="{8D86E42F-4B87-E147-B6F1-7BB368CEC016}" type="presOf" srcId="{166658F9-797A-486E-8252-069641B63609}" destId="{D95E922F-D492-404C-96F3-953E0DB0EC87}" srcOrd="0" destOrd="0" presId="urn:microsoft.com/office/officeart/2018/2/layout/IconVerticalSolidList"/>
    <dgm:cxn modelId="{28D05F66-B0C2-49F2-BB83-4627A30FD26A}" srcId="{521B6D7C-FAF5-4405-83B6-44611FDBFF80}" destId="{166658F9-797A-486E-8252-069641B63609}" srcOrd="0" destOrd="0" parTransId="{6C50BF0C-6315-4813-8762-0891F5B23514}" sibTransId="{5D989D9C-2DAF-4A98-A54A-0A3EE26CF12F}"/>
    <dgm:cxn modelId="{5753CABB-DAD5-4845-A1D5-29747F4AFA6E}" srcId="{521B6D7C-FAF5-4405-83B6-44611FDBFF80}" destId="{EF45BCE3-F110-472E-A344-7D8D81AD1CB1}" srcOrd="2" destOrd="0" parTransId="{11CAC445-F0FF-4F90-83E0-5975AE185A5B}" sibTransId="{9042F2ED-4BEE-4C81-8437-AF5A18049B53}"/>
    <dgm:cxn modelId="{1D0591C2-D8B5-3649-9229-792E636619ED}" type="presOf" srcId="{521B6D7C-FAF5-4405-83B6-44611FDBFF80}" destId="{87082AE6-99AA-449C-8C2E-AE8E6F0716A8}" srcOrd="0" destOrd="0" presId="urn:microsoft.com/office/officeart/2018/2/layout/IconVerticalSolidList"/>
    <dgm:cxn modelId="{55615ADD-C31E-AA4C-B4C7-12FF155CE99E}" type="presOf" srcId="{EF45BCE3-F110-472E-A344-7D8D81AD1CB1}" destId="{1BA25F06-7334-4CFF-B78B-B295E24FF158}" srcOrd="0" destOrd="0" presId="urn:microsoft.com/office/officeart/2018/2/layout/IconVerticalSolidList"/>
    <dgm:cxn modelId="{DA3CECE0-3232-D64C-8AA7-C0CF1F38F38F}" type="presOf" srcId="{3641BC2E-6308-4DE5-98A3-50933AA73E32}" destId="{6D9ACC7E-14CD-4E4C-B4EE-B2E5DEBA1013}" srcOrd="0" destOrd="0" presId="urn:microsoft.com/office/officeart/2018/2/layout/IconVerticalSolidList"/>
    <dgm:cxn modelId="{CF87180C-7F28-1B4B-8CCD-8470C8D9D4D6}" type="presParOf" srcId="{87082AE6-99AA-449C-8C2E-AE8E6F0716A8}" destId="{62AE5640-CA7B-44FE-A99B-050D717B0D51}" srcOrd="0" destOrd="0" presId="urn:microsoft.com/office/officeart/2018/2/layout/IconVerticalSolidList"/>
    <dgm:cxn modelId="{0B528A5D-C2B5-A34A-BC9B-F24EA7877CA3}" type="presParOf" srcId="{62AE5640-CA7B-44FE-A99B-050D717B0D51}" destId="{B7CDC3B3-FB03-49B0-AE96-BB179E99CC96}" srcOrd="0" destOrd="0" presId="urn:microsoft.com/office/officeart/2018/2/layout/IconVerticalSolidList"/>
    <dgm:cxn modelId="{1AA7AA46-B2FB-7D49-B899-C817E49F9168}" type="presParOf" srcId="{62AE5640-CA7B-44FE-A99B-050D717B0D51}" destId="{1D15605B-E49C-4F72-B2A5-A5F90F481179}" srcOrd="1" destOrd="0" presId="urn:microsoft.com/office/officeart/2018/2/layout/IconVerticalSolidList"/>
    <dgm:cxn modelId="{6C0B354B-3DFB-D449-B864-7E12F05E66EE}" type="presParOf" srcId="{62AE5640-CA7B-44FE-A99B-050D717B0D51}" destId="{B1371789-97B7-4E31-B582-C3AEEBA26671}" srcOrd="2" destOrd="0" presId="urn:microsoft.com/office/officeart/2018/2/layout/IconVerticalSolidList"/>
    <dgm:cxn modelId="{E1E39D3C-611C-B349-908D-E5B55467443E}" type="presParOf" srcId="{62AE5640-CA7B-44FE-A99B-050D717B0D51}" destId="{D95E922F-D492-404C-96F3-953E0DB0EC87}" srcOrd="3" destOrd="0" presId="urn:microsoft.com/office/officeart/2018/2/layout/IconVerticalSolidList"/>
    <dgm:cxn modelId="{913551CB-3493-8041-A25A-3547A40B7786}" type="presParOf" srcId="{87082AE6-99AA-449C-8C2E-AE8E6F0716A8}" destId="{A8CE6EF4-801A-4706-88DE-7B659EB22833}" srcOrd="1" destOrd="0" presId="urn:microsoft.com/office/officeart/2018/2/layout/IconVerticalSolidList"/>
    <dgm:cxn modelId="{373CCB98-A63B-3641-BA1A-AC206C87A79C}" type="presParOf" srcId="{87082AE6-99AA-449C-8C2E-AE8E6F0716A8}" destId="{F699C6CA-859A-466A-B62A-A79C1FA6ACD5}" srcOrd="2" destOrd="0" presId="urn:microsoft.com/office/officeart/2018/2/layout/IconVerticalSolidList"/>
    <dgm:cxn modelId="{01AF7B9D-EBF9-E748-AC8A-71B35A469823}" type="presParOf" srcId="{F699C6CA-859A-466A-B62A-A79C1FA6ACD5}" destId="{3C37585F-D8D9-4A7D-B219-494789E1C2D9}" srcOrd="0" destOrd="0" presId="urn:microsoft.com/office/officeart/2018/2/layout/IconVerticalSolidList"/>
    <dgm:cxn modelId="{B39C368C-AD30-234F-927E-9A7B3BDCC272}" type="presParOf" srcId="{F699C6CA-859A-466A-B62A-A79C1FA6ACD5}" destId="{8629291A-8BA7-4C5F-9C09-74BB4B87B9F0}" srcOrd="1" destOrd="0" presId="urn:microsoft.com/office/officeart/2018/2/layout/IconVerticalSolidList"/>
    <dgm:cxn modelId="{B39A5220-0711-EF4E-959E-7EE84C2A496A}" type="presParOf" srcId="{F699C6CA-859A-466A-B62A-A79C1FA6ACD5}" destId="{6D02CE52-77F8-417D-9E19-BB7350ECDA4B}" srcOrd="2" destOrd="0" presId="urn:microsoft.com/office/officeart/2018/2/layout/IconVerticalSolidList"/>
    <dgm:cxn modelId="{0E974C89-1FC8-4846-82D7-D4DCFB8D568F}" type="presParOf" srcId="{F699C6CA-859A-466A-B62A-A79C1FA6ACD5}" destId="{6D9ACC7E-14CD-4E4C-B4EE-B2E5DEBA1013}" srcOrd="3" destOrd="0" presId="urn:microsoft.com/office/officeart/2018/2/layout/IconVerticalSolidList"/>
    <dgm:cxn modelId="{189DE0CA-579E-8A49-B9F4-C70ACADD5243}" type="presParOf" srcId="{87082AE6-99AA-449C-8C2E-AE8E6F0716A8}" destId="{242D55D6-B9DE-4657-897D-04453AD5B946}" srcOrd="3" destOrd="0" presId="urn:microsoft.com/office/officeart/2018/2/layout/IconVerticalSolidList"/>
    <dgm:cxn modelId="{04DA84AA-1ED1-934C-8E8E-78E80DDC591F}" type="presParOf" srcId="{87082AE6-99AA-449C-8C2E-AE8E6F0716A8}" destId="{2CC54FB7-0D59-43D7-AF29-77F377DBB2D4}" srcOrd="4" destOrd="0" presId="urn:microsoft.com/office/officeart/2018/2/layout/IconVerticalSolidList"/>
    <dgm:cxn modelId="{6453B4FE-9582-8A4A-AB4F-B9686367E2AD}" type="presParOf" srcId="{2CC54FB7-0D59-43D7-AF29-77F377DBB2D4}" destId="{747D6DFC-8188-4098-BBD9-93D46E0A3F51}" srcOrd="0" destOrd="0" presId="urn:microsoft.com/office/officeart/2018/2/layout/IconVerticalSolidList"/>
    <dgm:cxn modelId="{51AC0F04-B172-C946-A3D2-4DE9C6E8259A}" type="presParOf" srcId="{2CC54FB7-0D59-43D7-AF29-77F377DBB2D4}" destId="{5BCE5C16-8E40-4E95-826C-E44177D9A4EB}" srcOrd="1" destOrd="0" presId="urn:microsoft.com/office/officeart/2018/2/layout/IconVerticalSolidList"/>
    <dgm:cxn modelId="{068CBEEB-57F1-654C-B418-E902EC2A128C}" type="presParOf" srcId="{2CC54FB7-0D59-43D7-AF29-77F377DBB2D4}" destId="{1F84B242-2499-4BC4-9DC7-4D57CEB5249F}" srcOrd="2" destOrd="0" presId="urn:microsoft.com/office/officeart/2018/2/layout/IconVerticalSolidList"/>
    <dgm:cxn modelId="{9AE75185-689F-2C4E-BBD2-AD2B54F2F2BE}" type="presParOf" srcId="{2CC54FB7-0D59-43D7-AF29-77F377DBB2D4}" destId="{1BA25F06-7334-4CFF-B78B-B295E24FF15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818E5-62A4-E746-9D93-E85DC55DB420}">
      <dsp:nvSpPr>
        <dsp:cNvPr id="0" name=""/>
        <dsp:cNvSpPr/>
      </dsp:nvSpPr>
      <dsp:spPr>
        <a:xfrm>
          <a:off x="0" y="395670"/>
          <a:ext cx="6900512" cy="504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C45823A-FD94-1942-A342-2E6FB62F19FE}">
      <dsp:nvSpPr>
        <dsp:cNvPr id="0" name=""/>
        <dsp:cNvSpPr/>
      </dsp:nvSpPr>
      <dsp:spPr>
        <a:xfrm>
          <a:off x="345025" y="100470"/>
          <a:ext cx="4830358" cy="5904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Icebreaker</a:t>
          </a:r>
        </a:p>
      </dsp:txBody>
      <dsp:txXfrm>
        <a:off x="373846" y="129291"/>
        <a:ext cx="4772716" cy="532758"/>
      </dsp:txXfrm>
    </dsp:sp>
    <dsp:sp modelId="{E12D4536-3901-4E42-93E4-ED2A6D1CAD3B}">
      <dsp:nvSpPr>
        <dsp:cNvPr id="0" name=""/>
        <dsp:cNvSpPr/>
      </dsp:nvSpPr>
      <dsp:spPr>
        <a:xfrm>
          <a:off x="0" y="1302870"/>
          <a:ext cx="6900512" cy="5040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11B9D6-C5B9-7649-A4E8-510B122702C6}">
      <dsp:nvSpPr>
        <dsp:cNvPr id="0" name=""/>
        <dsp:cNvSpPr/>
      </dsp:nvSpPr>
      <dsp:spPr>
        <a:xfrm>
          <a:off x="345025" y="1007670"/>
          <a:ext cx="4830358" cy="5904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Ask a Question</a:t>
          </a:r>
        </a:p>
      </dsp:txBody>
      <dsp:txXfrm>
        <a:off x="373846" y="1036491"/>
        <a:ext cx="4772716" cy="532758"/>
      </dsp:txXfrm>
    </dsp:sp>
    <dsp:sp modelId="{C3BCE2EB-731F-8143-B026-ACD7FE14F521}">
      <dsp:nvSpPr>
        <dsp:cNvPr id="0" name=""/>
        <dsp:cNvSpPr/>
      </dsp:nvSpPr>
      <dsp:spPr>
        <a:xfrm>
          <a:off x="0" y="2210070"/>
          <a:ext cx="6900512" cy="504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4347E4-1BAA-804F-8963-7061AD1B663F}">
      <dsp:nvSpPr>
        <dsp:cNvPr id="0" name=""/>
        <dsp:cNvSpPr/>
      </dsp:nvSpPr>
      <dsp:spPr>
        <a:xfrm>
          <a:off x="345025" y="1914870"/>
          <a:ext cx="4830358" cy="5904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Digital Café</a:t>
          </a:r>
        </a:p>
      </dsp:txBody>
      <dsp:txXfrm>
        <a:off x="373846" y="1943691"/>
        <a:ext cx="4772716" cy="532758"/>
      </dsp:txXfrm>
    </dsp:sp>
    <dsp:sp modelId="{82869773-DF3C-4948-AEA9-A7B91F6B0BD3}">
      <dsp:nvSpPr>
        <dsp:cNvPr id="0" name=""/>
        <dsp:cNvSpPr/>
      </dsp:nvSpPr>
      <dsp:spPr>
        <a:xfrm>
          <a:off x="0" y="3117270"/>
          <a:ext cx="6900512" cy="5040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9260282-B134-9847-82FD-F61F9E652057}">
      <dsp:nvSpPr>
        <dsp:cNvPr id="0" name=""/>
        <dsp:cNvSpPr/>
      </dsp:nvSpPr>
      <dsp:spPr>
        <a:xfrm>
          <a:off x="345025" y="2822070"/>
          <a:ext cx="4830358" cy="5904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Glossary</a:t>
          </a:r>
        </a:p>
      </dsp:txBody>
      <dsp:txXfrm>
        <a:off x="373846" y="2850891"/>
        <a:ext cx="4772716" cy="532758"/>
      </dsp:txXfrm>
    </dsp:sp>
    <dsp:sp modelId="{942BAB8F-081F-FD41-8890-BBF38A2E818D}">
      <dsp:nvSpPr>
        <dsp:cNvPr id="0" name=""/>
        <dsp:cNvSpPr/>
      </dsp:nvSpPr>
      <dsp:spPr>
        <a:xfrm>
          <a:off x="0" y="4024470"/>
          <a:ext cx="6900512" cy="5040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AE1B4A-9221-A149-BEEC-7F2FEE99E454}">
      <dsp:nvSpPr>
        <dsp:cNvPr id="0" name=""/>
        <dsp:cNvSpPr/>
      </dsp:nvSpPr>
      <dsp:spPr>
        <a:xfrm>
          <a:off x="345025" y="3729270"/>
          <a:ext cx="4830358" cy="59040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Study Guides and Exam Prep</a:t>
          </a:r>
        </a:p>
      </dsp:txBody>
      <dsp:txXfrm>
        <a:off x="373846" y="3758091"/>
        <a:ext cx="4772716" cy="532758"/>
      </dsp:txXfrm>
    </dsp:sp>
    <dsp:sp modelId="{F366D3F8-AD0A-DC45-BD60-00F3B0C40078}">
      <dsp:nvSpPr>
        <dsp:cNvPr id="0" name=""/>
        <dsp:cNvSpPr/>
      </dsp:nvSpPr>
      <dsp:spPr>
        <a:xfrm>
          <a:off x="0" y="4931670"/>
          <a:ext cx="6900512" cy="504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0C26A1F-595D-6D4F-98BE-D150A4119051}">
      <dsp:nvSpPr>
        <dsp:cNvPr id="0" name=""/>
        <dsp:cNvSpPr/>
      </dsp:nvSpPr>
      <dsp:spPr>
        <a:xfrm>
          <a:off x="345025" y="4636470"/>
          <a:ext cx="4830358" cy="5904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kern="1200"/>
            <a:t>Playlists</a:t>
          </a:r>
        </a:p>
      </dsp:txBody>
      <dsp:txXfrm>
        <a:off x="373846" y="4665291"/>
        <a:ext cx="4772716"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7EE44-9D12-4406-8414-7C1BF50FD11C}">
      <dsp:nvSpPr>
        <dsp:cNvPr id="0" name=""/>
        <dsp:cNvSpPr/>
      </dsp:nvSpPr>
      <dsp:spPr>
        <a:xfrm>
          <a:off x="1138979" y="716319"/>
          <a:ext cx="932563" cy="93256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0548FC-5488-48AD-91D0-9F3AB6A171D1}">
      <dsp:nvSpPr>
        <dsp:cNvPr id="0" name=""/>
        <dsp:cNvSpPr/>
      </dsp:nvSpPr>
      <dsp:spPr>
        <a:xfrm>
          <a:off x="330198" y="2086909"/>
          <a:ext cx="2550124" cy="1548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Onboard students to the “Ask a Question” discussion by having them post a question from the syllabus or about getting the textbook in the first week.</a:t>
          </a:r>
        </a:p>
      </dsp:txBody>
      <dsp:txXfrm>
        <a:off x="330198" y="2086909"/>
        <a:ext cx="2550124" cy="1548109"/>
      </dsp:txXfrm>
    </dsp:sp>
    <dsp:sp modelId="{AB7BE886-F307-419B-BCF0-9CCB3508EE9F}">
      <dsp:nvSpPr>
        <dsp:cNvPr id="0" name=""/>
        <dsp:cNvSpPr/>
      </dsp:nvSpPr>
      <dsp:spPr>
        <a:xfrm>
          <a:off x="3812886" y="716319"/>
          <a:ext cx="932563" cy="93256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090AAF-DEFE-4A5C-9760-B80A0C59113F}">
      <dsp:nvSpPr>
        <dsp:cNvPr id="0" name=""/>
        <dsp:cNvSpPr/>
      </dsp:nvSpPr>
      <dsp:spPr>
        <a:xfrm>
          <a:off x="3242987" y="2086909"/>
          <a:ext cx="2072362" cy="1548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Onboard students to discussions through an ice breaker where students introduce themselves and their short- and long-term goals.</a:t>
          </a:r>
        </a:p>
      </dsp:txBody>
      <dsp:txXfrm>
        <a:off x="3242987" y="2086909"/>
        <a:ext cx="2072362" cy="1548109"/>
      </dsp:txXfrm>
    </dsp:sp>
    <dsp:sp modelId="{E17E678F-F3B3-43D3-BE38-A66201797CE9}">
      <dsp:nvSpPr>
        <dsp:cNvPr id="0" name=""/>
        <dsp:cNvSpPr/>
      </dsp:nvSpPr>
      <dsp:spPr>
        <a:xfrm>
          <a:off x="6247912" y="716319"/>
          <a:ext cx="932563" cy="93256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881D2C-3F3C-488D-81E2-2A709B8303BC}">
      <dsp:nvSpPr>
        <dsp:cNvPr id="0" name=""/>
        <dsp:cNvSpPr/>
      </dsp:nvSpPr>
      <dsp:spPr>
        <a:xfrm>
          <a:off x="5678012" y="2086909"/>
          <a:ext cx="2072362" cy="1548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Have students suggest songs for a course playlist that they can play while they do homework or read.</a:t>
          </a:r>
        </a:p>
      </dsp:txBody>
      <dsp:txXfrm>
        <a:off x="5678012" y="2086909"/>
        <a:ext cx="2072362" cy="1548109"/>
      </dsp:txXfrm>
    </dsp:sp>
    <dsp:sp modelId="{6D05520F-445E-4191-9E0E-2029E40E9B2B}">
      <dsp:nvSpPr>
        <dsp:cNvPr id="0" name=""/>
        <dsp:cNvSpPr/>
      </dsp:nvSpPr>
      <dsp:spPr>
        <a:xfrm>
          <a:off x="8682938" y="716319"/>
          <a:ext cx="932563" cy="93256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E9D6F5-58A1-4791-9362-52E55C22C509}">
      <dsp:nvSpPr>
        <dsp:cNvPr id="0" name=""/>
        <dsp:cNvSpPr/>
      </dsp:nvSpPr>
      <dsp:spPr>
        <a:xfrm>
          <a:off x="8113038" y="2086909"/>
          <a:ext cx="2072362" cy="1548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Students build a collaborative list of vocabulary in a discussions to help them prep for exams</a:t>
          </a:r>
          <a:r>
            <a:rPr lang="en-US" sz="1800" kern="1200" dirty="0"/>
            <a:t>.</a:t>
          </a:r>
        </a:p>
      </dsp:txBody>
      <dsp:txXfrm>
        <a:off x="8113038" y="2086909"/>
        <a:ext cx="2072362" cy="15481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87DBF3-7766-124B-9C23-0BBFCA658334}">
      <dsp:nvSpPr>
        <dsp:cNvPr id="0" name=""/>
        <dsp:cNvSpPr/>
      </dsp:nvSpPr>
      <dsp:spPr>
        <a:xfrm>
          <a:off x="7438" y="870267"/>
          <a:ext cx="2544259" cy="763277"/>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Heavy</a:t>
          </a:r>
        </a:p>
      </dsp:txBody>
      <dsp:txXfrm>
        <a:off x="7438" y="870267"/>
        <a:ext cx="2544259" cy="763277"/>
      </dsp:txXfrm>
    </dsp:sp>
    <dsp:sp modelId="{DF815BAA-C4BB-BA4B-8CA4-1A8F3FCF4D1D}">
      <dsp:nvSpPr>
        <dsp:cNvPr id="0" name=""/>
        <dsp:cNvSpPr/>
      </dsp:nvSpPr>
      <dsp:spPr>
        <a:xfrm>
          <a:off x="7438" y="1633545"/>
          <a:ext cx="2544259" cy="1847524"/>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kern="1200"/>
            <a:t>Heavy presence the first few weeks</a:t>
          </a:r>
        </a:p>
      </dsp:txBody>
      <dsp:txXfrm>
        <a:off x="7438" y="1633545"/>
        <a:ext cx="2544259" cy="1847524"/>
      </dsp:txXfrm>
    </dsp:sp>
    <dsp:sp modelId="{7B0606F9-FF7D-124B-9727-B1E80BB8D9C5}">
      <dsp:nvSpPr>
        <dsp:cNvPr id="0" name=""/>
        <dsp:cNvSpPr/>
      </dsp:nvSpPr>
      <dsp:spPr>
        <a:xfrm>
          <a:off x="2659592" y="870267"/>
          <a:ext cx="2544259" cy="763277"/>
        </a:xfrm>
        <a:prstGeom prst="rect">
          <a:avLst/>
        </a:prstGeom>
        <a:solidFill>
          <a:schemeClr val="accent5">
            <a:hueOff val="-2252848"/>
            <a:satOff val="-5806"/>
            <a:lumOff val="-3922"/>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Start</a:t>
          </a:r>
        </a:p>
      </dsp:txBody>
      <dsp:txXfrm>
        <a:off x="2659592" y="870267"/>
        <a:ext cx="2544259" cy="763277"/>
      </dsp:txXfrm>
    </dsp:sp>
    <dsp:sp modelId="{C559648B-09D3-E047-927E-6A3E9DE6B749}">
      <dsp:nvSpPr>
        <dsp:cNvPr id="0" name=""/>
        <dsp:cNvSpPr/>
      </dsp:nvSpPr>
      <dsp:spPr>
        <a:xfrm>
          <a:off x="2659592" y="1633545"/>
          <a:ext cx="2544259" cy="1847524"/>
        </a:xfrm>
        <a:prstGeom prst="rect">
          <a:avLst/>
        </a:prstGeom>
        <a:solidFill>
          <a:schemeClr val="accent5">
            <a:tint val="40000"/>
            <a:alpha val="90000"/>
            <a:hueOff val="-2246587"/>
            <a:satOff val="-7611"/>
            <a:lumOff val="-976"/>
            <a:alphaOff val="0"/>
          </a:schemeClr>
        </a:solidFill>
        <a:ln w="12700" cap="flat" cmpd="sng" algn="ctr">
          <a:solidFill>
            <a:schemeClr val="accent5">
              <a:tint val="40000"/>
              <a:alpha val="90000"/>
              <a:hueOff val="-2246587"/>
              <a:satOff val="-7611"/>
              <a:lumOff val="-9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kern="1200" dirty="0"/>
            <a:t>Start tapering off presence in Week 5</a:t>
          </a:r>
        </a:p>
      </dsp:txBody>
      <dsp:txXfrm>
        <a:off x="2659592" y="1633545"/>
        <a:ext cx="2544259" cy="1847524"/>
      </dsp:txXfrm>
    </dsp:sp>
    <dsp:sp modelId="{6B1128E8-38DE-FB43-AAE2-E86EB119DAC4}">
      <dsp:nvSpPr>
        <dsp:cNvPr id="0" name=""/>
        <dsp:cNvSpPr/>
      </dsp:nvSpPr>
      <dsp:spPr>
        <a:xfrm>
          <a:off x="5311747" y="870267"/>
          <a:ext cx="2544259" cy="763277"/>
        </a:xfrm>
        <a:prstGeom prst="rect">
          <a:avLst/>
        </a:prstGeom>
        <a:solidFill>
          <a:schemeClr val="accent5">
            <a:hueOff val="-4505695"/>
            <a:satOff val="-11613"/>
            <a:lumOff val="-7843"/>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Make</a:t>
          </a:r>
        </a:p>
      </dsp:txBody>
      <dsp:txXfrm>
        <a:off x="5311747" y="870267"/>
        <a:ext cx="2544259" cy="763277"/>
      </dsp:txXfrm>
    </dsp:sp>
    <dsp:sp modelId="{95BF6E07-FACA-F543-89BE-093D8A6C6359}">
      <dsp:nvSpPr>
        <dsp:cNvPr id="0" name=""/>
        <dsp:cNvSpPr/>
      </dsp:nvSpPr>
      <dsp:spPr>
        <a:xfrm>
          <a:off x="5311747" y="1633545"/>
          <a:ext cx="2544259" cy="1847524"/>
        </a:xfrm>
        <a:prstGeom prst="rect">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4493175"/>
              <a:satOff val="-15221"/>
              <a:lumOff val="-19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kern="1200" dirty="0"/>
            <a:t>Make sure to add Kudos for most improved and other non-graded categories.</a:t>
          </a:r>
        </a:p>
      </dsp:txBody>
      <dsp:txXfrm>
        <a:off x="5311747" y="1633545"/>
        <a:ext cx="2544259" cy="1847524"/>
      </dsp:txXfrm>
    </dsp:sp>
    <dsp:sp modelId="{C6241FC3-1102-2C46-9B29-F1117628E25B}">
      <dsp:nvSpPr>
        <dsp:cNvPr id="0" name=""/>
        <dsp:cNvSpPr/>
      </dsp:nvSpPr>
      <dsp:spPr>
        <a:xfrm>
          <a:off x="7963901" y="870267"/>
          <a:ext cx="2544259" cy="763277"/>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Set</a:t>
          </a:r>
        </a:p>
      </dsp:txBody>
      <dsp:txXfrm>
        <a:off x="7963901" y="870267"/>
        <a:ext cx="2544259" cy="763277"/>
      </dsp:txXfrm>
    </dsp:sp>
    <dsp:sp modelId="{6BE45227-6669-8344-8FE2-DE5724C84969}">
      <dsp:nvSpPr>
        <dsp:cNvPr id="0" name=""/>
        <dsp:cNvSpPr/>
      </dsp:nvSpPr>
      <dsp:spPr>
        <a:xfrm>
          <a:off x="7963901" y="1633545"/>
          <a:ext cx="2544259" cy="1847524"/>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kern="1200" dirty="0"/>
            <a:t>Set expectations for regular feedback for each assessment type</a:t>
          </a:r>
        </a:p>
      </dsp:txBody>
      <dsp:txXfrm>
        <a:off x="7963901" y="1633545"/>
        <a:ext cx="2544259" cy="18475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255AFF-493C-41FF-A55F-8ACE365F3F82}">
      <dsp:nvSpPr>
        <dsp:cNvPr id="0" name=""/>
        <dsp:cNvSpPr/>
      </dsp:nvSpPr>
      <dsp:spPr>
        <a:xfrm>
          <a:off x="0" y="531"/>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C25E7D-5E87-4B6E-B503-6D2D0163699A}">
      <dsp:nvSpPr>
        <dsp:cNvPr id="0" name=""/>
        <dsp:cNvSpPr/>
      </dsp:nvSpPr>
      <dsp:spPr>
        <a:xfrm>
          <a:off x="376092" y="280269"/>
          <a:ext cx="683804" cy="6838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F95C900-114E-45F0-97C1-094F1EF5E114}">
      <dsp:nvSpPr>
        <dsp:cNvPr id="0" name=""/>
        <dsp:cNvSpPr/>
      </dsp:nvSpPr>
      <dsp:spPr>
        <a:xfrm>
          <a:off x="1435988" y="531"/>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marL="0" lvl="0" indent="0" algn="l" defTabSz="933450">
            <a:lnSpc>
              <a:spcPct val="100000"/>
            </a:lnSpc>
            <a:spcBef>
              <a:spcPct val="0"/>
            </a:spcBef>
            <a:spcAft>
              <a:spcPct val="35000"/>
            </a:spcAft>
            <a:buNone/>
          </a:pPr>
          <a:r>
            <a:rPr lang="en-US" sz="2100" kern="1200" dirty="0"/>
            <a:t>Create a scheduled weekly informal “Open House/Boost Session” forum for learners to stop by for extra help, questions, or clarifications, or just to chat. </a:t>
          </a:r>
        </a:p>
      </dsp:txBody>
      <dsp:txXfrm>
        <a:off x="1435988" y="531"/>
        <a:ext cx="9079611" cy="1243280"/>
      </dsp:txXfrm>
    </dsp:sp>
    <dsp:sp modelId="{F02EC6AC-1E8E-3342-893A-60672E13C630}">
      <dsp:nvSpPr>
        <dsp:cNvPr id="0" name=""/>
        <dsp:cNvSpPr/>
      </dsp:nvSpPr>
      <dsp:spPr>
        <a:xfrm>
          <a:off x="0" y="1554631"/>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38397B-6496-2542-AAE2-22C4838565A2}">
      <dsp:nvSpPr>
        <dsp:cNvPr id="0" name=""/>
        <dsp:cNvSpPr/>
      </dsp:nvSpPr>
      <dsp:spPr>
        <a:xfrm>
          <a:off x="376092" y="1834369"/>
          <a:ext cx="683804" cy="6838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F95283-7A2D-FD42-BB09-5DDFE9E1F712}">
      <dsp:nvSpPr>
        <dsp:cNvPr id="0" name=""/>
        <dsp:cNvSpPr/>
      </dsp:nvSpPr>
      <dsp:spPr>
        <a:xfrm>
          <a:off x="1435988" y="1554631"/>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marL="0" lvl="0" indent="0" algn="l" defTabSz="933450">
            <a:lnSpc>
              <a:spcPct val="100000"/>
            </a:lnSpc>
            <a:spcBef>
              <a:spcPct val="0"/>
            </a:spcBef>
            <a:spcAft>
              <a:spcPct val="35000"/>
            </a:spcAft>
            <a:buNone/>
          </a:pPr>
          <a:r>
            <a:rPr lang="en-US" sz="2100" kern="1200" dirty="0"/>
            <a:t>Call Office Hours something else and scaffold.  Have a Check-in within the first 2 weeks.  Or hold a Welcome Session.</a:t>
          </a:r>
        </a:p>
      </dsp:txBody>
      <dsp:txXfrm>
        <a:off x="1435988" y="1554631"/>
        <a:ext cx="9079611" cy="1243280"/>
      </dsp:txXfrm>
    </dsp:sp>
    <dsp:sp modelId="{D127A763-9513-42AC-B8BF-647752CBBA4B}">
      <dsp:nvSpPr>
        <dsp:cNvPr id="0" name=""/>
        <dsp:cNvSpPr/>
      </dsp:nvSpPr>
      <dsp:spPr>
        <a:xfrm>
          <a:off x="0" y="3108732"/>
          <a:ext cx="10515600" cy="1243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EFF376-850D-4139-AEF5-0BB472B9661F}">
      <dsp:nvSpPr>
        <dsp:cNvPr id="0" name=""/>
        <dsp:cNvSpPr/>
      </dsp:nvSpPr>
      <dsp:spPr>
        <a:xfrm>
          <a:off x="376092" y="3388470"/>
          <a:ext cx="683804" cy="6838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D544243-7FBE-4886-8986-944B38096422}">
      <dsp:nvSpPr>
        <dsp:cNvPr id="0" name=""/>
        <dsp:cNvSpPr/>
      </dsp:nvSpPr>
      <dsp:spPr>
        <a:xfrm>
          <a:off x="1435988" y="3108732"/>
          <a:ext cx="9079611" cy="12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81" tIns="131581" rIns="131581" bIns="131581" numCol="1" spcCol="1270" anchor="ctr" anchorCtr="0">
          <a:noAutofit/>
        </a:bodyPr>
        <a:lstStyle/>
        <a:p>
          <a:pPr marL="0" lvl="0" indent="0" algn="l" defTabSz="933450">
            <a:lnSpc>
              <a:spcPct val="100000"/>
            </a:lnSpc>
            <a:spcBef>
              <a:spcPct val="0"/>
            </a:spcBef>
            <a:spcAft>
              <a:spcPct val="35000"/>
            </a:spcAft>
            <a:buNone/>
          </a:pPr>
          <a:r>
            <a:rPr lang="en-US" sz="2100" kern="1200" dirty="0"/>
            <a:t>Create way for learners to sign up for scheduled more formal “Check-ins” with you for extra help, questions, or clarifications, or just to chat. Check-in with every student at least once.</a:t>
          </a:r>
        </a:p>
      </dsp:txBody>
      <dsp:txXfrm>
        <a:off x="1435988" y="3108732"/>
        <a:ext cx="9079611" cy="1243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DC3B3-FB03-49B0-AE96-BB179E99CC96}">
      <dsp:nvSpPr>
        <dsp:cNvPr id="0" name=""/>
        <dsp:cNvSpPr/>
      </dsp:nvSpPr>
      <dsp:spPr>
        <a:xfrm>
          <a:off x="0" y="671"/>
          <a:ext cx="6263640" cy="1572384"/>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15605B-E49C-4F72-B2A5-A5F90F481179}">
      <dsp:nvSpPr>
        <dsp:cNvPr id="0" name=""/>
        <dsp:cNvSpPr/>
      </dsp:nvSpPr>
      <dsp:spPr>
        <a:xfrm>
          <a:off x="475646" y="354458"/>
          <a:ext cx="864811" cy="8648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95E922F-D492-404C-96F3-953E0DB0EC87}">
      <dsp:nvSpPr>
        <dsp:cNvPr id="0" name=""/>
        <dsp:cNvSpPr/>
      </dsp:nvSpPr>
      <dsp:spPr>
        <a:xfrm>
          <a:off x="1816103" y="67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977900">
            <a:lnSpc>
              <a:spcPct val="90000"/>
            </a:lnSpc>
            <a:spcBef>
              <a:spcPct val="0"/>
            </a:spcBef>
            <a:spcAft>
              <a:spcPct val="35000"/>
            </a:spcAft>
            <a:buNone/>
          </a:pPr>
          <a:r>
            <a:rPr lang="en-US" sz="2200" kern="1200"/>
            <a:t>Using Exit Tickets Technique to track impact of course design updates</a:t>
          </a:r>
        </a:p>
      </dsp:txBody>
      <dsp:txXfrm>
        <a:off x="1816103" y="671"/>
        <a:ext cx="4447536" cy="1572384"/>
      </dsp:txXfrm>
    </dsp:sp>
    <dsp:sp modelId="{3C37585F-D8D9-4A7D-B219-494789E1C2D9}">
      <dsp:nvSpPr>
        <dsp:cNvPr id="0" name=""/>
        <dsp:cNvSpPr/>
      </dsp:nvSpPr>
      <dsp:spPr>
        <a:xfrm>
          <a:off x="0" y="1966151"/>
          <a:ext cx="6263640" cy="1572384"/>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29291A-8BA7-4C5F-9C09-74BB4B87B9F0}">
      <dsp:nvSpPr>
        <dsp:cNvPr id="0" name=""/>
        <dsp:cNvSpPr/>
      </dsp:nvSpPr>
      <dsp:spPr>
        <a:xfrm>
          <a:off x="475646" y="2319938"/>
          <a:ext cx="864811" cy="8648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9ACC7E-14CD-4E4C-B4EE-B2E5DEBA1013}">
      <dsp:nvSpPr>
        <dsp:cNvPr id="0" name=""/>
        <dsp:cNvSpPr/>
      </dsp:nvSpPr>
      <dsp:spPr>
        <a:xfrm>
          <a:off x="1816103" y="196615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977900">
            <a:lnSpc>
              <a:spcPct val="90000"/>
            </a:lnSpc>
            <a:spcBef>
              <a:spcPct val="0"/>
            </a:spcBef>
            <a:spcAft>
              <a:spcPct val="35000"/>
            </a:spcAft>
            <a:buNone/>
          </a:pPr>
          <a:r>
            <a:rPr lang="en-US" sz="2200" kern="1200"/>
            <a:t>Several time during the semester, ask students for their feedback on specific learning units, assignments or projects.</a:t>
          </a:r>
        </a:p>
      </dsp:txBody>
      <dsp:txXfrm>
        <a:off x="1816103" y="1966151"/>
        <a:ext cx="4447536" cy="1572384"/>
      </dsp:txXfrm>
    </dsp:sp>
    <dsp:sp modelId="{747D6DFC-8188-4098-BBD9-93D46E0A3F51}">
      <dsp:nvSpPr>
        <dsp:cNvPr id="0" name=""/>
        <dsp:cNvSpPr/>
      </dsp:nvSpPr>
      <dsp:spPr>
        <a:xfrm>
          <a:off x="0" y="3931632"/>
          <a:ext cx="6263640" cy="1572384"/>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CE5C16-8E40-4E95-826C-E44177D9A4EB}">
      <dsp:nvSpPr>
        <dsp:cNvPr id="0" name=""/>
        <dsp:cNvSpPr/>
      </dsp:nvSpPr>
      <dsp:spPr>
        <a:xfrm>
          <a:off x="475646" y="4285418"/>
          <a:ext cx="864811" cy="8648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A25F06-7334-4CFF-B78B-B295E24FF158}">
      <dsp:nvSpPr>
        <dsp:cNvPr id="0" name=""/>
        <dsp:cNvSpPr/>
      </dsp:nvSpPr>
      <dsp:spPr>
        <a:xfrm>
          <a:off x="1816103" y="3931632"/>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977900">
            <a:lnSpc>
              <a:spcPct val="90000"/>
            </a:lnSpc>
            <a:spcBef>
              <a:spcPct val="0"/>
            </a:spcBef>
            <a:spcAft>
              <a:spcPct val="35000"/>
            </a:spcAft>
            <a:buNone/>
          </a:pPr>
          <a:r>
            <a:rPr lang="en-US" sz="2200" kern="1200"/>
            <a:t>Have an anonymous student survey at the end of the class that focuses on the questions most pertinent to you. </a:t>
          </a:r>
        </a:p>
      </dsp:txBody>
      <dsp:txXfrm>
        <a:off x="1816103" y="3931632"/>
        <a:ext cx="4447536" cy="157238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A9D92B-F8B1-7349-ADA9-1241E106E51C}" type="datetimeFigureOut">
              <a:rPr lang="en-US" smtClean="0"/>
              <a:t>11/10/22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3B613-C992-5E44-8DE6-FFD9617C7082}" type="slidenum">
              <a:rPr lang="en-US" smtClean="0"/>
              <a:t>‹#›</a:t>
            </a:fld>
            <a:endParaRPr lang="en-US"/>
          </a:p>
        </p:txBody>
      </p:sp>
    </p:spTree>
    <p:extLst>
      <p:ext uri="{BB962C8B-B14F-4D97-AF65-F5344CB8AC3E}">
        <p14:creationId xmlns:p14="http://schemas.microsoft.com/office/powerpoint/2010/main" val="1872766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623E9-4CDE-0E3A-A800-7D89CA8953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8E7D89-1A0F-9BCC-F823-EC61595AA3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52BA75-B664-EF94-F4BD-36C07E47F4B7}"/>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8327BBF2-CCF7-4873-8831-B920DAC613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BFE67-C4F3-0BE1-2EAD-D8ABE11640E3}"/>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876116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92BEA-04ED-F915-FACA-D18A66CFFB3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35BEA9-283B-F5C4-6059-63D6457E00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BF3230-77DA-65BD-1C0A-C0625ECF08E5}"/>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FA6FDCD6-2E4E-E767-A4E6-E0017E7270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2C7391-0933-8A2E-16EF-1E9F5AB870A3}"/>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026123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603EFC-CBB1-64D9-1D27-AF3D21C5F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BEE466-E189-637D-B532-96EAD7ED9E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06AB5-156C-60FD-B712-C8ED76694C91}"/>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F121342D-DB34-FB15-58FF-C06CE0E1D6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C8A753-9B5D-EF3D-CB89-1E85D574F5CD}"/>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16716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BF57B-8F46-112F-4AB5-D4A0D3D227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8E7B8C-0BA0-B634-A8CC-B0F8DE6605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81B724-B5D7-9DB6-E7AD-072D19BB42AD}"/>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FB623F97-DC1A-7DED-ECAC-2C3F1BAA32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7794C-E072-32F6-45E6-29D1316B303E}"/>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2807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69602-3951-0333-6948-76DF7E9463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CAC101-B528-B4C3-5BF1-17D25D0C24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13A97E-CBE3-B5FD-92E6-996BA393D61D}"/>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EBBDF62C-EB1C-A82A-62D1-7A9F560CC7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B88CCD-E2AD-6DF4-A206-10DBDE5D0B2E}"/>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545874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BA1A0-8E4B-3F98-F852-B4D134C95F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F73AD3-7A8C-C480-9F0A-223CE790A4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688DCC-B66B-24F2-966C-5DE1895606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83A4B7-DE57-2DB7-D9C3-E45F99DF452D}"/>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6" name="Footer Placeholder 5">
            <a:extLst>
              <a:ext uri="{FF2B5EF4-FFF2-40B4-BE49-F238E27FC236}">
                <a16:creationId xmlns:a16="http://schemas.microsoft.com/office/drawing/2014/main" id="{41A90A03-9901-C5D2-9F8D-3190D0DF7C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373E01-E3A9-64A6-1859-0D25205E50BA}"/>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12216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5B66-BF5B-291E-063C-9F4A0364D0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E390D4-3769-284E-B232-883E78C6AA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F57713-A351-8E17-D597-0D18CC31D9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9D5AB29-5F45-974B-4C4F-BE01070D53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3D25B9-7A4D-777D-0867-4E90E17E51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55D542-2B7E-C628-B786-DFE28A056A84}"/>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8" name="Footer Placeholder 7">
            <a:extLst>
              <a:ext uri="{FF2B5EF4-FFF2-40B4-BE49-F238E27FC236}">
                <a16:creationId xmlns:a16="http://schemas.microsoft.com/office/drawing/2014/main" id="{A1E75FB1-C0FF-BCFA-BA37-AAF93251D4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C5AD2C-3D78-9507-2516-F7B72A9B99D4}"/>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534862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1ABF-2CE6-1BB4-5D48-B84E4487F8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EE0A6E-6835-FCC4-5F27-BD0C45BF97C9}"/>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4" name="Footer Placeholder 3">
            <a:extLst>
              <a:ext uri="{FF2B5EF4-FFF2-40B4-BE49-F238E27FC236}">
                <a16:creationId xmlns:a16="http://schemas.microsoft.com/office/drawing/2014/main" id="{88A32E4B-31EE-52BE-AA1C-B3941338DC9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043B3B-7EBC-5C17-B86A-38FBBC65F9C5}"/>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4206269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27DA2D-948A-2D40-7B61-540095FDDC4A}"/>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3" name="Footer Placeholder 2">
            <a:extLst>
              <a:ext uri="{FF2B5EF4-FFF2-40B4-BE49-F238E27FC236}">
                <a16:creationId xmlns:a16="http://schemas.microsoft.com/office/drawing/2014/main" id="{0FC13E04-9FF0-245C-59AD-CE33D76DD61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FA3FBF1-5D8A-A33C-9ED1-8AA1085BC768}"/>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35497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BD27D-BA2B-08A6-3C95-340914420A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5A5D22-8028-1B1C-CEC4-65F2A51235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4B403A-DEBA-C233-D1E3-856C3C57BC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2370DC-B4DC-7DC0-7721-C0D4AE2ED4FA}"/>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6" name="Footer Placeholder 5">
            <a:extLst>
              <a:ext uri="{FF2B5EF4-FFF2-40B4-BE49-F238E27FC236}">
                <a16:creationId xmlns:a16="http://schemas.microsoft.com/office/drawing/2014/main" id="{94008867-10F5-53B2-BC83-F4758E02D0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3B681-1885-93CA-3502-3CB3DEABFEEC}"/>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7442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E790-2BD4-1D53-A868-AC5D36D47E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0A9DD0-FE34-4D06-25BB-2E78505F70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9A42B8-5FFE-7444-6C57-BE03F171B7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29B8BC-4339-9AC6-DFE0-C2998CCDEEFB}"/>
              </a:ext>
            </a:extLst>
          </p:cNvPr>
          <p:cNvSpPr>
            <a:spLocks noGrp="1"/>
          </p:cNvSpPr>
          <p:nvPr>
            <p:ph type="dt" sz="half" idx="10"/>
          </p:nvPr>
        </p:nvSpPr>
        <p:spPr/>
        <p:txBody>
          <a:bodyPr/>
          <a:lstStyle/>
          <a:p>
            <a:fld id="{C8582499-44D5-E04C-90C7-ADE8DBAC3913}" type="datetimeFigureOut">
              <a:rPr lang="en-US" smtClean="0"/>
              <a:t>11/10/22</a:t>
            </a:fld>
            <a:endParaRPr lang="en-US"/>
          </a:p>
        </p:txBody>
      </p:sp>
      <p:sp>
        <p:nvSpPr>
          <p:cNvPr id="6" name="Footer Placeholder 5">
            <a:extLst>
              <a:ext uri="{FF2B5EF4-FFF2-40B4-BE49-F238E27FC236}">
                <a16:creationId xmlns:a16="http://schemas.microsoft.com/office/drawing/2014/main" id="{FFAE6035-277A-DCAC-0D7C-36B2A1F419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1AB387-FCE7-257E-F01B-CB06B724E66F}"/>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639779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1755A4-9D2D-DD16-B510-18874EBDAD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D13D4F-FD0A-539B-D7C7-4EB9CCA185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7275A6-9FC5-155B-7119-4E3121F36C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82499-44D5-E04C-90C7-ADE8DBAC3913}" type="datetimeFigureOut">
              <a:rPr lang="en-US" smtClean="0"/>
              <a:t>11/10/22</a:t>
            </a:fld>
            <a:endParaRPr lang="en-US"/>
          </a:p>
        </p:txBody>
      </p:sp>
      <p:sp>
        <p:nvSpPr>
          <p:cNvPr id="5" name="Footer Placeholder 4">
            <a:extLst>
              <a:ext uri="{FF2B5EF4-FFF2-40B4-BE49-F238E27FC236}">
                <a16:creationId xmlns:a16="http://schemas.microsoft.com/office/drawing/2014/main" id="{E55D12E2-7BFD-1B62-3B89-296B11E635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FFA6ED8-4784-A406-E90B-A440D61A48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06243-2753-054E-BD68-B5AEB00AB8A4}" type="slidenum">
              <a:rPr lang="en-US" smtClean="0"/>
              <a:t>‹#›</a:t>
            </a:fld>
            <a:endParaRPr lang="en-US"/>
          </a:p>
        </p:txBody>
      </p:sp>
    </p:spTree>
    <p:extLst>
      <p:ext uri="{BB962C8B-B14F-4D97-AF65-F5344CB8AC3E}">
        <p14:creationId xmlns:p14="http://schemas.microsoft.com/office/powerpoint/2010/main" val="320927431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hyperlink" Target="https://www.tandfonline.com/doi/pdf/10.11120/jebe.2010.05010027?needAccess=true" TargetMode="External"/><Relationship Id="rId2" Type="http://schemas.openxmlformats.org/officeDocument/2006/relationships/hyperlink" Target="https://eric.ed.gov/?id=EJ641474" TargetMode="External"/><Relationship Id="rId1" Type="http://schemas.openxmlformats.org/officeDocument/2006/relationships/slideLayout" Target="../slideLayouts/slideLayout2.xml"/><Relationship Id="rId6" Type="http://schemas.openxmlformats.org/officeDocument/2006/relationships/hyperlink" Target="http://citeseerx.ist.psu.edu/viewdoc/download?doi=10.1.1.553.8650&amp;rep=rep1&amp;type=pdf" TargetMode="External"/><Relationship Id="rId5" Type="http://schemas.openxmlformats.org/officeDocument/2006/relationships/hyperlink" Target="https://www.amazon.com/Experience-Education-John-Dewey/dp/0684838281" TargetMode="External"/><Relationship Id="rId4" Type="http://schemas.openxmlformats.org/officeDocument/2006/relationships/hyperlink" Target="http://www.irrodl.org/index.php/irrodl/article/view/924/1889"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eachingresources.stanford.edu/resources/how-to-conduct-one-on-one-meetings-with-students/" TargetMode="External"/><Relationship Id="rId2" Type="http://schemas.openxmlformats.org/officeDocument/2006/relationships/hyperlink" Target="https://www.facultyfocus.com/articles/online-education/online-course-delivery-and-instruction/creating-trust-in-online-educatio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ccri.edu/ldc/innovate/oscqr.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CQp-igmD4XI?feature=oemb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oscqr.suny.edu/rs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oup of cacti in pots">
            <a:extLst>
              <a:ext uri="{FF2B5EF4-FFF2-40B4-BE49-F238E27FC236}">
                <a16:creationId xmlns:a16="http://schemas.microsoft.com/office/drawing/2014/main" id="{8BDBFDE4-DED5-AAE9-04ED-28217C0E3904}"/>
              </a:ext>
            </a:extLst>
          </p:cNvPr>
          <p:cNvPicPr>
            <a:picLocks noChangeAspect="1"/>
          </p:cNvPicPr>
          <p:nvPr/>
        </p:nvPicPr>
        <p:blipFill rotWithShape="1">
          <a:blip r:embed="rId2"/>
          <a:srcRect l="8489" r="8489"/>
          <a:stretch/>
        </p:blipFill>
        <p:spPr>
          <a:xfrm>
            <a:off x="0" y="0"/>
            <a:ext cx="12192000" cy="6858000"/>
          </a:xfrm>
          <a:prstGeom prst="rect">
            <a:avLst/>
          </a:prstGeom>
        </p:spPr>
      </p:pic>
      <p:sp>
        <p:nvSpPr>
          <p:cNvPr id="2" name="Title 1">
            <a:extLst>
              <a:ext uri="{FF2B5EF4-FFF2-40B4-BE49-F238E27FC236}">
                <a16:creationId xmlns:a16="http://schemas.microsoft.com/office/drawing/2014/main" id="{349EA7EC-057C-A640-8F26-21899C1A4B30}"/>
              </a:ext>
            </a:extLst>
          </p:cNvPr>
          <p:cNvSpPr>
            <a:spLocks noGrp="1"/>
          </p:cNvSpPr>
          <p:nvPr>
            <p:ph type="ctrTitle"/>
          </p:nvPr>
        </p:nvSpPr>
        <p:spPr>
          <a:xfrm>
            <a:off x="6750276" y="650252"/>
            <a:ext cx="4691743" cy="1071563"/>
          </a:xfrm>
        </p:spPr>
        <p:txBody>
          <a:bodyPr/>
          <a:lstStyle/>
          <a:p>
            <a:r>
              <a:rPr lang="en-US" dirty="0"/>
              <a:t>OSCQR [5-41]</a:t>
            </a:r>
          </a:p>
        </p:txBody>
      </p:sp>
      <p:pic>
        <p:nvPicPr>
          <p:cNvPr id="9" name="Picture 8" descr="A picture containing text&#10;&#10;Description automatically generated">
            <a:extLst>
              <a:ext uri="{FF2B5EF4-FFF2-40B4-BE49-F238E27FC236}">
                <a16:creationId xmlns:a16="http://schemas.microsoft.com/office/drawing/2014/main" id="{EB56BD8B-8BF0-1E5D-07EB-36D93942FB2C}"/>
              </a:ext>
            </a:extLst>
          </p:cNvPr>
          <p:cNvPicPr>
            <a:picLocks noChangeAspect="1"/>
          </p:cNvPicPr>
          <p:nvPr/>
        </p:nvPicPr>
        <p:blipFill>
          <a:blip r:embed="rId3"/>
          <a:stretch>
            <a:fillRect/>
          </a:stretch>
        </p:blipFill>
        <p:spPr>
          <a:xfrm>
            <a:off x="387178" y="650252"/>
            <a:ext cx="2708676" cy="1071564"/>
          </a:xfrm>
          <a:prstGeom prst="rect">
            <a:avLst/>
          </a:prstGeom>
        </p:spPr>
      </p:pic>
    </p:spTree>
    <p:extLst>
      <p:ext uri="{BB962C8B-B14F-4D97-AF65-F5344CB8AC3E}">
        <p14:creationId xmlns:p14="http://schemas.microsoft.com/office/powerpoint/2010/main" val="2038056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2BA3-E343-F918-B5B6-FAD44BBB7CC6}"/>
              </a:ext>
            </a:extLst>
          </p:cNvPr>
          <p:cNvSpPr>
            <a:spLocks noGrp="1"/>
          </p:cNvSpPr>
          <p:nvPr>
            <p:ph type="title"/>
          </p:nvPr>
        </p:nvSpPr>
        <p:spPr/>
        <p:txBody>
          <a:bodyPr/>
          <a:lstStyle/>
          <a:p>
            <a:r>
              <a:rPr lang="en-US" dirty="0"/>
              <a:t>Examples</a:t>
            </a:r>
          </a:p>
        </p:txBody>
      </p:sp>
      <p:graphicFrame>
        <p:nvGraphicFramePr>
          <p:cNvPr id="5" name="Content Placeholder 2">
            <a:extLst>
              <a:ext uri="{FF2B5EF4-FFF2-40B4-BE49-F238E27FC236}">
                <a16:creationId xmlns:a16="http://schemas.microsoft.com/office/drawing/2014/main" id="{19C5F2E9-E93A-67E5-AAAD-70CFA64E9177}"/>
              </a:ext>
            </a:extLst>
          </p:cNvPr>
          <p:cNvGraphicFramePr>
            <a:graphicFrameLocks noGrp="1"/>
          </p:cNvGraphicFramePr>
          <p:nvPr>
            <p:ph idx="1"/>
            <p:extLst>
              <p:ext uri="{D42A27DB-BD31-4B8C-83A1-F6EECF244321}">
                <p14:modId xmlns:p14="http://schemas.microsoft.com/office/powerpoint/2010/main" val="282407747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3470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FCB719-351E-BDD3-0AAB-86F2B1F4D39B}"/>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DAPPS Method for Ice Breaker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83ADAE5-B9E6-5F26-228F-E532C2AE2A49}"/>
              </a:ext>
            </a:extLst>
          </p:cNvPr>
          <p:cNvSpPr>
            <a:spLocks noGrp="1"/>
          </p:cNvSpPr>
          <p:nvPr>
            <p:ph idx="1"/>
          </p:nvPr>
        </p:nvSpPr>
        <p:spPr>
          <a:xfrm>
            <a:off x="4447308" y="591344"/>
            <a:ext cx="6906491" cy="5585619"/>
          </a:xfrm>
        </p:spPr>
        <p:txBody>
          <a:bodyPr anchor="ctr">
            <a:normAutofit/>
          </a:bodyPr>
          <a:lstStyle/>
          <a:p>
            <a:pPr marL="0" indent="0">
              <a:buNone/>
            </a:pPr>
            <a:r>
              <a:rPr lang="en-US" sz="2000" dirty="0">
                <a:effectLst/>
              </a:rPr>
              <a:t>Help students write effective goals that will provide them with motivation and an increased likelihood of completion. Explain to students that, to be truly motivating, a goal needs five qualities. </a:t>
            </a:r>
          </a:p>
          <a:p>
            <a:pPr marL="0" indent="0">
              <a:buNone/>
            </a:pPr>
            <a:r>
              <a:rPr lang="en-US" sz="2000" dirty="0"/>
              <a:t>Have students set long and short-term goals. Post their goals in the Ice Breaker and have students reflect several times during the semester.</a:t>
            </a:r>
            <a:endParaRPr lang="en-US" sz="2000" dirty="0">
              <a:effectLst/>
              <a:latin typeface="Helvetica" pitchFamily="2" charset="0"/>
            </a:endParaRPr>
          </a:p>
          <a:p>
            <a:pPr marL="0" indent="0">
              <a:buNone/>
            </a:pPr>
            <a:r>
              <a:rPr lang="en-US" sz="2000" dirty="0"/>
              <a:t>Goals should be:</a:t>
            </a:r>
          </a:p>
          <a:p>
            <a:r>
              <a:rPr lang="en-US" sz="2000" dirty="0">
                <a:effectLst/>
              </a:rPr>
              <a:t>Dated</a:t>
            </a:r>
          </a:p>
          <a:p>
            <a:r>
              <a:rPr lang="en-US" sz="2000" dirty="0"/>
              <a:t>Achievable</a:t>
            </a:r>
          </a:p>
          <a:p>
            <a:r>
              <a:rPr lang="en-US" sz="2000" dirty="0">
                <a:effectLst/>
              </a:rPr>
              <a:t>Personal</a:t>
            </a:r>
          </a:p>
          <a:p>
            <a:r>
              <a:rPr lang="en-US" sz="2000" dirty="0"/>
              <a:t>Positive</a:t>
            </a:r>
          </a:p>
          <a:p>
            <a:r>
              <a:rPr lang="en-US" sz="2000" dirty="0">
                <a:effectLst/>
              </a:rPr>
              <a:t>Specific</a:t>
            </a:r>
          </a:p>
          <a:p>
            <a:pPr marL="0" indent="0">
              <a:buNone/>
            </a:pPr>
            <a:endParaRPr lang="en-US" sz="2000" dirty="0">
              <a:effectLst/>
            </a:endParaRPr>
          </a:p>
          <a:p>
            <a:pPr marL="0" indent="0">
              <a:buNone/>
            </a:pPr>
            <a:r>
              <a:rPr lang="en-US" sz="2000" dirty="0"/>
              <a:t>“I will do all the reading for this class.”</a:t>
            </a:r>
          </a:p>
        </p:txBody>
      </p:sp>
    </p:spTree>
    <p:extLst>
      <p:ext uri="{BB962C8B-B14F-4D97-AF65-F5344CB8AC3E}">
        <p14:creationId xmlns:p14="http://schemas.microsoft.com/office/powerpoint/2010/main" val="4202624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16F194-2F00-B25C-B1A6-3127660362DA}"/>
              </a:ext>
            </a:extLst>
          </p:cNvPr>
          <p:cNvSpPr>
            <a:spLocks noGrp="1"/>
          </p:cNvSpPr>
          <p:nvPr>
            <p:ph type="title"/>
          </p:nvPr>
        </p:nvSpPr>
        <p:spPr>
          <a:xfrm>
            <a:off x="838200" y="556995"/>
            <a:ext cx="10515600" cy="1133693"/>
          </a:xfrm>
        </p:spPr>
        <p:txBody>
          <a:bodyPr>
            <a:normAutofit/>
          </a:bodyPr>
          <a:lstStyle/>
          <a:p>
            <a:r>
              <a:rPr lang="en-US" sz="5200"/>
              <a:t>Early and Often Feedback</a:t>
            </a:r>
          </a:p>
        </p:txBody>
      </p:sp>
      <p:graphicFrame>
        <p:nvGraphicFramePr>
          <p:cNvPr id="38" name="Content Placeholder 3">
            <a:extLst>
              <a:ext uri="{FF2B5EF4-FFF2-40B4-BE49-F238E27FC236}">
                <a16:creationId xmlns:a16="http://schemas.microsoft.com/office/drawing/2014/main" id="{8EAB7A90-5CB9-4324-0DE4-CABE38336477}"/>
              </a:ext>
            </a:extLst>
          </p:cNvPr>
          <p:cNvGraphicFramePr/>
          <p:nvPr>
            <p:extLst>
              <p:ext uri="{D42A27DB-BD31-4B8C-83A1-F6EECF244321}">
                <p14:modId xmlns:p14="http://schemas.microsoft.com/office/powerpoint/2010/main" val="245054554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2207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84D403-F5A0-008B-8ADC-BD5038CA8FF9}"/>
              </a:ext>
            </a:extLst>
          </p:cNvPr>
          <p:cNvSpPr>
            <a:spLocks noGrp="1"/>
          </p:cNvSpPr>
          <p:nvPr>
            <p:ph type="title"/>
          </p:nvPr>
        </p:nvSpPr>
        <p:spPr>
          <a:xfrm>
            <a:off x="838200" y="557188"/>
            <a:ext cx="10515600" cy="1133499"/>
          </a:xfrm>
        </p:spPr>
        <p:txBody>
          <a:bodyPr>
            <a:normAutofit/>
          </a:bodyPr>
          <a:lstStyle/>
          <a:p>
            <a:pPr algn="ctr"/>
            <a:r>
              <a:rPr lang="en-US" sz="5200"/>
              <a:t>Check- Ins and Office Hours</a:t>
            </a:r>
          </a:p>
        </p:txBody>
      </p:sp>
      <p:graphicFrame>
        <p:nvGraphicFramePr>
          <p:cNvPr id="5" name="Content Placeholder 2">
            <a:extLst>
              <a:ext uri="{FF2B5EF4-FFF2-40B4-BE49-F238E27FC236}">
                <a16:creationId xmlns:a16="http://schemas.microsoft.com/office/drawing/2014/main" id="{1A00CAAF-20E1-9EEF-B0BC-C648649EB3B7}"/>
              </a:ext>
            </a:extLst>
          </p:cNvPr>
          <p:cNvGraphicFramePr>
            <a:graphicFrameLocks noGrp="1"/>
          </p:cNvGraphicFramePr>
          <p:nvPr>
            <p:ph idx="1"/>
            <p:extLst>
              <p:ext uri="{D42A27DB-BD31-4B8C-83A1-F6EECF244321}">
                <p14:modId xmlns:p14="http://schemas.microsoft.com/office/powerpoint/2010/main" val="3968811906"/>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6427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2">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3C90A9-E5CA-0225-5F74-FB9B65BA512C}"/>
              </a:ext>
            </a:extLst>
          </p:cNvPr>
          <p:cNvSpPr>
            <a:spLocks noGrp="1"/>
          </p:cNvSpPr>
          <p:nvPr>
            <p:ph type="title"/>
          </p:nvPr>
        </p:nvSpPr>
        <p:spPr>
          <a:xfrm>
            <a:off x="838200" y="557189"/>
            <a:ext cx="3374136" cy="5567891"/>
          </a:xfrm>
        </p:spPr>
        <p:txBody>
          <a:bodyPr>
            <a:normAutofit/>
          </a:bodyPr>
          <a:lstStyle/>
          <a:p>
            <a:r>
              <a:rPr lang="en-US" sz="5200" dirty="0"/>
              <a:t>Integrate Student Feedback</a:t>
            </a:r>
          </a:p>
        </p:txBody>
      </p:sp>
      <p:graphicFrame>
        <p:nvGraphicFramePr>
          <p:cNvPr id="15" name="Content Placeholder 2">
            <a:extLst>
              <a:ext uri="{FF2B5EF4-FFF2-40B4-BE49-F238E27FC236}">
                <a16:creationId xmlns:a16="http://schemas.microsoft.com/office/drawing/2014/main" id="{FF27275E-555B-1504-0A93-95D122C025EA}"/>
              </a:ext>
            </a:extLst>
          </p:cNvPr>
          <p:cNvGraphicFramePr>
            <a:graphicFrameLocks noGrp="1"/>
          </p:cNvGraphicFramePr>
          <p:nvPr>
            <p:ph idx="1"/>
            <p:extLst>
              <p:ext uri="{D42A27DB-BD31-4B8C-83A1-F6EECF244321}">
                <p14:modId xmlns:p14="http://schemas.microsoft.com/office/powerpoint/2010/main" val="1951445847"/>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6719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C1C90-874A-7F2D-4F73-348BCB8F0EA2}"/>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Resources</a:t>
            </a:r>
          </a:p>
        </p:txBody>
      </p:sp>
      <p:sp>
        <p:nvSpPr>
          <p:cNvPr id="3" name="Content Placeholder 2">
            <a:extLst>
              <a:ext uri="{FF2B5EF4-FFF2-40B4-BE49-F238E27FC236}">
                <a16:creationId xmlns:a16="http://schemas.microsoft.com/office/drawing/2014/main" id="{0011130D-5A20-C4E0-CFAA-81D7BD8C22C9}"/>
              </a:ext>
            </a:extLst>
          </p:cNvPr>
          <p:cNvSpPr>
            <a:spLocks noGrp="1"/>
          </p:cNvSpPr>
          <p:nvPr>
            <p:ph idx="1"/>
          </p:nvPr>
        </p:nvSpPr>
        <p:spPr>
          <a:xfrm>
            <a:off x="1371599" y="1622745"/>
            <a:ext cx="9724031" cy="5235255"/>
          </a:xfrm>
        </p:spPr>
        <p:txBody>
          <a:bodyPr anchor="ctr">
            <a:normAutofit/>
          </a:bodyPr>
          <a:lstStyle/>
          <a:p>
            <a:r>
              <a:rPr lang="en-US" sz="2000" dirty="0"/>
              <a:t>Bibeau, S. (2001). </a:t>
            </a:r>
            <a:r>
              <a:rPr lang="en-US" sz="2000" dirty="0">
                <a:hlinkClick r:id="rId2"/>
              </a:rPr>
              <a:t>Social Presence, Isolation, and Connectedness in Online Teaching and Learning: From the Literature to Real Life.</a:t>
            </a:r>
            <a:r>
              <a:rPr lang="en-US" sz="2000" dirty="0"/>
              <a:t> </a:t>
            </a:r>
            <a:r>
              <a:rPr lang="en-US" sz="2000" i="1" dirty="0"/>
              <a:t>The Journal of Instruction Delivery Systems,</a:t>
            </a:r>
            <a:r>
              <a:rPr lang="en-US" sz="2000" dirty="0"/>
              <a:t> 15, 35-39.</a:t>
            </a:r>
          </a:p>
          <a:p>
            <a:r>
              <a:rPr lang="en-US" sz="2000" dirty="0"/>
              <a:t>Croft, N., Dalton, A. &amp; Grant, M., (2010) </a:t>
            </a:r>
            <a:r>
              <a:rPr lang="en-US" sz="2000" dirty="0">
                <a:hlinkClick r:id="rId3"/>
              </a:rPr>
              <a:t>Overcoming Isolation in Distance Learning: Building a Learning Community through Time and Space,</a:t>
            </a:r>
            <a:r>
              <a:rPr lang="en-US" sz="2000" dirty="0"/>
              <a:t> </a:t>
            </a:r>
            <a:r>
              <a:rPr lang="en-US" sz="2000" i="1" dirty="0"/>
              <a:t>Journal for Education in the Built Environment</a:t>
            </a:r>
            <a:r>
              <a:rPr lang="en-US" sz="2000" dirty="0"/>
              <a:t>, 5:1, 27-64.</a:t>
            </a:r>
          </a:p>
          <a:p>
            <a:r>
              <a:rPr lang="en-US" sz="2000" dirty="0"/>
              <a:t>Annand, D. (2011). </a:t>
            </a:r>
            <a:r>
              <a:rPr lang="en-US" sz="2000" dirty="0">
                <a:hlinkClick r:id="rId4"/>
              </a:rPr>
              <a:t>Social Presence within the Community of Inquiry Framework.</a:t>
            </a:r>
            <a:r>
              <a:rPr lang="en-US" sz="2000" dirty="0"/>
              <a:t> </a:t>
            </a:r>
            <a:r>
              <a:rPr lang="en-US" sz="2000" i="1" dirty="0"/>
              <a:t>The International Review of Research in Open and Distance Learning</a:t>
            </a:r>
            <a:r>
              <a:rPr lang="en-US" sz="2000" dirty="0"/>
              <a:t> (IRRODL), 12(5).</a:t>
            </a:r>
          </a:p>
          <a:p>
            <a:r>
              <a:rPr lang="en-US" sz="2000" dirty="0"/>
              <a:t>Dewey, J. (1938). </a:t>
            </a:r>
            <a:r>
              <a:rPr lang="en-US" sz="2000" i="1" dirty="0">
                <a:hlinkClick r:id="rId5"/>
              </a:rPr>
              <a:t>Experience and education</a:t>
            </a:r>
            <a:r>
              <a:rPr lang="en-US" sz="2000" dirty="0"/>
              <a:t>. New York: Collier Books.</a:t>
            </a:r>
          </a:p>
          <a:p>
            <a:r>
              <a:rPr lang="en-US" sz="2000" dirty="0"/>
              <a:t>Rourke, L., Anderson, T. Garrison, D. R., &amp; Archer, W. (1999). </a:t>
            </a:r>
            <a:r>
              <a:rPr lang="en-US" sz="2000" dirty="0">
                <a:hlinkClick r:id="rId6"/>
              </a:rPr>
              <a:t>Assessing social presence in asynchronous, text-based computer conferencing</a:t>
            </a:r>
            <a:r>
              <a:rPr lang="en-US" sz="2000" dirty="0"/>
              <a:t>. </a:t>
            </a:r>
            <a:r>
              <a:rPr lang="en-US" sz="2000" i="1" dirty="0"/>
              <a:t>Journal of Distance Education</a:t>
            </a:r>
            <a:r>
              <a:rPr lang="en-US" sz="2000" dirty="0"/>
              <a:t>, 14(3), 51-70.</a:t>
            </a:r>
          </a:p>
        </p:txBody>
      </p:sp>
    </p:spTree>
    <p:extLst>
      <p:ext uri="{BB962C8B-B14F-4D97-AF65-F5344CB8AC3E}">
        <p14:creationId xmlns:p14="http://schemas.microsoft.com/office/powerpoint/2010/main" val="437905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C1C90-874A-7F2D-4F73-348BCB8F0EA2}"/>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Resources</a:t>
            </a:r>
          </a:p>
        </p:txBody>
      </p:sp>
      <p:sp>
        <p:nvSpPr>
          <p:cNvPr id="3" name="Content Placeholder 2">
            <a:extLst>
              <a:ext uri="{FF2B5EF4-FFF2-40B4-BE49-F238E27FC236}">
                <a16:creationId xmlns:a16="http://schemas.microsoft.com/office/drawing/2014/main" id="{0011130D-5A20-C4E0-CFAA-81D7BD8C22C9}"/>
              </a:ext>
            </a:extLst>
          </p:cNvPr>
          <p:cNvSpPr>
            <a:spLocks noGrp="1"/>
          </p:cNvSpPr>
          <p:nvPr>
            <p:ph idx="1"/>
          </p:nvPr>
        </p:nvSpPr>
        <p:spPr>
          <a:xfrm>
            <a:off x="1371599" y="1622745"/>
            <a:ext cx="9724031" cy="5235255"/>
          </a:xfrm>
        </p:spPr>
        <p:txBody>
          <a:bodyPr anchor="ctr">
            <a:normAutofit/>
          </a:bodyPr>
          <a:lstStyle/>
          <a:p>
            <a:r>
              <a:rPr lang="en-US" sz="2400" dirty="0">
                <a:hlinkClick r:id="rId2"/>
              </a:rPr>
              <a:t>Creating Trust in Online Education</a:t>
            </a:r>
            <a:endParaRPr lang="en-US" sz="2400" dirty="0"/>
          </a:p>
          <a:p>
            <a:r>
              <a:rPr lang="en-US" sz="2400" dirty="0"/>
              <a:t>Coppola, Nancy W., Hiltz, Starr Roxanne, and Rotter, Naomi G. (2004) Building Trust in Virtual Teams. IEEE Transactions on Professional Communication, (June), 95-104.</a:t>
            </a:r>
          </a:p>
          <a:p>
            <a:r>
              <a:rPr lang="en-US" sz="2400" dirty="0">
                <a:hlinkClick r:id="rId3"/>
              </a:rPr>
              <a:t>How to conduct One-to-One Meetings with Students</a:t>
            </a:r>
            <a:endParaRPr lang="en-US" sz="2400" dirty="0"/>
          </a:p>
          <a:p>
            <a:r>
              <a:rPr lang="en-US" sz="2400" dirty="0"/>
              <a:t>Using DAPPS Formula for Student Goal Setting - ACUE</a:t>
            </a:r>
          </a:p>
          <a:p>
            <a:endParaRPr lang="en-US" sz="2000" dirty="0"/>
          </a:p>
        </p:txBody>
      </p:sp>
    </p:spTree>
    <p:extLst>
      <p:ext uri="{BB962C8B-B14F-4D97-AF65-F5344CB8AC3E}">
        <p14:creationId xmlns:p14="http://schemas.microsoft.com/office/powerpoint/2010/main" val="1519275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1136428" y="627564"/>
            <a:ext cx="7474172" cy="1325563"/>
          </a:xfrm>
        </p:spPr>
        <p:txBody>
          <a:bodyPr>
            <a:normAutofit/>
          </a:bodyPr>
          <a:lstStyle/>
          <a:p>
            <a:r>
              <a:rPr lang="en-US" dirty="0"/>
              <a:t>Request a Course Review</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1184251" y="2046001"/>
            <a:ext cx="6467867" cy="4184435"/>
          </a:xfrm>
        </p:spPr>
        <p:txBody>
          <a:bodyPr anchor="ctr">
            <a:normAutofit/>
          </a:bodyPr>
          <a:lstStyle/>
          <a:p>
            <a:pPr marL="0" indent="0">
              <a:buNone/>
            </a:pPr>
            <a:r>
              <a:rPr lang="en-US" dirty="0">
                <a:effectLst/>
                <a:latin typeface="+mn-lt"/>
              </a:rPr>
              <a:t>Now reviewing online courses for </a:t>
            </a:r>
          </a:p>
          <a:p>
            <a:pPr marL="0" indent="0">
              <a:buNone/>
            </a:pPr>
            <a:r>
              <a:rPr lang="en-US" dirty="0">
                <a:effectLst/>
                <a:latin typeface="+mn-lt"/>
              </a:rPr>
              <a:t>13 OSCQR standards.</a:t>
            </a:r>
          </a:p>
          <a:p>
            <a:pPr marL="0" indent="0">
              <a:buNone/>
            </a:pPr>
            <a:endParaRPr lang="en-US" dirty="0">
              <a:latin typeface="+mn-lt"/>
            </a:endParaRPr>
          </a:p>
          <a:p>
            <a:pPr marL="0" indent="0">
              <a:buNone/>
            </a:pPr>
            <a:r>
              <a:rPr lang="en-US" dirty="0">
                <a:latin typeface="+mn-lt"/>
              </a:rPr>
              <a:t>Register at:</a:t>
            </a:r>
          </a:p>
          <a:p>
            <a:pPr marL="0" indent="0">
              <a:buNone/>
            </a:pPr>
            <a:r>
              <a:rPr lang="en-US" dirty="0">
                <a:latin typeface="+mn-lt"/>
                <a:hlinkClick r:id="rId2"/>
              </a:rPr>
              <a:t>https://ccri.edu/ldc/innovate/oscqr.html</a:t>
            </a:r>
            <a:endParaRPr lang="en-US" dirty="0">
              <a:effectLst/>
              <a:latin typeface="+mn-lt"/>
            </a:endParaRPr>
          </a:p>
          <a:p>
            <a:pPr marL="0" indent="0">
              <a:buNone/>
            </a:pPr>
            <a:endParaRPr lang="en-US" dirty="0">
              <a:latin typeface="+mn-lt"/>
            </a:endParaRPr>
          </a:p>
          <a:p>
            <a:pPr marL="0" indent="0">
              <a:buNone/>
            </a:pPr>
            <a:r>
              <a:rPr lang="en-US" dirty="0">
                <a:latin typeface="+mn-lt"/>
              </a:rPr>
              <a:t>Get Knight points and digital badge!</a:t>
            </a:r>
            <a:endParaRPr lang="en-US" dirty="0">
              <a:effectLst/>
              <a:latin typeface="+mn-lt"/>
            </a:endParaRPr>
          </a:p>
        </p:txBody>
      </p:sp>
      <p:grpSp>
        <p:nvGrpSpPr>
          <p:cNvPr id="4" name="Group 3">
            <a:extLst>
              <a:ext uri="{FF2B5EF4-FFF2-40B4-BE49-F238E27FC236}">
                <a16:creationId xmlns:a16="http://schemas.microsoft.com/office/drawing/2014/main" id="{D8BEA93E-DA69-92A9-5FC9-7501A91D03F8}"/>
              </a:ext>
            </a:extLst>
          </p:cNvPr>
          <p:cNvGrpSpPr/>
          <p:nvPr/>
        </p:nvGrpSpPr>
        <p:grpSpPr>
          <a:xfrm>
            <a:off x="9254442" y="3373959"/>
            <a:ext cx="1462088" cy="110081"/>
            <a:chOff x="0" y="1562311"/>
            <a:chExt cx="11679384" cy="879341"/>
          </a:xfrm>
        </p:grpSpPr>
        <p:sp>
          <p:nvSpPr>
            <p:cNvPr id="5" name="Rectangle 4">
              <a:extLst>
                <a:ext uri="{FF2B5EF4-FFF2-40B4-BE49-F238E27FC236}">
                  <a16:creationId xmlns:a16="http://schemas.microsoft.com/office/drawing/2014/main" id="{9903CE2C-DF20-9B7E-28D8-6DE35CA207A2}"/>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79534E-E80D-F731-1B46-F2E5EE12BACA}"/>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88750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782A9-77F4-344B-A908-315F290C2C39}"/>
              </a:ext>
            </a:extLst>
          </p:cNvPr>
          <p:cNvSpPr>
            <a:spLocks noGrp="1"/>
          </p:cNvSpPr>
          <p:nvPr>
            <p:ph type="title"/>
          </p:nvPr>
        </p:nvSpPr>
        <p:spPr>
          <a:xfrm>
            <a:off x="7615358" y="2928769"/>
            <a:ext cx="3932237" cy="1000461"/>
          </a:xfrm>
        </p:spPr>
        <p:txBody>
          <a:bodyPr>
            <a:normAutofit/>
          </a:bodyPr>
          <a:lstStyle/>
          <a:p>
            <a:r>
              <a:rPr lang="en-US" sz="6000" b="1" dirty="0">
                <a:solidFill>
                  <a:schemeClr val="bg1"/>
                </a:solidFill>
                <a:latin typeface="+mj-lt"/>
              </a:rPr>
              <a:t>Questions?</a:t>
            </a:r>
          </a:p>
        </p:txBody>
      </p:sp>
      <p:pic>
        <p:nvPicPr>
          <p:cNvPr id="6" name="Picture Placeholder 5">
            <a:extLst>
              <a:ext uri="{FF2B5EF4-FFF2-40B4-BE49-F238E27FC236}">
                <a16:creationId xmlns:a16="http://schemas.microsoft.com/office/drawing/2014/main" id="{6CC1E322-88D2-D24D-B149-DA36ADB2EF50}"/>
              </a:ext>
            </a:extLst>
          </p:cNvPr>
          <p:cNvPicPr>
            <a:picLocks noGrp="1" noChangeAspect="1"/>
          </p:cNvPicPr>
          <p:nvPr>
            <p:ph type="pic" idx="1"/>
          </p:nvPr>
        </p:nvPicPr>
        <p:blipFill>
          <a:blip r:embed="rId2"/>
          <a:srcRect l="7785" r="7785"/>
          <a:stretch>
            <a:fillRect/>
          </a:stretch>
        </p:blipFill>
        <p:spPr>
          <a:xfrm>
            <a:off x="0" y="-1"/>
            <a:ext cx="8685311" cy="6858000"/>
          </a:xfrm>
        </p:spPr>
      </p:pic>
      <p:sp>
        <p:nvSpPr>
          <p:cNvPr id="7" name="Rectangle 6">
            <a:extLst>
              <a:ext uri="{FF2B5EF4-FFF2-40B4-BE49-F238E27FC236}">
                <a16:creationId xmlns:a16="http://schemas.microsoft.com/office/drawing/2014/main" id="{12A72B20-1DDF-6448-A762-D4FDE9AAE027}"/>
              </a:ext>
            </a:extLst>
          </p:cNvPr>
          <p:cNvSpPr/>
          <p:nvPr/>
        </p:nvSpPr>
        <p:spPr>
          <a:xfrm>
            <a:off x="6970955" y="-129093"/>
            <a:ext cx="5221045" cy="717535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376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04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15C56CF-63C1-E16D-7213-345152139913}"/>
              </a:ext>
            </a:extLst>
          </p:cNvPr>
          <p:cNvSpPr>
            <a:spLocks noGrp="1"/>
          </p:cNvSpPr>
          <p:nvPr>
            <p:ph type="title"/>
          </p:nvPr>
        </p:nvSpPr>
        <p:spPr>
          <a:xfrm>
            <a:off x="524256" y="516804"/>
            <a:ext cx="6594189" cy="1625210"/>
          </a:xfrm>
        </p:spPr>
        <p:txBody>
          <a:bodyPr>
            <a:normAutofit/>
          </a:bodyPr>
          <a:lstStyle/>
          <a:p>
            <a:r>
              <a:rPr lang="en-US" dirty="0">
                <a:solidFill>
                  <a:srgbClr val="FFFFFF"/>
                </a:solidFill>
              </a:rPr>
              <a:t>OSCQR [5-41]</a:t>
            </a:r>
          </a:p>
        </p:txBody>
      </p:sp>
      <p:sp>
        <p:nvSpPr>
          <p:cNvPr id="51" name="Rectangle 50">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 Media 3">
            <a:hlinkClick r:id="" action="ppaction://media"/>
            <a:extLst>
              <a:ext uri="{FF2B5EF4-FFF2-40B4-BE49-F238E27FC236}">
                <a16:creationId xmlns:a16="http://schemas.microsoft.com/office/drawing/2014/main" id="{81BDBE4E-2F3E-B3E1-7766-2675F61325AB}"/>
              </a:ext>
            </a:extLst>
          </p:cNvPr>
          <p:cNvPicPr>
            <a:picLocks noRot="1" noChangeAspect="1"/>
          </p:cNvPicPr>
          <p:nvPr>
            <a:videoFile r:link="rId1"/>
          </p:nvPr>
        </p:nvPicPr>
        <p:blipFill>
          <a:blip r:embed="rId3"/>
          <a:stretch>
            <a:fillRect/>
          </a:stretch>
        </p:blipFill>
        <p:spPr>
          <a:xfrm>
            <a:off x="629365" y="2660287"/>
            <a:ext cx="6454667" cy="3646887"/>
          </a:xfrm>
          <a:prstGeom prst="rect">
            <a:avLst/>
          </a:prstGeom>
        </p:spPr>
      </p:pic>
      <p:sp>
        <p:nvSpPr>
          <p:cNvPr id="53" name="Rectangle 5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D2D37DB-6F26-74B0-E5E3-E1F0816E3EFC}"/>
              </a:ext>
            </a:extLst>
          </p:cNvPr>
          <p:cNvSpPr>
            <a:spLocks noGrp="1"/>
          </p:cNvSpPr>
          <p:nvPr>
            <p:ph idx="1"/>
          </p:nvPr>
        </p:nvSpPr>
        <p:spPr>
          <a:xfrm>
            <a:off x="8029319" y="917725"/>
            <a:ext cx="3424739" cy="4852362"/>
          </a:xfrm>
        </p:spPr>
        <p:txBody>
          <a:bodyPr anchor="ctr">
            <a:normAutofit/>
          </a:bodyPr>
          <a:lstStyle/>
          <a:p>
            <a:pPr marL="0" indent="0">
              <a:buNone/>
            </a:pPr>
            <a:r>
              <a:rPr lang="en-US" sz="2000">
                <a:solidFill>
                  <a:srgbClr val="FFFFFF"/>
                </a:solidFill>
              </a:rPr>
              <a:t>Course provides activities intended to build a sense of class community, support open communication, promote regular and substantive interaction, and establish trust (e.g., ice-breaking activities, Course Bulletin Board, planned Office Hours, and dedicated discussion forums).</a:t>
            </a:r>
          </a:p>
        </p:txBody>
      </p:sp>
    </p:spTree>
    <p:extLst>
      <p:ext uri="{BB962C8B-B14F-4D97-AF65-F5344CB8AC3E}">
        <p14:creationId xmlns:p14="http://schemas.microsoft.com/office/powerpoint/2010/main" val="420479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a:t>Part 1</a:t>
            </a:r>
            <a:endParaRPr lang="en-US" dirty="0"/>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741762" y="2511358"/>
            <a:ext cx="10515600" cy="3677964"/>
          </a:xfrm>
          <a:effectLst>
            <a:outerShdw sx="1000" sy="1000" algn="ctr" rotWithShape="0">
              <a:srgbClr val="000000"/>
            </a:outerShdw>
          </a:effectLst>
        </p:spPr>
        <p:txBody>
          <a:bodyPr>
            <a:normAutofit/>
          </a:bodyPr>
          <a:lstStyle/>
          <a:p>
            <a:pPr marL="0" indent="0">
              <a:lnSpc>
                <a:spcPct val="150000"/>
              </a:lnSpc>
              <a:buNone/>
            </a:pPr>
            <a:r>
              <a:rPr lang="en-US" dirty="0">
                <a:solidFill>
                  <a:schemeClr val="accent1"/>
                </a:solidFill>
              </a:rPr>
              <a:t>Building a sense of community mitigates the solitude and isolation reported by online learners </a:t>
            </a:r>
            <a:r>
              <a:rPr lang="en-US" dirty="0"/>
              <a:t>(Bibeau, 2001). Courses that promote class community help learning occur “in a social context” (Dewey) and mitigate the perception of a correspondence course.</a:t>
            </a:r>
          </a:p>
        </p:txBody>
      </p:sp>
      <p:grpSp>
        <p:nvGrpSpPr>
          <p:cNvPr id="13" name="Group 12">
            <a:extLst>
              <a:ext uri="{FF2B5EF4-FFF2-40B4-BE49-F238E27FC236}">
                <a16:creationId xmlns:a16="http://schemas.microsoft.com/office/drawing/2014/main" id="{CA0BA1BE-0444-975E-3363-C13916DDD65E}"/>
              </a:ext>
            </a:extLst>
          </p:cNvPr>
          <p:cNvGrpSpPr/>
          <p:nvPr/>
        </p:nvGrpSpPr>
        <p:grpSpPr>
          <a:xfrm>
            <a:off x="256308" y="1632017"/>
            <a:ext cx="11679384" cy="879341"/>
            <a:chOff x="0" y="1562311"/>
            <a:chExt cx="11679384" cy="879341"/>
          </a:xfrm>
        </p:grpSpPr>
        <p:sp>
          <p:nvSpPr>
            <p:cNvPr id="7" name="Rectangle 6">
              <a:extLst>
                <a:ext uri="{FF2B5EF4-FFF2-40B4-BE49-F238E27FC236}">
                  <a16:creationId xmlns:a16="http://schemas.microsoft.com/office/drawing/2014/main" id="{E458BCC7-697F-E15E-9D9F-D093D159DA03}"/>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794E28D-A51C-A9B9-B58D-D61DCE8DBAB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2467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dirty="0"/>
              <a:t>Part 2</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071687"/>
            <a:ext cx="10515600" cy="4549830"/>
          </a:xfrm>
        </p:spPr>
        <p:txBody>
          <a:bodyPr>
            <a:noAutofit/>
          </a:bodyPr>
          <a:lstStyle/>
          <a:p>
            <a:pPr marL="0" indent="0">
              <a:buNone/>
            </a:pPr>
            <a:r>
              <a:rPr lang="en-US" sz="2400" dirty="0"/>
              <a:t>Activities that build class community early in the course typically fall into three categories:</a:t>
            </a:r>
          </a:p>
          <a:p>
            <a:pPr lvl="1">
              <a:lnSpc>
                <a:spcPct val="150000"/>
              </a:lnSpc>
            </a:pPr>
            <a:r>
              <a:rPr lang="en-US" dirty="0"/>
              <a:t>Social activities which </a:t>
            </a:r>
            <a:r>
              <a:rPr lang="en-US" dirty="0">
                <a:solidFill>
                  <a:schemeClr val="accent1"/>
                </a:solidFill>
              </a:rPr>
              <a:t>focus on self-expression</a:t>
            </a:r>
            <a:r>
              <a:rPr lang="en-US" dirty="0"/>
              <a:t>.</a:t>
            </a:r>
          </a:p>
          <a:p>
            <a:pPr lvl="1">
              <a:lnSpc>
                <a:spcPct val="150000"/>
              </a:lnSpc>
            </a:pPr>
            <a:r>
              <a:rPr lang="en-US" dirty="0"/>
              <a:t>Cognitive activities which </a:t>
            </a:r>
            <a:r>
              <a:rPr lang="en-US" dirty="0">
                <a:solidFill>
                  <a:schemeClr val="accent1"/>
                </a:solidFill>
              </a:rPr>
              <a:t>focus on academic and professional goals</a:t>
            </a:r>
            <a:r>
              <a:rPr lang="en-US" dirty="0"/>
              <a:t>.</a:t>
            </a:r>
          </a:p>
          <a:p>
            <a:pPr lvl="1">
              <a:lnSpc>
                <a:spcPct val="150000"/>
              </a:lnSpc>
            </a:pPr>
            <a:r>
              <a:rPr lang="en-US" dirty="0"/>
              <a:t>“Getting Started” activities </a:t>
            </a:r>
            <a:r>
              <a:rPr lang="en-US" dirty="0">
                <a:solidFill>
                  <a:schemeClr val="accent1"/>
                </a:solidFill>
              </a:rPr>
              <a:t>which familiarize learners with course materials and technology.</a:t>
            </a:r>
          </a:p>
          <a:p>
            <a:pPr lvl="1">
              <a:lnSpc>
                <a:spcPct val="150000"/>
              </a:lnSpc>
            </a:pPr>
            <a:r>
              <a:rPr lang="en-US" dirty="0"/>
              <a:t>Each of these types of activities foster social presence, promote learner engagement and open avenues for communication.</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145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6389318" cy="1325563"/>
          </a:xfrm>
        </p:spPr>
        <p:txBody>
          <a:bodyPr/>
          <a:lstStyle/>
          <a:p>
            <a:r>
              <a:rPr lang="en-US" dirty="0"/>
              <a:t>Part 3</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256307" y="2071687"/>
            <a:ext cx="11330641" cy="4549830"/>
          </a:xfrm>
        </p:spPr>
        <p:txBody>
          <a:bodyPr>
            <a:noAutofit/>
          </a:bodyPr>
          <a:lstStyle/>
          <a:p>
            <a:pPr marL="0" indent="0">
              <a:lnSpc>
                <a:spcPct val="150000"/>
              </a:lnSpc>
              <a:buNone/>
            </a:pPr>
            <a:r>
              <a:rPr lang="en-US" sz="2000" dirty="0"/>
              <a:t>Social presence involves </a:t>
            </a:r>
            <a:r>
              <a:rPr lang="en-US" sz="2000" dirty="0">
                <a:solidFill>
                  <a:schemeClr val="accent1"/>
                </a:solidFill>
              </a:rPr>
              <a:t>affective expression, open communication, and group cohesion</a:t>
            </a:r>
            <a:r>
              <a:rPr lang="en-US" sz="2000" dirty="0"/>
              <a:t>. Each of these factors promote learner engagement in an online course (Annand, 2011).</a:t>
            </a:r>
          </a:p>
          <a:p>
            <a:pPr>
              <a:lnSpc>
                <a:spcPct val="150000"/>
              </a:lnSpc>
            </a:pPr>
            <a:r>
              <a:rPr lang="en-US" sz="2000" dirty="0"/>
              <a:t>Affective expression manifests through the sens</a:t>
            </a:r>
            <a:r>
              <a:rPr lang="en-US" sz="2000" dirty="0">
                <a:solidFill>
                  <a:schemeClr val="accent1"/>
                </a:solidFill>
              </a:rPr>
              <a:t>e of belonging </a:t>
            </a:r>
            <a:r>
              <a:rPr lang="en-US" sz="2000" dirty="0"/>
              <a:t>that learners feel after getting to know each other and form impressions in an online course. </a:t>
            </a:r>
          </a:p>
          <a:p>
            <a:pPr>
              <a:lnSpc>
                <a:spcPct val="150000"/>
              </a:lnSpc>
            </a:pPr>
            <a:r>
              <a:rPr lang="en-US" sz="2000" dirty="0"/>
              <a:t>Open communication enables learners to </a:t>
            </a:r>
            <a:r>
              <a:rPr lang="en-US" sz="2000" dirty="0">
                <a:solidFill>
                  <a:schemeClr val="accent1"/>
                </a:solidFill>
              </a:rPr>
              <a:t>feel comfortable participating </a:t>
            </a:r>
            <a:r>
              <a:rPr lang="en-US" sz="2000" dirty="0"/>
              <a:t>in online conversations and interacting with other learners. </a:t>
            </a:r>
          </a:p>
          <a:p>
            <a:pPr>
              <a:lnSpc>
                <a:spcPct val="150000"/>
              </a:lnSpc>
            </a:pPr>
            <a:r>
              <a:rPr lang="en-US" sz="2000" dirty="0"/>
              <a:t>Group cohesion comes into play when learners</a:t>
            </a:r>
            <a:r>
              <a:rPr lang="en-US" sz="2000" dirty="0">
                <a:solidFill>
                  <a:schemeClr val="accent1"/>
                </a:solidFill>
              </a:rPr>
              <a:t> feel comfortable disagreeing and challenging each other and respecting opposing views </a:t>
            </a:r>
            <a:r>
              <a:rPr lang="en-US" sz="2000" dirty="0"/>
              <a:t>while collaborating on course work (Rourke, et al., 1999).</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88016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6389318" cy="1325563"/>
          </a:xfrm>
        </p:spPr>
        <p:txBody>
          <a:bodyPr/>
          <a:lstStyle/>
          <a:p>
            <a:r>
              <a:rPr lang="en-US" dirty="0"/>
              <a:t>Part 4 - RSI</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071687"/>
            <a:ext cx="10515600" cy="4549830"/>
          </a:xfrm>
        </p:spPr>
        <p:txBody>
          <a:bodyPr>
            <a:noAutofit/>
          </a:bodyPr>
          <a:lstStyle/>
          <a:p>
            <a:pPr marL="0" indent="0">
              <a:lnSpc>
                <a:spcPct val="150000"/>
              </a:lnSpc>
              <a:buNone/>
            </a:pPr>
            <a:r>
              <a:rPr lang="en-US" sz="2400" dirty="0"/>
              <a:t>Online courses support </a:t>
            </a:r>
            <a:r>
              <a:rPr lang="en-US" sz="2400" b="1" dirty="0">
                <a:hlinkClick r:id="rId2"/>
              </a:rPr>
              <a:t>regular and substantive interaction</a:t>
            </a:r>
            <a:r>
              <a:rPr lang="en-US" sz="2400" dirty="0"/>
              <a:t> by building trust, and a strong sense of online class community. While online class community and trust can be cultivated and built with the instructor and between learners in an online course in various ways, the </a:t>
            </a:r>
            <a:r>
              <a:rPr lang="en-US" sz="2400" dirty="0">
                <a:solidFill>
                  <a:schemeClr val="accent1"/>
                </a:solidFill>
              </a:rPr>
              <a:t>online instructor sets the tone and gets the course off to a good start by designing online course activities and spaces</a:t>
            </a:r>
            <a:r>
              <a:rPr lang="en-US" sz="2400" dirty="0"/>
              <a:t> that are intended to build and grow a sense of class community among all course participants, establishing expectations for open communications, and specific activities and opportunities aimed at building trust. </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8684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6389318" cy="1325563"/>
          </a:xfrm>
        </p:spPr>
        <p:txBody>
          <a:bodyPr/>
          <a:lstStyle/>
          <a:p>
            <a:r>
              <a:rPr lang="en-US" dirty="0"/>
              <a:t>Part 5 - RSI</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071687"/>
            <a:ext cx="10515600" cy="4549830"/>
          </a:xfrm>
        </p:spPr>
        <p:txBody>
          <a:bodyPr>
            <a:noAutofit/>
          </a:bodyPr>
          <a:lstStyle/>
          <a:p>
            <a:pPr marL="0" indent="0">
              <a:lnSpc>
                <a:spcPct val="150000"/>
              </a:lnSpc>
              <a:buNone/>
            </a:pPr>
            <a:r>
              <a:rPr lang="en-US" sz="2400" dirty="0"/>
              <a:t>The design of the course and the instructor, as a member of the online class community, </a:t>
            </a:r>
            <a:r>
              <a:rPr lang="en-US" sz="2400" dirty="0">
                <a:solidFill>
                  <a:schemeClr val="accent1"/>
                </a:solidFill>
              </a:rPr>
              <a:t>building online community and trust </a:t>
            </a:r>
            <a:r>
              <a:rPr lang="en-US" sz="2400" dirty="0"/>
              <a:t>through regular, substantive, scheduled and predictable course facilitation, </a:t>
            </a:r>
            <a:r>
              <a:rPr lang="en-US" sz="2400" dirty="0">
                <a:solidFill>
                  <a:schemeClr val="accent1"/>
                </a:solidFill>
              </a:rPr>
              <a:t>community interaction, engagement, and open communications</a:t>
            </a:r>
            <a:r>
              <a:rPr lang="en-US" sz="2400" dirty="0"/>
              <a:t>. Directing learners to ask questions and interact with the instructor, </a:t>
            </a:r>
            <a:r>
              <a:rPr lang="en-US" sz="2400" dirty="0">
                <a:solidFill>
                  <a:schemeClr val="accent1"/>
                </a:solidFill>
              </a:rPr>
              <a:t>and others in the course</a:t>
            </a:r>
            <a:r>
              <a:rPr lang="en-US" sz="2400" dirty="0"/>
              <a:t>, can help the learner develop a sense of class community and trust, which further supports RSI, and is a good general practice. Scheduling a specific instructor-facilitated discussion on course topics, or to provide clarification, help, or feedback demonstrates compliance with RSI.</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0076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C69D9-E666-6CCA-3982-052C11DC818D}"/>
              </a:ext>
            </a:extLst>
          </p:cNvPr>
          <p:cNvSpPr>
            <a:spLocks noGrp="1"/>
          </p:cNvSpPr>
          <p:nvPr>
            <p:ph type="title"/>
          </p:nvPr>
        </p:nvSpPr>
        <p:spPr/>
        <p:txBody>
          <a:bodyPr/>
          <a:lstStyle/>
          <a:p>
            <a:r>
              <a:rPr lang="en-US" dirty="0"/>
              <a:t>Practices</a:t>
            </a:r>
            <a:endParaRPr lang="en-US" sz="2400" dirty="0"/>
          </a:p>
        </p:txBody>
      </p:sp>
      <p:sp>
        <p:nvSpPr>
          <p:cNvPr id="3" name="Content Placeholder 2">
            <a:extLst>
              <a:ext uri="{FF2B5EF4-FFF2-40B4-BE49-F238E27FC236}">
                <a16:creationId xmlns:a16="http://schemas.microsoft.com/office/drawing/2014/main" id="{8E5B2D65-F877-F220-2141-1D26581BB46E}"/>
              </a:ext>
            </a:extLst>
          </p:cNvPr>
          <p:cNvSpPr>
            <a:spLocks noGrp="1"/>
          </p:cNvSpPr>
          <p:nvPr>
            <p:ph idx="1"/>
          </p:nvPr>
        </p:nvSpPr>
        <p:spPr>
          <a:xfrm>
            <a:off x="895934" y="1888771"/>
            <a:ext cx="10207257" cy="4786313"/>
          </a:xfrm>
        </p:spPr>
        <p:txBody>
          <a:bodyPr>
            <a:noAutofit/>
          </a:bodyPr>
          <a:lstStyle/>
          <a:p>
            <a:pPr marL="0" indent="0">
              <a:lnSpc>
                <a:spcPct val="150000"/>
              </a:lnSpc>
              <a:buNone/>
            </a:pPr>
            <a:r>
              <a:rPr lang="en-US" dirty="0">
                <a:latin typeface="+mn-lt"/>
              </a:rPr>
              <a:t>Develop class community </a:t>
            </a:r>
          </a:p>
          <a:p>
            <a:pPr lvl="1">
              <a:lnSpc>
                <a:spcPct val="150000"/>
              </a:lnSpc>
            </a:pPr>
            <a:r>
              <a:rPr lang="en-US" dirty="0"/>
              <a:t>Community Discussions</a:t>
            </a:r>
          </a:p>
          <a:p>
            <a:pPr lvl="1">
              <a:lnSpc>
                <a:spcPct val="150000"/>
              </a:lnSpc>
            </a:pPr>
            <a:r>
              <a:rPr lang="en-US" dirty="0"/>
              <a:t>Early and Often Feedback</a:t>
            </a:r>
          </a:p>
          <a:p>
            <a:pPr lvl="1">
              <a:lnSpc>
                <a:spcPct val="150000"/>
              </a:lnSpc>
            </a:pPr>
            <a:r>
              <a:rPr lang="en-US" dirty="0"/>
              <a:t>Check-ins and Office Hours</a:t>
            </a:r>
          </a:p>
          <a:p>
            <a:pPr lvl="1">
              <a:lnSpc>
                <a:spcPct val="150000"/>
              </a:lnSpc>
            </a:pPr>
            <a:r>
              <a:rPr lang="en-US" dirty="0"/>
              <a:t>Integrate Student Feedback</a:t>
            </a:r>
          </a:p>
          <a:p>
            <a:pPr lvl="1">
              <a:lnSpc>
                <a:spcPct val="150000"/>
              </a:lnSpc>
            </a:pPr>
            <a:endParaRPr lang="en-US" dirty="0"/>
          </a:p>
        </p:txBody>
      </p:sp>
      <p:grpSp>
        <p:nvGrpSpPr>
          <p:cNvPr id="4" name="Group 3">
            <a:extLst>
              <a:ext uri="{FF2B5EF4-FFF2-40B4-BE49-F238E27FC236}">
                <a16:creationId xmlns:a16="http://schemas.microsoft.com/office/drawing/2014/main" id="{97C11E1E-F996-6B30-1910-10DDD675EF07}"/>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3BE8DD46-F201-7FA0-DF95-9ADD9A7BB695}"/>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00EF36-10A5-BE43-2F6D-FB8300F178DF}"/>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22154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16F194-2F00-B25C-B1A6-3127660362DA}"/>
              </a:ext>
            </a:extLst>
          </p:cNvPr>
          <p:cNvSpPr>
            <a:spLocks noGrp="1"/>
          </p:cNvSpPr>
          <p:nvPr>
            <p:ph type="title"/>
          </p:nvPr>
        </p:nvSpPr>
        <p:spPr>
          <a:xfrm>
            <a:off x="635000" y="640823"/>
            <a:ext cx="3418659" cy="5583148"/>
          </a:xfrm>
        </p:spPr>
        <p:txBody>
          <a:bodyPr anchor="ctr">
            <a:normAutofit/>
          </a:bodyPr>
          <a:lstStyle/>
          <a:p>
            <a:r>
              <a:rPr lang="en-US" sz="5400"/>
              <a:t>Community Discussions</a:t>
            </a:r>
          </a:p>
        </p:txBody>
      </p:sp>
      <p:sp>
        <p:nvSpPr>
          <p:cNvPr id="18"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91762165-F870-501A-C075-EBB3142BD3E3}"/>
              </a:ext>
            </a:extLst>
          </p:cNvPr>
          <p:cNvGraphicFramePr>
            <a:graphicFrameLocks noGrp="1"/>
          </p:cNvGraphicFramePr>
          <p:nvPr>
            <p:ph idx="1"/>
            <p:extLst>
              <p:ext uri="{D42A27DB-BD31-4B8C-83A1-F6EECF244321}">
                <p14:modId xmlns:p14="http://schemas.microsoft.com/office/powerpoint/2010/main" val="79267809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7815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1BC4B8DD0524D84D8F2F160102399" ma:contentTypeVersion="12" ma:contentTypeDescription="Create a new document." ma:contentTypeScope="" ma:versionID="25ddded948c4587be5e037c8e374de50">
  <xsd:schema xmlns:xsd="http://www.w3.org/2001/XMLSchema" xmlns:xs="http://www.w3.org/2001/XMLSchema" xmlns:p="http://schemas.microsoft.com/office/2006/metadata/properties" xmlns:ns2="79879555-5606-4ab6-8622-5aba78f0e147" xmlns:ns3="412ac464-f6b9-4682-8544-1eb46cd5a97f" targetNamespace="http://schemas.microsoft.com/office/2006/metadata/properties" ma:root="true" ma:fieldsID="382111533cbe779624273346dc993d1c" ns2:_="" ns3:_="">
    <xsd:import namespace="79879555-5606-4ab6-8622-5aba78f0e147"/>
    <xsd:import namespace="412ac464-f6b9-4682-8544-1eb46cd5a97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79555-5606-4ab6-8622-5aba78f0e1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2ac464-f6b9-4682-8544-1eb46cd5a97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730622A-D11F-43E2-82B4-2CAA75DEE6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879555-5606-4ab6-8622-5aba78f0e147"/>
    <ds:schemaRef ds:uri="412ac464-f6b9-4682-8544-1eb46cd5a9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3FEF09-4837-41EE-A366-84BBC5F58F26}">
  <ds:schemaRefs>
    <ds:schemaRef ds:uri="http://schemas.microsoft.com/sharepoint/v3/contenttype/forms"/>
  </ds:schemaRefs>
</ds:datastoreItem>
</file>

<file path=customXml/itemProps3.xml><?xml version="1.0" encoding="utf-8"?>
<ds:datastoreItem xmlns:ds="http://schemas.openxmlformats.org/officeDocument/2006/customXml" ds:itemID="{F930F0A3-E252-44DE-9FE2-D5BCCA9A782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2459</TotalTime>
  <Words>1152</Words>
  <Application>Microsoft Macintosh PowerPoint</Application>
  <PresentationFormat>Widescreen</PresentationFormat>
  <Paragraphs>86</Paragraphs>
  <Slides>18</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Helvetica</vt:lpstr>
      <vt:lpstr>Office Theme</vt:lpstr>
      <vt:lpstr>OSCQR [5-41]</vt:lpstr>
      <vt:lpstr>OSCQR [5-41]</vt:lpstr>
      <vt:lpstr>Part 1</vt:lpstr>
      <vt:lpstr>Part 2</vt:lpstr>
      <vt:lpstr>Part 3</vt:lpstr>
      <vt:lpstr>Part 4 - RSI</vt:lpstr>
      <vt:lpstr>Part 5 - RSI</vt:lpstr>
      <vt:lpstr>Practices</vt:lpstr>
      <vt:lpstr>Community Discussions</vt:lpstr>
      <vt:lpstr>Examples</vt:lpstr>
      <vt:lpstr>DAPPS Method for Ice Breaker</vt:lpstr>
      <vt:lpstr>Early and Often Feedback</vt:lpstr>
      <vt:lpstr>Check- Ins and Office Hours</vt:lpstr>
      <vt:lpstr>Integrate Student Feedback</vt:lpstr>
      <vt:lpstr>Resources</vt:lpstr>
      <vt:lpstr>Resources</vt:lpstr>
      <vt:lpstr>Request a Course Review</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Design Review</dc:title>
  <dc:creator>McIntyre, Mish</dc:creator>
  <cp:lastModifiedBy>McIntyre, Mish</cp:lastModifiedBy>
  <cp:revision>52</cp:revision>
  <dcterms:created xsi:type="dcterms:W3CDTF">2019-10-09T18:50:38Z</dcterms:created>
  <dcterms:modified xsi:type="dcterms:W3CDTF">2022-11-10T15:54:30Z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0x010100D9D1BC4B8DD0524D84D8F2F160102399</vt:lpwstr>
  </property>
</Properties>
</file>