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4"/>
  </p:sldMasterIdLst>
  <p:notesMasterIdLst>
    <p:notesMasterId r:id="rId25"/>
  </p:notesMasterIdLst>
  <p:sldIdLst>
    <p:sldId id="256" r:id="rId5"/>
    <p:sldId id="264" r:id="rId6"/>
    <p:sldId id="265" r:id="rId7"/>
    <p:sldId id="266" r:id="rId8"/>
    <p:sldId id="314" r:id="rId9"/>
    <p:sldId id="340" r:id="rId10"/>
    <p:sldId id="327" r:id="rId11"/>
    <p:sldId id="341" r:id="rId12"/>
    <p:sldId id="328" r:id="rId13"/>
    <p:sldId id="338" r:id="rId14"/>
    <p:sldId id="329" r:id="rId15"/>
    <p:sldId id="347" r:id="rId16"/>
    <p:sldId id="339" r:id="rId17"/>
    <p:sldId id="342" r:id="rId18"/>
    <p:sldId id="343" r:id="rId19"/>
    <p:sldId id="344" r:id="rId20"/>
    <p:sldId id="348" r:id="rId21"/>
    <p:sldId id="346" r:id="rId22"/>
    <p:sldId id="345" r:id="rId23"/>
    <p:sldId id="26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6A"/>
    <a:srgbClr val="80CDCB"/>
    <a:srgbClr val="B7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679"/>
    <p:restoredTop sz="96197"/>
  </p:normalViewPr>
  <p:slideViewPr>
    <p:cSldViewPr snapToGrid="0" snapToObjects="1">
      <p:cViewPr varScale="1">
        <p:scale>
          <a:sx n="106" d="100"/>
          <a:sy n="106" d="100"/>
        </p:scale>
        <p:origin x="21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47.svg"/><Relationship Id="rId9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47.svg"/><Relationship Id="rId9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1B6D7C-FAF5-4405-83B6-44611FDBFF8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0_3" csCatId="mainScheme" phldr="1"/>
      <dgm:spPr/>
      <dgm:t>
        <a:bodyPr/>
        <a:lstStyle/>
        <a:p>
          <a:endParaRPr lang="en-US"/>
        </a:p>
      </dgm:t>
    </dgm:pt>
    <dgm:pt modelId="{166658F9-797A-486E-8252-069641B6360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Can be diagnostic – job, family responsibilities, available time to meet online, etc.</a:t>
          </a:r>
        </a:p>
      </dgm:t>
    </dgm:pt>
    <dgm:pt modelId="{6C50BF0C-6315-4813-8762-0891F5B23514}" type="parTrans" cxnId="{28D05F66-B0C2-49F2-BB83-4627A30FD26A}">
      <dgm:prSet/>
      <dgm:spPr/>
      <dgm:t>
        <a:bodyPr/>
        <a:lstStyle/>
        <a:p>
          <a:endParaRPr lang="en-US"/>
        </a:p>
      </dgm:t>
    </dgm:pt>
    <dgm:pt modelId="{5D989D9C-2DAF-4A98-A54A-0A3EE26CF12F}" type="sibTrans" cxnId="{28D05F66-B0C2-49F2-BB83-4627A30FD26A}">
      <dgm:prSet/>
      <dgm:spPr/>
      <dgm:t>
        <a:bodyPr/>
        <a:lstStyle/>
        <a:p>
          <a:endParaRPr lang="en-US"/>
        </a:p>
      </dgm:t>
    </dgm:pt>
    <dgm:pt modelId="{3641BC2E-6308-4DE5-98A3-50933AA73E3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Can measure the pre-knowledge of students in the subject area</a:t>
          </a:r>
        </a:p>
      </dgm:t>
    </dgm:pt>
    <dgm:pt modelId="{5F4CA034-AA4F-4B5A-8867-8E2AA1E69FB7}" type="parTrans" cxnId="{75974A17-7D30-47D9-9D86-B4E14A5D145B}">
      <dgm:prSet/>
      <dgm:spPr/>
      <dgm:t>
        <a:bodyPr/>
        <a:lstStyle/>
        <a:p>
          <a:endParaRPr lang="en-US"/>
        </a:p>
      </dgm:t>
    </dgm:pt>
    <dgm:pt modelId="{4BAB9099-10A5-493F-AC23-280EF0144D57}" type="sibTrans" cxnId="{75974A17-7D30-47D9-9D86-B4E14A5D145B}">
      <dgm:prSet/>
      <dgm:spPr/>
      <dgm:t>
        <a:bodyPr/>
        <a:lstStyle/>
        <a:p>
          <a:endParaRPr lang="en-US"/>
        </a:p>
      </dgm:t>
    </dgm:pt>
    <dgm:pt modelId="{EF45BCE3-F110-472E-A344-7D8D81AD1CB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Can be inclusive – nick name, pronunciation, pronouns, what do you want me to know about the challenges and/or barriers in your life.</a:t>
          </a:r>
        </a:p>
      </dgm:t>
    </dgm:pt>
    <dgm:pt modelId="{11CAC445-F0FF-4F90-83E0-5975AE185A5B}" type="parTrans" cxnId="{5753CABB-DAD5-4845-A1D5-29747F4AFA6E}">
      <dgm:prSet/>
      <dgm:spPr/>
      <dgm:t>
        <a:bodyPr/>
        <a:lstStyle/>
        <a:p>
          <a:endParaRPr lang="en-US"/>
        </a:p>
      </dgm:t>
    </dgm:pt>
    <dgm:pt modelId="{9042F2ED-4BEE-4C81-8437-AF5A18049B53}" type="sibTrans" cxnId="{5753CABB-DAD5-4845-A1D5-29747F4AFA6E}">
      <dgm:prSet/>
      <dgm:spPr/>
      <dgm:t>
        <a:bodyPr/>
        <a:lstStyle/>
        <a:p>
          <a:endParaRPr lang="en-US"/>
        </a:p>
      </dgm:t>
    </dgm:pt>
    <dgm:pt modelId="{C35FDCE7-5321-434A-836A-8D9DFD8ECDF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 Technology and Blackboard experience. Previous online learning experience.</a:t>
          </a:r>
        </a:p>
      </dgm:t>
    </dgm:pt>
    <dgm:pt modelId="{37DFECF0-D6D3-F84F-A280-BB36DADE9616}" type="parTrans" cxnId="{9B7798C7-A0D2-AB40-9BD8-D863F3B1B730}">
      <dgm:prSet/>
      <dgm:spPr/>
      <dgm:t>
        <a:bodyPr/>
        <a:lstStyle/>
        <a:p>
          <a:endParaRPr lang="en-US"/>
        </a:p>
      </dgm:t>
    </dgm:pt>
    <dgm:pt modelId="{AFA97AE5-9A22-DB49-AA46-C9818F207854}" type="sibTrans" cxnId="{9B7798C7-A0D2-AB40-9BD8-D863F3B1B730}">
      <dgm:prSet/>
      <dgm:spPr/>
      <dgm:t>
        <a:bodyPr/>
        <a:lstStyle/>
        <a:p>
          <a:endParaRPr lang="en-US"/>
        </a:p>
      </dgm:t>
    </dgm:pt>
    <dgm:pt modelId="{CD555970-84BB-2248-9655-60E5E4F1087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How prepared is the student for this course?  Include prior learning especially from prerequisite courses.</a:t>
          </a:r>
        </a:p>
      </dgm:t>
    </dgm:pt>
    <dgm:pt modelId="{71689906-A5AA-FD45-B20C-D62A99A378E7}" type="parTrans" cxnId="{D7914B37-FFC5-BD4B-A7EC-576B19494743}">
      <dgm:prSet/>
      <dgm:spPr/>
      <dgm:t>
        <a:bodyPr/>
        <a:lstStyle/>
        <a:p>
          <a:endParaRPr lang="en-US"/>
        </a:p>
      </dgm:t>
    </dgm:pt>
    <dgm:pt modelId="{B6F98C23-4EA2-3841-8347-4039384C0C6B}" type="sibTrans" cxnId="{D7914B37-FFC5-BD4B-A7EC-576B19494743}">
      <dgm:prSet/>
      <dgm:spPr/>
      <dgm:t>
        <a:bodyPr/>
        <a:lstStyle/>
        <a:p>
          <a:endParaRPr lang="en-US"/>
        </a:p>
      </dgm:t>
    </dgm:pt>
    <dgm:pt modelId="{87082AE6-99AA-449C-8C2E-AE8E6F0716A8}" type="pres">
      <dgm:prSet presAssocID="{521B6D7C-FAF5-4405-83B6-44611FDBFF80}" presName="root" presStyleCnt="0">
        <dgm:presLayoutVars>
          <dgm:dir/>
          <dgm:resizeHandles val="exact"/>
        </dgm:presLayoutVars>
      </dgm:prSet>
      <dgm:spPr/>
    </dgm:pt>
    <dgm:pt modelId="{62AE5640-CA7B-44FE-A99B-050D717B0D51}" type="pres">
      <dgm:prSet presAssocID="{166658F9-797A-486E-8252-069641B63609}" presName="compNode" presStyleCnt="0"/>
      <dgm:spPr/>
    </dgm:pt>
    <dgm:pt modelId="{B7CDC3B3-FB03-49B0-AE96-BB179E99CC96}" type="pres">
      <dgm:prSet presAssocID="{166658F9-797A-486E-8252-069641B63609}" presName="bgRect" presStyleLbl="bgShp" presStyleIdx="0" presStyleCnt="5" custLinFactNeighborX="-211" custLinFactNeighborY="-38572"/>
      <dgm:spPr/>
    </dgm:pt>
    <dgm:pt modelId="{1D15605B-E49C-4F72-B2A5-A5F90F481179}" type="pres">
      <dgm:prSet presAssocID="{166658F9-797A-486E-8252-069641B6360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st aid kit with solid fill"/>
        </a:ext>
      </dgm:extLst>
    </dgm:pt>
    <dgm:pt modelId="{B1371789-97B7-4E31-B582-C3AEEBA26671}" type="pres">
      <dgm:prSet presAssocID="{166658F9-797A-486E-8252-069641B63609}" presName="spaceRect" presStyleCnt="0"/>
      <dgm:spPr/>
    </dgm:pt>
    <dgm:pt modelId="{D95E922F-D492-404C-96F3-953E0DB0EC87}" type="pres">
      <dgm:prSet presAssocID="{166658F9-797A-486E-8252-069641B63609}" presName="parTx" presStyleLbl="revTx" presStyleIdx="0" presStyleCnt="5">
        <dgm:presLayoutVars>
          <dgm:chMax val="0"/>
          <dgm:chPref val="0"/>
        </dgm:presLayoutVars>
      </dgm:prSet>
      <dgm:spPr/>
    </dgm:pt>
    <dgm:pt modelId="{A8CE6EF4-801A-4706-88DE-7B659EB22833}" type="pres">
      <dgm:prSet presAssocID="{5D989D9C-2DAF-4A98-A54A-0A3EE26CF12F}" presName="sibTrans" presStyleCnt="0"/>
      <dgm:spPr/>
    </dgm:pt>
    <dgm:pt modelId="{F699C6CA-859A-466A-B62A-A79C1FA6ACD5}" type="pres">
      <dgm:prSet presAssocID="{3641BC2E-6308-4DE5-98A3-50933AA73E32}" presName="compNode" presStyleCnt="0"/>
      <dgm:spPr/>
    </dgm:pt>
    <dgm:pt modelId="{3C37585F-D8D9-4A7D-B219-494789E1C2D9}" type="pres">
      <dgm:prSet presAssocID="{3641BC2E-6308-4DE5-98A3-50933AA73E32}" presName="bgRect" presStyleLbl="bgShp" presStyleIdx="1" presStyleCnt="5"/>
      <dgm:spPr/>
    </dgm:pt>
    <dgm:pt modelId="{8629291A-8BA7-4C5F-9C09-74BB4B87B9F0}" type="pres">
      <dgm:prSet presAssocID="{3641BC2E-6308-4DE5-98A3-50933AA73E3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6D02CE52-77F8-417D-9E19-BB7350ECDA4B}" type="pres">
      <dgm:prSet presAssocID="{3641BC2E-6308-4DE5-98A3-50933AA73E32}" presName="spaceRect" presStyleCnt="0"/>
      <dgm:spPr/>
    </dgm:pt>
    <dgm:pt modelId="{6D9ACC7E-14CD-4E4C-B4EE-B2E5DEBA1013}" type="pres">
      <dgm:prSet presAssocID="{3641BC2E-6308-4DE5-98A3-50933AA73E32}" presName="parTx" presStyleLbl="revTx" presStyleIdx="1" presStyleCnt="5">
        <dgm:presLayoutVars>
          <dgm:chMax val="0"/>
          <dgm:chPref val="0"/>
        </dgm:presLayoutVars>
      </dgm:prSet>
      <dgm:spPr/>
    </dgm:pt>
    <dgm:pt modelId="{242D55D6-B9DE-4657-897D-04453AD5B946}" type="pres">
      <dgm:prSet presAssocID="{4BAB9099-10A5-493F-AC23-280EF0144D57}" presName="sibTrans" presStyleCnt="0"/>
      <dgm:spPr/>
    </dgm:pt>
    <dgm:pt modelId="{2CC54FB7-0D59-43D7-AF29-77F377DBB2D4}" type="pres">
      <dgm:prSet presAssocID="{EF45BCE3-F110-472E-A344-7D8D81AD1CB1}" presName="compNode" presStyleCnt="0"/>
      <dgm:spPr/>
    </dgm:pt>
    <dgm:pt modelId="{747D6DFC-8188-4098-BBD9-93D46E0A3F51}" type="pres">
      <dgm:prSet presAssocID="{EF45BCE3-F110-472E-A344-7D8D81AD1CB1}" presName="bgRect" presStyleLbl="bgShp" presStyleIdx="2" presStyleCnt="5"/>
      <dgm:spPr/>
    </dgm:pt>
    <dgm:pt modelId="{5BCE5C16-8E40-4E95-826C-E44177D9A4EB}" type="pres">
      <dgm:prSet presAssocID="{EF45BCE3-F110-472E-A344-7D8D81AD1CB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tering Plant with solid fill"/>
        </a:ext>
      </dgm:extLst>
    </dgm:pt>
    <dgm:pt modelId="{1F84B242-2499-4BC4-9DC7-4D57CEB5249F}" type="pres">
      <dgm:prSet presAssocID="{EF45BCE3-F110-472E-A344-7D8D81AD1CB1}" presName="spaceRect" presStyleCnt="0"/>
      <dgm:spPr/>
    </dgm:pt>
    <dgm:pt modelId="{1BA25F06-7334-4CFF-B78B-B295E24FF158}" type="pres">
      <dgm:prSet presAssocID="{EF45BCE3-F110-472E-A344-7D8D81AD1CB1}" presName="parTx" presStyleLbl="revTx" presStyleIdx="2" presStyleCnt="5">
        <dgm:presLayoutVars>
          <dgm:chMax val="0"/>
          <dgm:chPref val="0"/>
        </dgm:presLayoutVars>
      </dgm:prSet>
      <dgm:spPr/>
    </dgm:pt>
    <dgm:pt modelId="{24AB8FB5-809D-E945-BC94-9011C0B6B2EB}" type="pres">
      <dgm:prSet presAssocID="{9042F2ED-4BEE-4C81-8437-AF5A18049B53}" presName="sibTrans" presStyleCnt="0"/>
      <dgm:spPr/>
    </dgm:pt>
    <dgm:pt modelId="{F44EF8AF-29F2-3742-A664-BAC014671A77}" type="pres">
      <dgm:prSet presAssocID="{C35FDCE7-5321-434A-836A-8D9DFD8ECDF7}" presName="compNode" presStyleCnt="0"/>
      <dgm:spPr/>
    </dgm:pt>
    <dgm:pt modelId="{46BD5195-9A17-B946-9E92-C548BB8E5936}" type="pres">
      <dgm:prSet presAssocID="{C35FDCE7-5321-434A-836A-8D9DFD8ECDF7}" presName="bgRect" presStyleLbl="bgShp" presStyleIdx="3" presStyleCnt="5"/>
      <dgm:spPr/>
    </dgm:pt>
    <dgm:pt modelId="{04F3F2C5-7D72-3746-9726-2548AA45FEAB}" type="pres">
      <dgm:prSet presAssocID="{C35FDCE7-5321-434A-836A-8D9DFD8ECDF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ract with solid fill"/>
        </a:ext>
      </dgm:extLst>
    </dgm:pt>
    <dgm:pt modelId="{D2023480-89FD-8A46-AD51-091BBA67B8AC}" type="pres">
      <dgm:prSet presAssocID="{C35FDCE7-5321-434A-836A-8D9DFD8ECDF7}" presName="spaceRect" presStyleCnt="0"/>
      <dgm:spPr/>
    </dgm:pt>
    <dgm:pt modelId="{E1593DC9-753B-854C-9F14-8B7C0F17A116}" type="pres">
      <dgm:prSet presAssocID="{C35FDCE7-5321-434A-836A-8D9DFD8ECDF7}" presName="parTx" presStyleLbl="revTx" presStyleIdx="3" presStyleCnt="5">
        <dgm:presLayoutVars>
          <dgm:chMax val="0"/>
          <dgm:chPref val="0"/>
        </dgm:presLayoutVars>
      </dgm:prSet>
      <dgm:spPr/>
    </dgm:pt>
    <dgm:pt modelId="{80B473EF-0CAF-8044-ADD5-01A3A5D0AE65}" type="pres">
      <dgm:prSet presAssocID="{AFA97AE5-9A22-DB49-AA46-C9818F207854}" presName="sibTrans" presStyleCnt="0"/>
      <dgm:spPr/>
    </dgm:pt>
    <dgm:pt modelId="{B40F06AF-3899-F942-AE75-58A9CE7FA749}" type="pres">
      <dgm:prSet presAssocID="{CD555970-84BB-2248-9655-60E5E4F1087E}" presName="compNode" presStyleCnt="0"/>
      <dgm:spPr/>
    </dgm:pt>
    <dgm:pt modelId="{656EDD8F-768B-B544-B3B0-F04AD1113E62}" type="pres">
      <dgm:prSet presAssocID="{CD555970-84BB-2248-9655-60E5E4F1087E}" presName="bgRect" presStyleLbl="bgShp" presStyleIdx="4" presStyleCnt="5"/>
      <dgm:spPr/>
    </dgm:pt>
    <dgm:pt modelId="{439696BA-8F0D-D44F-9D32-203C5B816399}" type="pres">
      <dgm:prSet presAssocID="{CD555970-84BB-2248-9655-60E5E4F1087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lueprint with solid fill"/>
        </a:ext>
      </dgm:extLst>
    </dgm:pt>
    <dgm:pt modelId="{54D561DA-16ED-A448-BFAB-0135BCE82465}" type="pres">
      <dgm:prSet presAssocID="{CD555970-84BB-2248-9655-60E5E4F1087E}" presName="spaceRect" presStyleCnt="0"/>
      <dgm:spPr/>
    </dgm:pt>
    <dgm:pt modelId="{64DC7F9F-8362-9E4C-AF60-43367B2A36CD}" type="pres">
      <dgm:prSet presAssocID="{CD555970-84BB-2248-9655-60E5E4F1087E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5974A17-7D30-47D9-9D86-B4E14A5D145B}" srcId="{521B6D7C-FAF5-4405-83B6-44611FDBFF80}" destId="{3641BC2E-6308-4DE5-98A3-50933AA73E32}" srcOrd="1" destOrd="0" parTransId="{5F4CA034-AA4F-4B5A-8867-8E2AA1E69FB7}" sibTransId="{4BAB9099-10A5-493F-AC23-280EF0144D57}"/>
    <dgm:cxn modelId="{8D86E42F-4B87-E147-B6F1-7BB368CEC016}" type="presOf" srcId="{166658F9-797A-486E-8252-069641B63609}" destId="{D95E922F-D492-404C-96F3-953E0DB0EC87}" srcOrd="0" destOrd="0" presId="urn:microsoft.com/office/officeart/2018/2/layout/IconVerticalSolidList"/>
    <dgm:cxn modelId="{D7914B37-FFC5-BD4B-A7EC-576B19494743}" srcId="{521B6D7C-FAF5-4405-83B6-44611FDBFF80}" destId="{CD555970-84BB-2248-9655-60E5E4F1087E}" srcOrd="4" destOrd="0" parTransId="{71689906-A5AA-FD45-B20C-D62A99A378E7}" sibTransId="{B6F98C23-4EA2-3841-8347-4039384C0C6B}"/>
    <dgm:cxn modelId="{28D05F66-B0C2-49F2-BB83-4627A30FD26A}" srcId="{521B6D7C-FAF5-4405-83B6-44611FDBFF80}" destId="{166658F9-797A-486E-8252-069641B63609}" srcOrd="0" destOrd="0" parTransId="{6C50BF0C-6315-4813-8762-0891F5B23514}" sibTransId="{5D989D9C-2DAF-4A98-A54A-0A3EE26CF12F}"/>
    <dgm:cxn modelId="{B81D628C-20B0-5C41-BF47-B41F93E6397D}" type="presOf" srcId="{CD555970-84BB-2248-9655-60E5E4F1087E}" destId="{64DC7F9F-8362-9E4C-AF60-43367B2A36CD}" srcOrd="0" destOrd="0" presId="urn:microsoft.com/office/officeart/2018/2/layout/IconVerticalSolidList"/>
    <dgm:cxn modelId="{D38C28A9-4292-3A49-B126-1CF5AF565FAD}" type="presOf" srcId="{C35FDCE7-5321-434A-836A-8D9DFD8ECDF7}" destId="{E1593DC9-753B-854C-9F14-8B7C0F17A116}" srcOrd="0" destOrd="0" presId="urn:microsoft.com/office/officeart/2018/2/layout/IconVerticalSolidList"/>
    <dgm:cxn modelId="{5753CABB-DAD5-4845-A1D5-29747F4AFA6E}" srcId="{521B6D7C-FAF5-4405-83B6-44611FDBFF80}" destId="{EF45BCE3-F110-472E-A344-7D8D81AD1CB1}" srcOrd="2" destOrd="0" parTransId="{11CAC445-F0FF-4F90-83E0-5975AE185A5B}" sibTransId="{9042F2ED-4BEE-4C81-8437-AF5A18049B53}"/>
    <dgm:cxn modelId="{1D0591C2-D8B5-3649-9229-792E636619ED}" type="presOf" srcId="{521B6D7C-FAF5-4405-83B6-44611FDBFF80}" destId="{87082AE6-99AA-449C-8C2E-AE8E6F0716A8}" srcOrd="0" destOrd="0" presId="urn:microsoft.com/office/officeart/2018/2/layout/IconVerticalSolidList"/>
    <dgm:cxn modelId="{9B7798C7-A0D2-AB40-9BD8-D863F3B1B730}" srcId="{521B6D7C-FAF5-4405-83B6-44611FDBFF80}" destId="{C35FDCE7-5321-434A-836A-8D9DFD8ECDF7}" srcOrd="3" destOrd="0" parTransId="{37DFECF0-D6D3-F84F-A280-BB36DADE9616}" sibTransId="{AFA97AE5-9A22-DB49-AA46-C9818F207854}"/>
    <dgm:cxn modelId="{55615ADD-C31E-AA4C-B4C7-12FF155CE99E}" type="presOf" srcId="{EF45BCE3-F110-472E-A344-7D8D81AD1CB1}" destId="{1BA25F06-7334-4CFF-B78B-B295E24FF158}" srcOrd="0" destOrd="0" presId="urn:microsoft.com/office/officeart/2018/2/layout/IconVerticalSolidList"/>
    <dgm:cxn modelId="{DA3CECE0-3232-D64C-8AA7-C0CF1F38F38F}" type="presOf" srcId="{3641BC2E-6308-4DE5-98A3-50933AA73E32}" destId="{6D9ACC7E-14CD-4E4C-B4EE-B2E5DEBA1013}" srcOrd="0" destOrd="0" presId="urn:microsoft.com/office/officeart/2018/2/layout/IconVerticalSolidList"/>
    <dgm:cxn modelId="{CF87180C-7F28-1B4B-8CCD-8470C8D9D4D6}" type="presParOf" srcId="{87082AE6-99AA-449C-8C2E-AE8E6F0716A8}" destId="{62AE5640-CA7B-44FE-A99B-050D717B0D51}" srcOrd="0" destOrd="0" presId="urn:microsoft.com/office/officeart/2018/2/layout/IconVerticalSolidList"/>
    <dgm:cxn modelId="{0B528A5D-C2B5-A34A-BC9B-F24EA7877CA3}" type="presParOf" srcId="{62AE5640-CA7B-44FE-A99B-050D717B0D51}" destId="{B7CDC3B3-FB03-49B0-AE96-BB179E99CC96}" srcOrd="0" destOrd="0" presId="urn:microsoft.com/office/officeart/2018/2/layout/IconVerticalSolidList"/>
    <dgm:cxn modelId="{1AA7AA46-B2FB-7D49-B899-C817E49F9168}" type="presParOf" srcId="{62AE5640-CA7B-44FE-A99B-050D717B0D51}" destId="{1D15605B-E49C-4F72-B2A5-A5F90F481179}" srcOrd="1" destOrd="0" presId="urn:microsoft.com/office/officeart/2018/2/layout/IconVerticalSolidList"/>
    <dgm:cxn modelId="{6C0B354B-3DFB-D449-B864-7E12F05E66EE}" type="presParOf" srcId="{62AE5640-CA7B-44FE-A99B-050D717B0D51}" destId="{B1371789-97B7-4E31-B582-C3AEEBA26671}" srcOrd="2" destOrd="0" presId="urn:microsoft.com/office/officeart/2018/2/layout/IconVerticalSolidList"/>
    <dgm:cxn modelId="{E1E39D3C-611C-B349-908D-E5B55467443E}" type="presParOf" srcId="{62AE5640-CA7B-44FE-A99B-050D717B0D51}" destId="{D95E922F-D492-404C-96F3-953E0DB0EC87}" srcOrd="3" destOrd="0" presId="urn:microsoft.com/office/officeart/2018/2/layout/IconVerticalSolidList"/>
    <dgm:cxn modelId="{913551CB-3493-8041-A25A-3547A40B7786}" type="presParOf" srcId="{87082AE6-99AA-449C-8C2E-AE8E6F0716A8}" destId="{A8CE6EF4-801A-4706-88DE-7B659EB22833}" srcOrd="1" destOrd="0" presId="urn:microsoft.com/office/officeart/2018/2/layout/IconVerticalSolidList"/>
    <dgm:cxn modelId="{373CCB98-A63B-3641-BA1A-AC206C87A79C}" type="presParOf" srcId="{87082AE6-99AA-449C-8C2E-AE8E6F0716A8}" destId="{F699C6CA-859A-466A-B62A-A79C1FA6ACD5}" srcOrd="2" destOrd="0" presId="urn:microsoft.com/office/officeart/2018/2/layout/IconVerticalSolidList"/>
    <dgm:cxn modelId="{01AF7B9D-EBF9-E748-AC8A-71B35A469823}" type="presParOf" srcId="{F699C6CA-859A-466A-B62A-A79C1FA6ACD5}" destId="{3C37585F-D8D9-4A7D-B219-494789E1C2D9}" srcOrd="0" destOrd="0" presId="urn:microsoft.com/office/officeart/2018/2/layout/IconVerticalSolidList"/>
    <dgm:cxn modelId="{B39C368C-AD30-234F-927E-9A7B3BDCC272}" type="presParOf" srcId="{F699C6CA-859A-466A-B62A-A79C1FA6ACD5}" destId="{8629291A-8BA7-4C5F-9C09-74BB4B87B9F0}" srcOrd="1" destOrd="0" presId="urn:microsoft.com/office/officeart/2018/2/layout/IconVerticalSolidList"/>
    <dgm:cxn modelId="{B39A5220-0711-EF4E-959E-7EE84C2A496A}" type="presParOf" srcId="{F699C6CA-859A-466A-B62A-A79C1FA6ACD5}" destId="{6D02CE52-77F8-417D-9E19-BB7350ECDA4B}" srcOrd="2" destOrd="0" presId="urn:microsoft.com/office/officeart/2018/2/layout/IconVerticalSolidList"/>
    <dgm:cxn modelId="{0E974C89-1FC8-4846-82D7-D4DCFB8D568F}" type="presParOf" srcId="{F699C6CA-859A-466A-B62A-A79C1FA6ACD5}" destId="{6D9ACC7E-14CD-4E4C-B4EE-B2E5DEBA1013}" srcOrd="3" destOrd="0" presId="urn:microsoft.com/office/officeart/2018/2/layout/IconVerticalSolidList"/>
    <dgm:cxn modelId="{189DE0CA-579E-8A49-B9F4-C70ACADD5243}" type="presParOf" srcId="{87082AE6-99AA-449C-8C2E-AE8E6F0716A8}" destId="{242D55D6-B9DE-4657-897D-04453AD5B946}" srcOrd="3" destOrd="0" presId="urn:microsoft.com/office/officeart/2018/2/layout/IconVerticalSolidList"/>
    <dgm:cxn modelId="{04DA84AA-1ED1-934C-8E8E-78E80DDC591F}" type="presParOf" srcId="{87082AE6-99AA-449C-8C2E-AE8E6F0716A8}" destId="{2CC54FB7-0D59-43D7-AF29-77F377DBB2D4}" srcOrd="4" destOrd="0" presId="urn:microsoft.com/office/officeart/2018/2/layout/IconVerticalSolidList"/>
    <dgm:cxn modelId="{6453B4FE-9582-8A4A-AB4F-B9686367E2AD}" type="presParOf" srcId="{2CC54FB7-0D59-43D7-AF29-77F377DBB2D4}" destId="{747D6DFC-8188-4098-BBD9-93D46E0A3F51}" srcOrd="0" destOrd="0" presId="urn:microsoft.com/office/officeart/2018/2/layout/IconVerticalSolidList"/>
    <dgm:cxn modelId="{51AC0F04-B172-C946-A3D2-4DE9C6E8259A}" type="presParOf" srcId="{2CC54FB7-0D59-43D7-AF29-77F377DBB2D4}" destId="{5BCE5C16-8E40-4E95-826C-E44177D9A4EB}" srcOrd="1" destOrd="0" presId="urn:microsoft.com/office/officeart/2018/2/layout/IconVerticalSolidList"/>
    <dgm:cxn modelId="{068CBEEB-57F1-654C-B418-E902EC2A128C}" type="presParOf" srcId="{2CC54FB7-0D59-43D7-AF29-77F377DBB2D4}" destId="{1F84B242-2499-4BC4-9DC7-4D57CEB5249F}" srcOrd="2" destOrd="0" presId="urn:microsoft.com/office/officeart/2018/2/layout/IconVerticalSolidList"/>
    <dgm:cxn modelId="{9AE75185-689F-2C4E-BBD2-AD2B54F2F2BE}" type="presParOf" srcId="{2CC54FB7-0D59-43D7-AF29-77F377DBB2D4}" destId="{1BA25F06-7334-4CFF-B78B-B295E24FF158}" srcOrd="3" destOrd="0" presId="urn:microsoft.com/office/officeart/2018/2/layout/IconVerticalSolidList"/>
    <dgm:cxn modelId="{E33443B0-83DC-DA4D-8BDB-6F95AA0BFDDC}" type="presParOf" srcId="{87082AE6-99AA-449C-8C2E-AE8E6F0716A8}" destId="{24AB8FB5-809D-E945-BC94-9011C0B6B2EB}" srcOrd="5" destOrd="0" presId="urn:microsoft.com/office/officeart/2018/2/layout/IconVerticalSolidList"/>
    <dgm:cxn modelId="{41F549D5-01EC-654C-830C-2115CDAC08B9}" type="presParOf" srcId="{87082AE6-99AA-449C-8C2E-AE8E6F0716A8}" destId="{F44EF8AF-29F2-3742-A664-BAC014671A77}" srcOrd="6" destOrd="0" presId="urn:microsoft.com/office/officeart/2018/2/layout/IconVerticalSolidList"/>
    <dgm:cxn modelId="{F9296838-E7DF-EA46-BCDE-91C067703D68}" type="presParOf" srcId="{F44EF8AF-29F2-3742-A664-BAC014671A77}" destId="{46BD5195-9A17-B946-9E92-C548BB8E5936}" srcOrd="0" destOrd="0" presId="urn:microsoft.com/office/officeart/2018/2/layout/IconVerticalSolidList"/>
    <dgm:cxn modelId="{C4CF02B4-2B3F-C945-95B8-4B0DFB3FAABB}" type="presParOf" srcId="{F44EF8AF-29F2-3742-A664-BAC014671A77}" destId="{04F3F2C5-7D72-3746-9726-2548AA45FEAB}" srcOrd="1" destOrd="0" presId="urn:microsoft.com/office/officeart/2018/2/layout/IconVerticalSolidList"/>
    <dgm:cxn modelId="{BFF305EB-CE7F-924F-8437-9780DE662056}" type="presParOf" srcId="{F44EF8AF-29F2-3742-A664-BAC014671A77}" destId="{D2023480-89FD-8A46-AD51-091BBA67B8AC}" srcOrd="2" destOrd="0" presId="urn:microsoft.com/office/officeart/2018/2/layout/IconVerticalSolidList"/>
    <dgm:cxn modelId="{F7A49531-B562-4044-8C2E-8E28AF934509}" type="presParOf" srcId="{F44EF8AF-29F2-3742-A664-BAC014671A77}" destId="{E1593DC9-753B-854C-9F14-8B7C0F17A116}" srcOrd="3" destOrd="0" presId="urn:microsoft.com/office/officeart/2018/2/layout/IconVerticalSolidList"/>
    <dgm:cxn modelId="{77B418A0-E2DD-154D-8909-EDD73E9DDE64}" type="presParOf" srcId="{87082AE6-99AA-449C-8C2E-AE8E6F0716A8}" destId="{80B473EF-0CAF-8044-ADD5-01A3A5D0AE65}" srcOrd="7" destOrd="0" presId="urn:microsoft.com/office/officeart/2018/2/layout/IconVerticalSolidList"/>
    <dgm:cxn modelId="{0104DB8D-B82B-2B4A-A71A-D620A107BCD9}" type="presParOf" srcId="{87082AE6-99AA-449C-8C2E-AE8E6F0716A8}" destId="{B40F06AF-3899-F942-AE75-58A9CE7FA749}" srcOrd="8" destOrd="0" presId="urn:microsoft.com/office/officeart/2018/2/layout/IconVerticalSolidList"/>
    <dgm:cxn modelId="{DA51B3F9-7822-6241-992B-1398CA398C19}" type="presParOf" srcId="{B40F06AF-3899-F942-AE75-58A9CE7FA749}" destId="{656EDD8F-768B-B544-B3B0-F04AD1113E62}" srcOrd="0" destOrd="0" presId="urn:microsoft.com/office/officeart/2018/2/layout/IconVerticalSolidList"/>
    <dgm:cxn modelId="{2AAAA7B0-45B8-B647-8A7C-ECA5DD4DCFB8}" type="presParOf" srcId="{B40F06AF-3899-F942-AE75-58A9CE7FA749}" destId="{439696BA-8F0D-D44F-9D32-203C5B816399}" srcOrd="1" destOrd="0" presId="urn:microsoft.com/office/officeart/2018/2/layout/IconVerticalSolidList"/>
    <dgm:cxn modelId="{C7424E70-1481-4F45-80DA-C90351B2554B}" type="presParOf" srcId="{B40F06AF-3899-F942-AE75-58A9CE7FA749}" destId="{54D561DA-16ED-A448-BFAB-0135BCE82465}" srcOrd="2" destOrd="0" presId="urn:microsoft.com/office/officeart/2018/2/layout/IconVerticalSolidList"/>
    <dgm:cxn modelId="{2044BB77-072E-3940-9AD7-8101FF3D97AD}" type="presParOf" srcId="{B40F06AF-3899-F942-AE75-58A9CE7FA749}" destId="{64DC7F9F-8362-9E4C-AF60-43367B2A36C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BD4757-7711-1E49-B6A0-EE7197C712B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E3DBE47-D800-2344-B005-5F653F45C59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Assess every week at least once</a:t>
          </a:r>
        </a:p>
      </dgm:t>
    </dgm:pt>
    <dgm:pt modelId="{88C02247-11B9-D241-ADA6-0D5CFDCEB24C}" type="parTrans" cxnId="{4C32A540-76DC-CB40-BBF6-DB3505A87E17}">
      <dgm:prSet/>
      <dgm:spPr/>
      <dgm:t>
        <a:bodyPr/>
        <a:lstStyle/>
        <a:p>
          <a:endParaRPr lang="en-US"/>
        </a:p>
      </dgm:t>
    </dgm:pt>
    <dgm:pt modelId="{3B14962D-E94F-7644-81CD-C5ABBE37598B}" type="sibTrans" cxnId="{4C32A540-76DC-CB40-BBF6-DB3505A87E17}">
      <dgm:prSet/>
      <dgm:spPr/>
      <dgm:t>
        <a:bodyPr/>
        <a:lstStyle/>
        <a:p>
          <a:endParaRPr lang="en-US"/>
        </a:p>
      </dgm:t>
    </dgm:pt>
    <dgm:pt modelId="{0035220E-93CF-4F4F-A715-AD6063CFFFD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Feedback on growth every week</a:t>
          </a:r>
        </a:p>
      </dgm:t>
    </dgm:pt>
    <dgm:pt modelId="{8A2837D2-6B4F-AD47-BD4A-EF8B2ED90FC6}" type="parTrans" cxnId="{250CE2AD-013B-D642-B1F2-4D770D7837C2}">
      <dgm:prSet/>
      <dgm:spPr/>
      <dgm:t>
        <a:bodyPr/>
        <a:lstStyle/>
        <a:p>
          <a:endParaRPr lang="en-US"/>
        </a:p>
      </dgm:t>
    </dgm:pt>
    <dgm:pt modelId="{043E9D90-E42E-C040-96D6-744814ED47B0}" type="sibTrans" cxnId="{250CE2AD-013B-D642-B1F2-4D770D7837C2}">
      <dgm:prSet/>
      <dgm:spPr/>
      <dgm:t>
        <a:bodyPr/>
        <a:lstStyle/>
        <a:p>
          <a:endParaRPr lang="en-US"/>
        </a:p>
      </dgm:t>
    </dgm:pt>
    <dgm:pt modelId="{05829843-6C13-BE44-8FFE-8607253DAC8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At least 1 summative assessment by Week 5</a:t>
          </a:r>
        </a:p>
      </dgm:t>
    </dgm:pt>
    <dgm:pt modelId="{CBABA9FC-BD2D-1342-8AAC-BA1867CD52A9}" type="parTrans" cxnId="{D24CF46C-6198-4B46-8CD5-AC77885E7E33}">
      <dgm:prSet/>
      <dgm:spPr/>
      <dgm:t>
        <a:bodyPr/>
        <a:lstStyle/>
        <a:p>
          <a:endParaRPr lang="en-US"/>
        </a:p>
      </dgm:t>
    </dgm:pt>
    <dgm:pt modelId="{3823BF4A-9370-F54B-923A-97DB9CC74B3F}" type="sibTrans" cxnId="{D24CF46C-6198-4B46-8CD5-AC77885E7E33}">
      <dgm:prSet/>
      <dgm:spPr/>
      <dgm:t>
        <a:bodyPr/>
        <a:lstStyle/>
        <a:p>
          <a:endParaRPr lang="en-US"/>
        </a:p>
      </dgm:t>
    </dgm:pt>
    <dgm:pt modelId="{ABC8CEC5-BA4F-C344-88D6-2B0EDFE6C44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Course Grade by Week 5 at the latest</a:t>
          </a:r>
        </a:p>
      </dgm:t>
    </dgm:pt>
    <dgm:pt modelId="{BB6E304F-91B1-284D-BEE1-4CF1B2C8C7EF}" type="parTrans" cxnId="{7E4CB085-3E45-3141-B557-4A54231F79A8}">
      <dgm:prSet/>
      <dgm:spPr/>
      <dgm:t>
        <a:bodyPr/>
        <a:lstStyle/>
        <a:p>
          <a:endParaRPr lang="en-US"/>
        </a:p>
      </dgm:t>
    </dgm:pt>
    <dgm:pt modelId="{69ABE473-F2C1-714B-9171-A92070AC556B}" type="sibTrans" cxnId="{7E4CB085-3E45-3141-B557-4A54231F79A8}">
      <dgm:prSet/>
      <dgm:spPr/>
      <dgm:t>
        <a:bodyPr/>
        <a:lstStyle/>
        <a:p>
          <a:endParaRPr lang="en-US"/>
        </a:p>
      </dgm:t>
    </dgm:pt>
    <dgm:pt modelId="{3F7CC1A3-1AA1-674C-A355-96223BB5CA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Detailed Progress Report to Students with Feedback before Mid-Term.</a:t>
          </a:r>
        </a:p>
      </dgm:t>
    </dgm:pt>
    <dgm:pt modelId="{6B7C4832-B08E-6E4B-A848-81E368405DD2}" type="parTrans" cxnId="{E348112A-7B50-064B-A88B-EF355626C544}">
      <dgm:prSet/>
      <dgm:spPr/>
      <dgm:t>
        <a:bodyPr/>
        <a:lstStyle/>
        <a:p>
          <a:endParaRPr lang="en-US"/>
        </a:p>
      </dgm:t>
    </dgm:pt>
    <dgm:pt modelId="{589F0E4A-8C20-954D-8A38-AA297F9363AD}" type="sibTrans" cxnId="{E348112A-7B50-064B-A88B-EF355626C544}">
      <dgm:prSet/>
      <dgm:spPr/>
      <dgm:t>
        <a:bodyPr/>
        <a:lstStyle/>
        <a:p>
          <a:endParaRPr lang="en-US"/>
        </a:p>
      </dgm:t>
    </dgm:pt>
    <dgm:pt modelId="{C9F9AD91-537E-41A1-8825-30A833EC8404}" type="pres">
      <dgm:prSet presAssocID="{50BD4757-7711-1E49-B6A0-EE7197C712BF}" presName="root" presStyleCnt="0">
        <dgm:presLayoutVars>
          <dgm:dir/>
          <dgm:resizeHandles val="exact"/>
        </dgm:presLayoutVars>
      </dgm:prSet>
      <dgm:spPr/>
    </dgm:pt>
    <dgm:pt modelId="{405BF21E-DE1F-4A3D-937F-D556961820CE}" type="pres">
      <dgm:prSet presAssocID="{CE3DBE47-D800-2344-B005-5F653F45C591}" presName="compNode" presStyleCnt="0"/>
      <dgm:spPr/>
    </dgm:pt>
    <dgm:pt modelId="{0A348AE1-F0BF-401C-82E6-1C77B64FD142}" type="pres">
      <dgm:prSet presAssocID="{CE3DBE47-D800-2344-B005-5F653F45C591}" presName="bgRect" presStyleLbl="bgShp" presStyleIdx="0" presStyleCnt="5"/>
      <dgm:spPr/>
    </dgm:pt>
    <dgm:pt modelId="{EA1BF5F4-92B8-4B83-A090-0B33669ED5B7}" type="pres">
      <dgm:prSet presAssocID="{CE3DBE47-D800-2344-B005-5F653F45C59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A9B31AA-8A27-44D3-BB9D-43ED12D8EFDF}" type="pres">
      <dgm:prSet presAssocID="{CE3DBE47-D800-2344-B005-5F653F45C591}" presName="spaceRect" presStyleCnt="0"/>
      <dgm:spPr/>
    </dgm:pt>
    <dgm:pt modelId="{7C6C2B3F-A293-489C-A7FA-3E52BCF34F70}" type="pres">
      <dgm:prSet presAssocID="{CE3DBE47-D800-2344-B005-5F653F45C591}" presName="parTx" presStyleLbl="revTx" presStyleIdx="0" presStyleCnt="5">
        <dgm:presLayoutVars>
          <dgm:chMax val="0"/>
          <dgm:chPref val="0"/>
        </dgm:presLayoutVars>
      </dgm:prSet>
      <dgm:spPr/>
    </dgm:pt>
    <dgm:pt modelId="{34D8146F-F4D4-4397-B4C6-C849BD6B34C3}" type="pres">
      <dgm:prSet presAssocID="{3B14962D-E94F-7644-81CD-C5ABBE37598B}" presName="sibTrans" presStyleCnt="0"/>
      <dgm:spPr/>
    </dgm:pt>
    <dgm:pt modelId="{4B5EABF6-5E59-49BC-B362-0F928A4DF220}" type="pres">
      <dgm:prSet presAssocID="{0035220E-93CF-4F4F-A715-AD6063CFFFD3}" presName="compNode" presStyleCnt="0"/>
      <dgm:spPr/>
    </dgm:pt>
    <dgm:pt modelId="{FBD9473F-4D8D-40A1-A69E-CD9F433C4FD3}" type="pres">
      <dgm:prSet presAssocID="{0035220E-93CF-4F4F-A715-AD6063CFFFD3}" presName="bgRect" presStyleLbl="bgShp" presStyleIdx="1" presStyleCnt="5"/>
      <dgm:spPr/>
    </dgm:pt>
    <dgm:pt modelId="{3A0B0CA5-03C9-4EFC-A564-111EB22F2E42}" type="pres">
      <dgm:prSet presAssocID="{0035220E-93CF-4F4F-A715-AD6063CFFFD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2D4F5ED1-A67E-48EA-BBC0-94E5936D4882}" type="pres">
      <dgm:prSet presAssocID="{0035220E-93CF-4F4F-A715-AD6063CFFFD3}" presName="spaceRect" presStyleCnt="0"/>
      <dgm:spPr/>
    </dgm:pt>
    <dgm:pt modelId="{FA95B698-937C-47E9-B8C7-34C3D67F586B}" type="pres">
      <dgm:prSet presAssocID="{0035220E-93CF-4F4F-A715-AD6063CFFFD3}" presName="parTx" presStyleLbl="revTx" presStyleIdx="1" presStyleCnt="5">
        <dgm:presLayoutVars>
          <dgm:chMax val="0"/>
          <dgm:chPref val="0"/>
        </dgm:presLayoutVars>
      </dgm:prSet>
      <dgm:spPr/>
    </dgm:pt>
    <dgm:pt modelId="{2C3FB459-2AC9-4074-AAF3-2AED15D4E683}" type="pres">
      <dgm:prSet presAssocID="{043E9D90-E42E-C040-96D6-744814ED47B0}" presName="sibTrans" presStyleCnt="0"/>
      <dgm:spPr/>
    </dgm:pt>
    <dgm:pt modelId="{0C2E708D-3085-4CCC-BB49-B361C0111191}" type="pres">
      <dgm:prSet presAssocID="{05829843-6C13-BE44-8FFE-8607253DAC8F}" presName="compNode" presStyleCnt="0"/>
      <dgm:spPr/>
    </dgm:pt>
    <dgm:pt modelId="{4F5BE998-B8BB-4037-AF26-EE8A31C0325C}" type="pres">
      <dgm:prSet presAssocID="{05829843-6C13-BE44-8FFE-8607253DAC8F}" presName="bgRect" presStyleLbl="bgShp" presStyleIdx="2" presStyleCnt="5"/>
      <dgm:spPr/>
    </dgm:pt>
    <dgm:pt modelId="{8AD7D836-6CF0-4CE0-A457-85873DC33F9C}" type="pres">
      <dgm:prSet presAssocID="{05829843-6C13-BE44-8FFE-8607253DAC8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88756CE-3961-4363-A7C9-62BAA0F63B62}" type="pres">
      <dgm:prSet presAssocID="{05829843-6C13-BE44-8FFE-8607253DAC8F}" presName="spaceRect" presStyleCnt="0"/>
      <dgm:spPr/>
    </dgm:pt>
    <dgm:pt modelId="{CFA8A6AD-9810-460F-9BB1-EE70E96276AD}" type="pres">
      <dgm:prSet presAssocID="{05829843-6C13-BE44-8FFE-8607253DAC8F}" presName="parTx" presStyleLbl="revTx" presStyleIdx="2" presStyleCnt="5">
        <dgm:presLayoutVars>
          <dgm:chMax val="0"/>
          <dgm:chPref val="0"/>
        </dgm:presLayoutVars>
      </dgm:prSet>
      <dgm:spPr/>
    </dgm:pt>
    <dgm:pt modelId="{43B81E91-BA67-4188-B168-B04B3682782A}" type="pres">
      <dgm:prSet presAssocID="{3823BF4A-9370-F54B-923A-97DB9CC74B3F}" presName="sibTrans" presStyleCnt="0"/>
      <dgm:spPr/>
    </dgm:pt>
    <dgm:pt modelId="{AB39B285-0B07-4890-9A5D-71EAD9D79694}" type="pres">
      <dgm:prSet presAssocID="{ABC8CEC5-BA4F-C344-88D6-2B0EDFE6C444}" presName="compNode" presStyleCnt="0"/>
      <dgm:spPr/>
    </dgm:pt>
    <dgm:pt modelId="{C3CE8150-F389-4D00-85C1-198FE249D5ED}" type="pres">
      <dgm:prSet presAssocID="{ABC8CEC5-BA4F-C344-88D6-2B0EDFE6C444}" presName="bgRect" presStyleLbl="bgShp" presStyleIdx="3" presStyleCnt="5"/>
      <dgm:spPr/>
    </dgm:pt>
    <dgm:pt modelId="{98CC9CCC-02CC-47E8-80F3-3B35C0FE6F7F}" type="pres">
      <dgm:prSet presAssocID="{ABC8CEC5-BA4F-C344-88D6-2B0EDFE6C44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0FBA048-F594-4D79-BECC-3E371F9D7284}" type="pres">
      <dgm:prSet presAssocID="{ABC8CEC5-BA4F-C344-88D6-2B0EDFE6C444}" presName="spaceRect" presStyleCnt="0"/>
      <dgm:spPr/>
    </dgm:pt>
    <dgm:pt modelId="{888F860C-FF45-4AC4-B019-B505E065F524}" type="pres">
      <dgm:prSet presAssocID="{ABC8CEC5-BA4F-C344-88D6-2B0EDFE6C444}" presName="parTx" presStyleLbl="revTx" presStyleIdx="3" presStyleCnt="5">
        <dgm:presLayoutVars>
          <dgm:chMax val="0"/>
          <dgm:chPref val="0"/>
        </dgm:presLayoutVars>
      </dgm:prSet>
      <dgm:spPr/>
    </dgm:pt>
    <dgm:pt modelId="{085355CF-3FD7-4F32-B2AA-6592CFC2AE9F}" type="pres">
      <dgm:prSet presAssocID="{69ABE473-F2C1-714B-9171-A92070AC556B}" presName="sibTrans" presStyleCnt="0"/>
      <dgm:spPr/>
    </dgm:pt>
    <dgm:pt modelId="{0E725969-8690-4B52-A755-797A47769227}" type="pres">
      <dgm:prSet presAssocID="{3F7CC1A3-1AA1-674C-A355-96223BB5CA1E}" presName="compNode" presStyleCnt="0"/>
      <dgm:spPr/>
    </dgm:pt>
    <dgm:pt modelId="{E95AE680-F747-47B9-8D6C-56F7A1B2547B}" type="pres">
      <dgm:prSet presAssocID="{3F7CC1A3-1AA1-674C-A355-96223BB5CA1E}" presName="bgRect" presStyleLbl="bgShp" presStyleIdx="4" presStyleCnt="5"/>
      <dgm:spPr/>
    </dgm:pt>
    <dgm:pt modelId="{8110F0FE-D9D9-4537-93CD-CFE5E180F5D6}" type="pres">
      <dgm:prSet presAssocID="{3F7CC1A3-1AA1-674C-A355-96223BB5CA1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8D6B50E2-2813-46FF-8737-6E940ABE7D3F}" type="pres">
      <dgm:prSet presAssocID="{3F7CC1A3-1AA1-674C-A355-96223BB5CA1E}" presName="spaceRect" presStyleCnt="0"/>
      <dgm:spPr/>
    </dgm:pt>
    <dgm:pt modelId="{EB939802-4480-473D-8D55-D734363551FA}" type="pres">
      <dgm:prSet presAssocID="{3F7CC1A3-1AA1-674C-A355-96223BB5CA1E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1C88E08-8990-7444-AE01-F011530846BA}" type="presOf" srcId="{0035220E-93CF-4F4F-A715-AD6063CFFFD3}" destId="{FA95B698-937C-47E9-B8C7-34C3D67F586B}" srcOrd="0" destOrd="0" presId="urn:microsoft.com/office/officeart/2018/2/layout/IconVerticalSolidList"/>
    <dgm:cxn modelId="{E348112A-7B50-064B-A88B-EF355626C544}" srcId="{50BD4757-7711-1E49-B6A0-EE7197C712BF}" destId="{3F7CC1A3-1AA1-674C-A355-96223BB5CA1E}" srcOrd="4" destOrd="0" parTransId="{6B7C4832-B08E-6E4B-A848-81E368405DD2}" sibTransId="{589F0E4A-8C20-954D-8A38-AA297F9363AD}"/>
    <dgm:cxn modelId="{7A33813D-A5C6-4040-9C6A-8E1215BA60EE}" type="presOf" srcId="{3F7CC1A3-1AA1-674C-A355-96223BB5CA1E}" destId="{EB939802-4480-473D-8D55-D734363551FA}" srcOrd="0" destOrd="0" presId="urn:microsoft.com/office/officeart/2018/2/layout/IconVerticalSolidList"/>
    <dgm:cxn modelId="{4C32A540-76DC-CB40-BBF6-DB3505A87E17}" srcId="{50BD4757-7711-1E49-B6A0-EE7197C712BF}" destId="{CE3DBE47-D800-2344-B005-5F653F45C591}" srcOrd="0" destOrd="0" parTransId="{88C02247-11B9-D241-ADA6-0D5CFDCEB24C}" sibTransId="{3B14962D-E94F-7644-81CD-C5ABBE37598B}"/>
    <dgm:cxn modelId="{0E4ED743-AB0F-284B-AF3D-4A14C6351DFF}" type="presOf" srcId="{ABC8CEC5-BA4F-C344-88D6-2B0EDFE6C444}" destId="{888F860C-FF45-4AC4-B019-B505E065F524}" srcOrd="0" destOrd="0" presId="urn:microsoft.com/office/officeart/2018/2/layout/IconVerticalSolidList"/>
    <dgm:cxn modelId="{D24CF46C-6198-4B46-8CD5-AC77885E7E33}" srcId="{50BD4757-7711-1E49-B6A0-EE7197C712BF}" destId="{05829843-6C13-BE44-8FFE-8607253DAC8F}" srcOrd="2" destOrd="0" parTransId="{CBABA9FC-BD2D-1342-8AAC-BA1867CD52A9}" sibTransId="{3823BF4A-9370-F54B-923A-97DB9CC74B3F}"/>
    <dgm:cxn modelId="{F745D17F-EF8B-FA4F-B99F-DD037D08AB0E}" type="presOf" srcId="{50BD4757-7711-1E49-B6A0-EE7197C712BF}" destId="{C9F9AD91-537E-41A1-8825-30A833EC8404}" srcOrd="0" destOrd="0" presId="urn:microsoft.com/office/officeart/2018/2/layout/IconVerticalSolidList"/>
    <dgm:cxn modelId="{7E4CB085-3E45-3141-B557-4A54231F79A8}" srcId="{50BD4757-7711-1E49-B6A0-EE7197C712BF}" destId="{ABC8CEC5-BA4F-C344-88D6-2B0EDFE6C444}" srcOrd="3" destOrd="0" parTransId="{BB6E304F-91B1-284D-BEE1-4CF1B2C8C7EF}" sibTransId="{69ABE473-F2C1-714B-9171-A92070AC556B}"/>
    <dgm:cxn modelId="{250CE2AD-013B-D642-B1F2-4D770D7837C2}" srcId="{50BD4757-7711-1E49-B6A0-EE7197C712BF}" destId="{0035220E-93CF-4F4F-A715-AD6063CFFFD3}" srcOrd="1" destOrd="0" parTransId="{8A2837D2-6B4F-AD47-BD4A-EF8B2ED90FC6}" sibTransId="{043E9D90-E42E-C040-96D6-744814ED47B0}"/>
    <dgm:cxn modelId="{26A30FC7-3CC1-F842-874B-1B08E604708B}" type="presOf" srcId="{05829843-6C13-BE44-8FFE-8607253DAC8F}" destId="{CFA8A6AD-9810-460F-9BB1-EE70E96276AD}" srcOrd="0" destOrd="0" presId="urn:microsoft.com/office/officeart/2018/2/layout/IconVerticalSolidList"/>
    <dgm:cxn modelId="{2336F7C9-93EB-5047-8C67-9A51D8EF7164}" type="presOf" srcId="{CE3DBE47-D800-2344-B005-5F653F45C591}" destId="{7C6C2B3F-A293-489C-A7FA-3E52BCF34F70}" srcOrd="0" destOrd="0" presId="urn:microsoft.com/office/officeart/2018/2/layout/IconVerticalSolidList"/>
    <dgm:cxn modelId="{D301433A-A200-0A4E-BBD4-B8E42409ABDD}" type="presParOf" srcId="{C9F9AD91-537E-41A1-8825-30A833EC8404}" destId="{405BF21E-DE1F-4A3D-937F-D556961820CE}" srcOrd="0" destOrd="0" presId="urn:microsoft.com/office/officeart/2018/2/layout/IconVerticalSolidList"/>
    <dgm:cxn modelId="{B81EAFEA-8D04-174B-9769-E58B620D111C}" type="presParOf" srcId="{405BF21E-DE1F-4A3D-937F-D556961820CE}" destId="{0A348AE1-F0BF-401C-82E6-1C77B64FD142}" srcOrd="0" destOrd="0" presId="urn:microsoft.com/office/officeart/2018/2/layout/IconVerticalSolidList"/>
    <dgm:cxn modelId="{F3F0F222-B39D-EA42-A631-F0B1DE79070F}" type="presParOf" srcId="{405BF21E-DE1F-4A3D-937F-D556961820CE}" destId="{EA1BF5F4-92B8-4B83-A090-0B33669ED5B7}" srcOrd="1" destOrd="0" presId="urn:microsoft.com/office/officeart/2018/2/layout/IconVerticalSolidList"/>
    <dgm:cxn modelId="{BAA1185B-E00E-7247-B95A-3D5C1BC28830}" type="presParOf" srcId="{405BF21E-DE1F-4A3D-937F-D556961820CE}" destId="{3A9B31AA-8A27-44D3-BB9D-43ED12D8EFDF}" srcOrd="2" destOrd="0" presId="urn:microsoft.com/office/officeart/2018/2/layout/IconVerticalSolidList"/>
    <dgm:cxn modelId="{B018896C-3A0B-ED4C-818B-C62D4180F55D}" type="presParOf" srcId="{405BF21E-DE1F-4A3D-937F-D556961820CE}" destId="{7C6C2B3F-A293-489C-A7FA-3E52BCF34F70}" srcOrd="3" destOrd="0" presId="urn:microsoft.com/office/officeart/2018/2/layout/IconVerticalSolidList"/>
    <dgm:cxn modelId="{18BFDCF4-BF01-FA49-A566-3361821D02BC}" type="presParOf" srcId="{C9F9AD91-537E-41A1-8825-30A833EC8404}" destId="{34D8146F-F4D4-4397-B4C6-C849BD6B34C3}" srcOrd="1" destOrd="0" presId="urn:microsoft.com/office/officeart/2018/2/layout/IconVerticalSolidList"/>
    <dgm:cxn modelId="{B0A47748-9335-944A-8C23-4F07AAE1D0B0}" type="presParOf" srcId="{C9F9AD91-537E-41A1-8825-30A833EC8404}" destId="{4B5EABF6-5E59-49BC-B362-0F928A4DF220}" srcOrd="2" destOrd="0" presId="urn:microsoft.com/office/officeart/2018/2/layout/IconVerticalSolidList"/>
    <dgm:cxn modelId="{77DBF37A-FB76-9C42-82A5-54B286308471}" type="presParOf" srcId="{4B5EABF6-5E59-49BC-B362-0F928A4DF220}" destId="{FBD9473F-4D8D-40A1-A69E-CD9F433C4FD3}" srcOrd="0" destOrd="0" presId="urn:microsoft.com/office/officeart/2018/2/layout/IconVerticalSolidList"/>
    <dgm:cxn modelId="{D5595107-BBA8-9F4C-B22B-95B36503A22C}" type="presParOf" srcId="{4B5EABF6-5E59-49BC-B362-0F928A4DF220}" destId="{3A0B0CA5-03C9-4EFC-A564-111EB22F2E42}" srcOrd="1" destOrd="0" presId="urn:microsoft.com/office/officeart/2018/2/layout/IconVerticalSolidList"/>
    <dgm:cxn modelId="{72FB6B87-EA67-8445-89B2-C75FEFDD7F87}" type="presParOf" srcId="{4B5EABF6-5E59-49BC-B362-0F928A4DF220}" destId="{2D4F5ED1-A67E-48EA-BBC0-94E5936D4882}" srcOrd="2" destOrd="0" presId="urn:microsoft.com/office/officeart/2018/2/layout/IconVerticalSolidList"/>
    <dgm:cxn modelId="{B30EAE39-851C-9149-802C-E2040F3DB7F3}" type="presParOf" srcId="{4B5EABF6-5E59-49BC-B362-0F928A4DF220}" destId="{FA95B698-937C-47E9-B8C7-34C3D67F586B}" srcOrd="3" destOrd="0" presId="urn:microsoft.com/office/officeart/2018/2/layout/IconVerticalSolidList"/>
    <dgm:cxn modelId="{94011C50-E9AF-B147-8163-56AD6E3EF64E}" type="presParOf" srcId="{C9F9AD91-537E-41A1-8825-30A833EC8404}" destId="{2C3FB459-2AC9-4074-AAF3-2AED15D4E683}" srcOrd="3" destOrd="0" presId="urn:microsoft.com/office/officeart/2018/2/layout/IconVerticalSolidList"/>
    <dgm:cxn modelId="{54796995-6F86-4F44-9425-81D5FB3FD6D0}" type="presParOf" srcId="{C9F9AD91-537E-41A1-8825-30A833EC8404}" destId="{0C2E708D-3085-4CCC-BB49-B361C0111191}" srcOrd="4" destOrd="0" presId="urn:microsoft.com/office/officeart/2018/2/layout/IconVerticalSolidList"/>
    <dgm:cxn modelId="{CB025C9E-1F72-A94C-B7C0-8B003A42A383}" type="presParOf" srcId="{0C2E708D-3085-4CCC-BB49-B361C0111191}" destId="{4F5BE998-B8BB-4037-AF26-EE8A31C0325C}" srcOrd="0" destOrd="0" presId="urn:microsoft.com/office/officeart/2018/2/layout/IconVerticalSolidList"/>
    <dgm:cxn modelId="{98F51738-4248-EA4E-BFB1-2C0D5B489B5E}" type="presParOf" srcId="{0C2E708D-3085-4CCC-BB49-B361C0111191}" destId="{8AD7D836-6CF0-4CE0-A457-85873DC33F9C}" srcOrd="1" destOrd="0" presId="urn:microsoft.com/office/officeart/2018/2/layout/IconVerticalSolidList"/>
    <dgm:cxn modelId="{48029C45-4BFB-7C4B-BA03-544B9785835C}" type="presParOf" srcId="{0C2E708D-3085-4CCC-BB49-B361C0111191}" destId="{888756CE-3961-4363-A7C9-62BAA0F63B62}" srcOrd="2" destOrd="0" presId="urn:microsoft.com/office/officeart/2018/2/layout/IconVerticalSolidList"/>
    <dgm:cxn modelId="{F802B36C-9FE9-5345-A4E3-B3CE4C78F17D}" type="presParOf" srcId="{0C2E708D-3085-4CCC-BB49-B361C0111191}" destId="{CFA8A6AD-9810-460F-9BB1-EE70E96276AD}" srcOrd="3" destOrd="0" presId="urn:microsoft.com/office/officeart/2018/2/layout/IconVerticalSolidList"/>
    <dgm:cxn modelId="{75244F11-FCD9-9743-B8BC-A7E4CFE4F61F}" type="presParOf" srcId="{C9F9AD91-537E-41A1-8825-30A833EC8404}" destId="{43B81E91-BA67-4188-B168-B04B3682782A}" srcOrd="5" destOrd="0" presId="urn:microsoft.com/office/officeart/2018/2/layout/IconVerticalSolidList"/>
    <dgm:cxn modelId="{02563550-5928-8045-9A21-910849BA1EC5}" type="presParOf" srcId="{C9F9AD91-537E-41A1-8825-30A833EC8404}" destId="{AB39B285-0B07-4890-9A5D-71EAD9D79694}" srcOrd="6" destOrd="0" presId="urn:microsoft.com/office/officeart/2018/2/layout/IconVerticalSolidList"/>
    <dgm:cxn modelId="{3924576B-EA4E-EC45-ACAA-C28F4E0E346F}" type="presParOf" srcId="{AB39B285-0B07-4890-9A5D-71EAD9D79694}" destId="{C3CE8150-F389-4D00-85C1-198FE249D5ED}" srcOrd="0" destOrd="0" presId="urn:microsoft.com/office/officeart/2018/2/layout/IconVerticalSolidList"/>
    <dgm:cxn modelId="{335F59E6-3635-9141-B372-DCBAFC174DC9}" type="presParOf" srcId="{AB39B285-0B07-4890-9A5D-71EAD9D79694}" destId="{98CC9CCC-02CC-47E8-80F3-3B35C0FE6F7F}" srcOrd="1" destOrd="0" presId="urn:microsoft.com/office/officeart/2018/2/layout/IconVerticalSolidList"/>
    <dgm:cxn modelId="{BDFEECC0-2784-9344-B644-F277F0C53649}" type="presParOf" srcId="{AB39B285-0B07-4890-9A5D-71EAD9D79694}" destId="{10FBA048-F594-4D79-BECC-3E371F9D7284}" srcOrd="2" destOrd="0" presId="urn:microsoft.com/office/officeart/2018/2/layout/IconVerticalSolidList"/>
    <dgm:cxn modelId="{41B03E8A-A269-A246-8A34-DC86DC25267B}" type="presParOf" srcId="{AB39B285-0B07-4890-9A5D-71EAD9D79694}" destId="{888F860C-FF45-4AC4-B019-B505E065F524}" srcOrd="3" destOrd="0" presId="urn:microsoft.com/office/officeart/2018/2/layout/IconVerticalSolidList"/>
    <dgm:cxn modelId="{6AA1BA36-1BA4-D443-A928-A21B32DA8C4B}" type="presParOf" srcId="{C9F9AD91-537E-41A1-8825-30A833EC8404}" destId="{085355CF-3FD7-4F32-B2AA-6592CFC2AE9F}" srcOrd="7" destOrd="0" presId="urn:microsoft.com/office/officeart/2018/2/layout/IconVerticalSolidList"/>
    <dgm:cxn modelId="{44C36D40-9035-1E42-BE0A-E00048AA2E09}" type="presParOf" srcId="{C9F9AD91-537E-41A1-8825-30A833EC8404}" destId="{0E725969-8690-4B52-A755-797A47769227}" srcOrd="8" destOrd="0" presId="urn:microsoft.com/office/officeart/2018/2/layout/IconVerticalSolidList"/>
    <dgm:cxn modelId="{DA4E8626-3D9D-7E49-8D24-113EABBBC916}" type="presParOf" srcId="{0E725969-8690-4B52-A755-797A47769227}" destId="{E95AE680-F747-47B9-8D6C-56F7A1B2547B}" srcOrd="0" destOrd="0" presId="urn:microsoft.com/office/officeart/2018/2/layout/IconVerticalSolidList"/>
    <dgm:cxn modelId="{044505AA-25BD-154E-8009-6B74A8DCA47F}" type="presParOf" srcId="{0E725969-8690-4B52-A755-797A47769227}" destId="{8110F0FE-D9D9-4537-93CD-CFE5E180F5D6}" srcOrd="1" destOrd="0" presId="urn:microsoft.com/office/officeart/2018/2/layout/IconVerticalSolidList"/>
    <dgm:cxn modelId="{D11A8067-7812-BA44-8BB8-F820166295C6}" type="presParOf" srcId="{0E725969-8690-4B52-A755-797A47769227}" destId="{8D6B50E2-2813-46FF-8737-6E940ABE7D3F}" srcOrd="2" destOrd="0" presId="urn:microsoft.com/office/officeart/2018/2/layout/IconVerticalSolidList"/>
    <dgm:cxn modelId="{06D8BE60-D1D6-6745-A33C-E2D6EE19582B}" type="presParOf" srcId="{0E725969-8690-4B52-A755-797A47769227}" destId="{EB939802-4480-473D-8D55-D734363551F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11A576-A0D8-6E4E-B040-A1783CC45EB7}" type="doc">
      <dgm:prSet loTypeId="urn:microsoft.com/office/officeart/2005/8/layout/vList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9000570-B4EC-DA4E-989B-6C48235D7C7D}">
      <dgm:prSet/>
      <dgm:spPr/>
      <dgm:t>
        <a:bodyPr/>
        <a:lstStyle/>
        <a:p>
          <a:r>
            <a:rPr lang="en-US" dirty="0"/>
            <a:t>Students better track growth and progress</a:t>
          </a:r>
        </a:p>
      </dgm:t>
    </dgm:pt>
    <dgm:pt modelId="{48B473A5-B99E-5349-B925-4552BA8F9281}" type="parTrans" cxnId="{D8E34969-1E4E-DA44-9DB0-0AD5E8139A25}">
      <dgm:prSet/>
      <dgm:spPr/>
      <dgm:t>
        <a:bodyPr/>
        <a:lstStyle/>
        <a:p>
          <a:endParaRPr lang="en-US"/>
        </a:p>
      </dgm:t>
    </dgm:pt>
    <dgm:pt modelId="{4658CBCE-5AE5-7F4A-B01C-4701E3B92DA3}" type="sibTrans" cxnId="{D8E34969-1E4E-DA44-9DB0-0AD5E8139A25}">
      <dgm:prSet/>
      <dgm:spPr/>
      <dgm:t>
        <a:bodyPr/>
        <a:lstStyle/>
        <a:p>
          <a:endParaRPr lang="en-US"/>
        </a:p>
      </dgm:t>
    </dgm:pt>
    <dgm:pt modelId="{88FF05FB-87C6-BD46-A100-95D25E2ADCB5}">
      <dgm:prSet/>
      <dgm:spPr/>
      <dgm:t>
        <a:bodyPr/>
        <a:lstStyle/>
        <a:p>
          <a:r>
            <a:rPr lang="en-US" dirty="0"/>
            <a:t>Students have better grade awareness</a:t>
          </a:r>
        </a:p>
      </dgm:t>
    </dgm:pt>
    <dgm:pt modelId="{327CC261-F35B-9B46-9B71-302D51A88834}" type="parTrans" cxnId="{86B1E5D4-3B50-5243-84B1-530ADAB77436}">
      <dgm:prSet/>
      <dgm:spPr/>
      <dgm:t>
        <a:bodyPr/>
        <a:lstStyle/>
        <a:p>
          <a:endParaRPr lang="en-US"/>
        </a:p>
      </dgm:t>
    </dgm:pt>
    <dgm:pt modelId="{E3D38C2D-74CF-8B46-8317-C931D52BD72D}" type="sibTrans" cxnId="{86B1E5D4-3B50-5243-84B1-530ADAB77436}">
      <dgm:prSet/>
      <dgm:spPr/>
      <dgm:t>
        <a:bodyPr/>
        <a:lstStyle/>
        <a:p>
          <a:endParaRPr lang="en-US"/>
        </a:p>
      </dgm:t>
    </dgm:pt>
    <dgm:pt modelId="{456054F2-F22D-7D49-886C-64D284BE31C5}">
      <dgm:prSet/>
      <dgm:spPr/>
      <dgm:t>
        <a:bodyPr/>
        <a:lstStyle/>
        <a:p>
          <a:r>
            <a:rPr lang="en-US"/>
            <a:t>Students have more chances to improve from feedback</a:t>
          </a:r>
        </a:p>
      </dgm:t>
    </dgm:pt>
    <dgm:pt modelId="{41F07FEF-4AE7-C143-8F4A-8D5D6527D335}" type="parTrans" cxnId="{70004014-20F8-1D4E-842D-5B7C6A36BBA2}">
      <dgm:prSet/>
      <dgm:spPr/>
      <dgm:t>
        <a:bodyPr/>
        <a:lstStyle/>
        <a:p>
          <a:endParaRPr lang="en-US"/>
        </a:p>
      </dgm:t>
    </dgm:pt>
    <dgm:pt modelId="{7518D6FE-77AA-DC4C-9C23-878441ED8172}" type="sibTrans" cxnId="{70004014-20F8-1D4E-842D-5B7C6A36BBA2}">
      <dgm:prSet/>
      <dgm:spPr/>
      <dgm:t>
        <a:bodyPr/>
        <a:lstStyle/>
        <a:p>
          <a:endParaRPr lang="en-US"/>
        </a:p>
      </dgm:t>
    </dgm:pt>
    <dgm:pt modelId="{C98F031D-2107-A04E-A313-9B2831D395CE}">
      <dgm:prSet/>
      <dgm:spPr/>
      <dgm:t>
        <a:bodyPr/>
        <a:lstStyle/>
        <a:p>
          <a:r>
            <a:rPr lang="en-US"/>
            <a:t>Students gain a sense of community and belonging</a:t>
          </a:r>
        </a:p>
      </dgm:t>
    </dgm:pt>
    <dgm:pt modelId="{6B73E26A-312A-5A4E-948B-EBC0BCCA0CE9}" type="parTrans" cxnId="{77E58FB1-B726-EB4A-BFED-6557B1999B6C}">
      <dgm:prSet/>
      <dgm:spPr/>
      <dgm:t>
        <a:bodyPr/>
        <a:lstStyle/>
        <a:p>
          <a:endParaRPr lang="en-US"/>
        </a:p>
      </dgm:t>
    </dgm:pt>
    <dgm:pt modelId="{2C1D8A66-2D23-3A4D-80EF-1F000600E344}" type="sibTrans" cxnId="{77E58FB1-B726-EB4A-BFED-6557B1999B6C}">
      <dgm:prSet/>
      <dgm:spPr/>
      <dgm:t>
        <a:bodyPr/>
        <a:lstStyle/>
        <a:p>
          <a:endParaRPr lang="en-US"/>
        </a:p>
      </dgm:t>
    </dgm:pt>
    <dgm:pt modelId="{38B14B9C-B3C4-314E-AF31-388866B74DC5}">
      <dgm:prSet/>
      <dgm:spPr/>
      <dgm:t>
        <a:bodyPr/>
        <a:lstStyle/>
        <a:p>
          <a:r>
            <a:rPr lang="en-US" dirty="0"/>
            <a:t>Students’ test anxiety decreases</a:t>
          </a:r>
        </a:p>
      </dgm:t>
    </dgm:pt>
    <dgm:pt modelId="{36B231B5-E63E-8C47-8550-0840AE462813}" type="parTrans" cxnId="{70F72B55-CC0B-E640-8C66-F23E4ED88E6F}">
      <dgm:prSet/>
      <dgm:spPr/>
      <dgm:t>
        <a:bodyPr/>
        <a:lstStyle/>
        <a:p>
          <a:endParaRPr lang="en-US"/>
        </a:p>
      </dgm:t>
    </dgm:pt>
    <dgm:pt modelId="{02D62F7C-F6CF-CA40-8674-8E7B22C3A9FD}" type="sibTrans" cxnId="{70F72B55-CC0B-E640-8C66-F23E4ED88E6F}">
      <dgm:prSet/>
      <dgm:spPr/>
      <dgm:t>
        <a:bodyPr/>
        <a:lstStyle/>
        <a:p>
          <a:endParaRPr lang="en-US"/>
        </a:p>
      </dgm:t>
    </dgm:pt>
    <dgm:pt modelId="{A65BC4A9-07AF-F144-AD8A-49D90C401594}" type="pres">
      <dgm:prSet presAssocID="{9711A576-A0D8-6E4E-B040-A1783CC45EB7}" presName="linear" presStyleCnt="0">
        <dgm:presLayoutVars>
          <dgm:dir/>
          <dgm:resizeHandles val="exact"/>
        </dgm:presLayoutVars>
      </dgm:prSet>
      <dgm:spPr/>
    </dgm:pt>
    <dgm:pt modelId="{A54A6E5F-9638-9C4F-9128-5789A5FF62B5}" type="pres">
      <dgm:prSet presAssocID="{D9000570-B4EC-DA4E-989B-6C48235D7C7D}" presName="comp" presStyleCnt="0"/>
      <dgm:spPr/>
    </dgm:pt>
    <dgm:pt modelId="{09D3C9F3-6829-004C-B5AB-1114D505E189}" type="pres">
      <dgm:prSet presAssocID="{D9000570-B4EC-DA4E-989B-6C48235D7C7D}" presName="box" presStyleLbl="node1" presStyleIdx="0" presStyleCnt="5"/>
      <dgm:spPr/>
    </dgm:pt>
    <dgm:pt modelId="{4D4B92A2-6058-6A4D-92C9-595CE52CAC19}" type="pres">
      <dgm:prSet presAssocID="{D9000570-B4EC-DA4E-989B-6C48235D7C7D}" presName="img" presStyleLbl="fgImgPlac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26000" b="-126000"/>
          </a:stretch>
        </a:blipFill>
      </dgm:spPr>
      <dgm:extLst>
        <a:ext uri="{E40237B7-FDA0-4F09-8148-C483321AD2D9}">
          <dgm14:cNvPr xmlns:dgm14="http://schemas.microsoft.com/office/drawing/2010/diagram" id="0" name="" descr="Business Growth with solid fill"/>
        </a:ext>
      </dgm:extLst>
    </dgm:pt>
    <dgm:pt modelId="{DB871FF5-7A38-384E-B15D-07475D310874}" type="pres">
      <dgm:prSet presAssocID="{D9000570-B4EC-DA4E-989B-6C48235D7C7D}" presName="text" presStyleLbl="node1" presStyleIdx="0" presStyleCnt="5">
        <dgm:presLayoutVars>
          <dgm:bulletEnabled val="1"/>
        </dgm:presLayoutVars>
      </dgm:prSet>
      <dgm:spPr/>
    </dgm:pt>
    <dgm:pt modelId="{2752181E-F2B5-F545-A756-F4CA4222BABA}" type="pres">
      <dgm:prSet presAssocID="{4658CBCE-5AE5-7F4A-B01C-4701E3B92DA3}" presName="spacer" presStyleCnt="0"/>
      <dgm:spPr/>
    </dgm:pt>
    <dgm:pt modelId="{5D10E237-4A31-A94A-887E-89C4AE50CF0C}" type="pres">
      <dgm:prSet presAssocID="{88FF05FB-87C6-BD46-A100-95D25E2ADCB5}" presName="comp" presStyleCnt="0"/>
      <dgm:spPr/>
    </dgm:pt>
    <dgm:pt modelId="{D6C2FA30-6E91-7149-8A10-06B35E546392}" type="pres">
      <dgm:prSet presAssocID="{88FF05FB-87C6-BD46-A100-95D25E2ADCB5}" presName="box" presStyleLbl="node1" presStyleIdx="1" presStyleCnt="5"/>
      <dgm:spPr/>
    </dgm:pt>
    <dgm:pt modelId="{A3F0F84E-A8C0-8C40-8818-CF31F2FA1DE8}" type="pres">
      <dgm:prSet presAssocID="{88FF05FB-87C6-BD46-A100-95D25E2ADCB5}" presName="img" presStyleLbl="fgImgPlac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26000" b="-126000"/>
          </a:stretch>
        </a:blipFill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B4FC1DD4-6F95-064A-A9CA-BCA9957DFFD9}" type="pres">
      <dgm:prSet presAssocID="{88FF05FB-87C6-BD46-A100-95D25E2ADCB5}" presName="text" presStyleLbl="node1" presStyleIdx="1" presStyleCnt="5">
        <dgm:presLayoutVars>
          <dgm:bulletEnabled val="1"/>
        </dgm:presLayoutVars>
      </dgm:prSet>
      <dgm:spPr/>
    </dgm:pt>
    <dgm:pt modelId="{59305342-E783-8449-AF77-BD31A17FE067}" type="pres">
      <dgm:prSet presAssocID="{E3D38C2D-74CF-8B46-8317-C931D52BD72D}" presName="spacer" presStyleCnt="0"/>
      <dgm:spPr/>
    </dgm:pt>
    <dgm:pt modelId="{5288CF54-4408-BA4A-BB94-00B3D68B31C2}" type="pres">
      <dgm:prSet presAssocID="{456054F2-F22D-7D49-886C-64D284BE31C5}" presName="comp" presStyleCnt="0"/>
      <dgm:spPr/>
    </dgm:pt>
    <dgm:pt modelId="{FD2EDA3B-C35B-164B-91CC-82CCADB01A07}" type="pres">
      <dgm:prSet presAssocID="{456054F2-F22D-7D49-886C-64D284BE31C5}" presName="box" presStyleLbl="node1" presStyleIdx="2" presStyleCnt="5"/>
      <dgm:spPr/>
    </dgm:pt>
    <dgm:pt modelId="{37AAF0CA-1A4F-1640-960C-A4CD4942D799}" type="pres">
      <dgm:prSet presAssocID="{456054F2-F22D-7D49-886C-64D284BE31C5}" presName="img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26000" b="-126000"/>
          </a:stretch>
        </a:blipFill>
      </dgm:spPr>
      <dgm:extLst>
        <a:ext uri="{E40237B7-FDA0-4F09-8148-C483321AD2D9}">
          <dgm14:cNvPr xmlns:dgm14="http://schemas.microsoft.com/office/drawing/2010/diagram" id="0" name="" descr="Chat with solid fill"/>
        </a:ext>
      </dgm:extLst>
    </dgm:pt>
    <dgm:pt modelId="{8C337D41-7516-794E-A24B-8D2AC13B1A8D}" type="pres">
      <dgm:prSet presAssocID="{456054F2-F22D-7D49-886C-64D284BE31C5}" presName="text" presStyleLbl="node1" presStyleIdx="2" presStyleCnt="5">
        <dgm:presLayoutVars>
          <dgm:bulletEnabled val="1"/>
        </dgm:presLayoutVars>
      </dgm:prSet>
      <dgm:spPr/>
    </dgm:pt>
    <dgm:pt modelId="{F58ED671-BEDF-944D-86C8-088A0C3B5895}" type="pres">
      <dgm:prSet presAssocID="{7518D6FE-77AA-DC4C-9C23-878441ED8172}" presName="spacer" presStyleCnt="0"/>
      <dgm:spPr/>
    </dgm:pt>
    <dgm:pt modelId="{0544B625-7552-C546-8F72-57594E2F7D0F}" type="pres">
      <dgm:prSet presAssocID="{C98F031D-2107-A04E-A313-9B2831D395CE}" presName="comp" presStyleCnt="0"/>
      <dgm:spPr/>
    </dgm:pt>
    <dgm:pt modelId="{1A736434-C3DA-174C-9E1F-888EA2CD1B20}" type="pres">
      <dgm:prSet presAssocID="{C98F031D-2107-A04E-A313-9B2831D395CE}" presName="box" presStyleLbl="node1" presStyleIdx="3" presStyleCnt="5"/>
      <dgm:spPr/>
    </dgm:pt>
    <dgm:pt modelId="{DDAAA6A7-F923-394E-9899-24B209CA4880}" type="pres">
      <dgm:prSet presAssocID="{C98F031D-2107-A04E-A313-9B2831D395CE}" presName="img" presStyleLbl="fgImgPlac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26000" b="-126000"/>
          </a:stretch>
        </a:blipFill>
      </dgm:spPr>
      <dgm:extLst>
        <a:ext uri="{E40237B7-FDA0-4F09-8148-C483321AD2D9}">
          <dgm14:cNvPr xmlns:dgm14="http://schemas.microsoft.com/office/drawing/2010/diagram" id="0" name="" descr="Group with solid fill"/>
        </a:ext>
      </dgm:extLst>
    </dgm:pt>
    <dgm:pt modelId="{868E37FF-E999-4C40-BD54-0C98284A077D}" type="pres">
      <dgm:prSet presAssocID="{C98F031D-2107-A04E-A313-9B2831D395CE}" presName="text" presStyleLbl="node1" presStyleIdx="3" presStyleCnt="5">
        <dgm:presLayoutVars>
          <dgm:bulletEnabled val="1"/>
        </dgm:presLayoutVars>
      </dgm:prSet>
      <dgm:spPr/>
    </dgm:pt>
    <dgm:pt modelId="{F5DC67EA-3F88-5D40-94FD-8600F43AEC1E}" type="pres">
      <dgm:prSet presAssocID="{2C1D8A66-2D23-3A4D-80EF-1F000600E344}" presName="spacer" presStyleCnt="0"/>
      <dgm:spPr/>
    </dgm:pt>
    <dgm:pt modelId="{1C4BEC26-A8DC-EE4C-8AC3-0377FE60DA8C}" type="pres">
      <dgm:prSet presAssocID="{38B14B9C-B3C4-314E-AF31-388866B74DC5}" presName="comp" presStyleCnt="0"/>
      <dgm:spPr/>
    </dgm:pt>
    <dgm:pt modelId="{AA946324-8AE1-574D-B3C0-37A9F250E23D}" type="pres">
      <dgm:prSet presAssocID="{38B14B9C-B3C4-314E-AF31-388866B74DC5}" presName="box" presStyleLbl="node1" presStyleIdx="4" presStyleCnt="5"/>
      <dgm:spPr/>
    </dgm:pt>
    <dgm:pt modelId="{70747D4F-0043-FC45-B242-2EAA27D2E84F}" type="pres">
      <dgm:prSet presAssocID="{38B14B9C-B3C4-314E-AF31-388866B74DC5}" presName="img" presStyleLbl="fgImgPlac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126000" b="-126000"/>
          </a:stretch>
        </a:blipFill>
      </dgm:spPr>
      <dgm:extLst>
        <a:ext uri="{E40237B7-FDA0-4F09-8148-C483321AD2D9}">
          <dgm14:cNvPr xmlns:dgm14="http://schemas.microsoft.com/office/drawing/2010/diagram" id="0" name="" descr="Clipboard Mixed with solid fill"/>
        </a:ext>
      </dgm:extLst>
    </dgm:pt>
    <dgm:pt modelId="{460E4527-938C-8D4F-BFB0-C5945A29133F}" type="pres">
      <dgm:prSet presAssocID="{38B14B9C-B3C4-314E-AF31-388866B74DC5}" presName="text" presStyleLbl="node1" presStyleIdx="4" presStyleCnt="5">
        <dgm:presLayoutVars>
          <dgm:bulletEnabled val="1"/>
        </dgm:presLayoutVars>
      </dgm:prSet>
      <dgm:spPr/>
    </dgm:pt>
  </dgm:ptLst>
  <dgm:cxnLst>
    <dgm:cxn modelId="{C72D1D0B-F7A8-674E-B99E-BF510A65B412}" type="presOf" srcId="{456054F2-F22D-7D49-886C-64D284BE31C5}" destId="{FD2EDA3B-C35B-164B-91CC-82CCADB01A07}" srcOrd="0" destOrd="0" presId="urn:microsoft.com/office/officeart/2005/8/layout/vList4"/>
    <dgm:cxn modelId="{70004014-20F8-1D4E-842D-5B7C6A36BBA2}" srcId="{9711A576-A0D8-6E4E-B040-A1783CC45EB7}" destId="{456054F2-F22D-7D49-886C-64D284BE31C5}" srcOrd="2" destOrd="0" parTransId="{41F07FEF-4AE7-C143-8F4A-8D5D6527D335}" sibTransId="{7518D6FE-77AA-DC4C-9C23-878441ED8172}"/>
    <dgm:cxn modelId="{C4E95A15-D69D-3F4C-8D85-3B40F544BB6D}" type="presOf" srcId="{38B14B9C-B3C4-314E-AF31-388866B74DC5}" destId="{AA946324-8AE1-574D-B3C0-37A9F250E23D}" srcOrd="0" destOrd="0" presId="urn:microsoft.com/office/officeart/2005/8/layout/vList4"/>
    <dgm:cxn modelId="{533E6531-0120-BB41-AF61-11DBFF91ABA1}" type="presOf" srcId="{38B14B9C-B3C4-314E-AF31-388866B74DC5}" destId="{460E4527-938C-8D4F-BFB0-C5945A29133F}" srcOrd="1" destOrd="0" presId="urn:microsoft.com/office/officeart/2005/8/layout/vList4"/>
    <dgm:cxn modelId="{5AF07C31-ABB5-004C-9E50-D89637491662}" type="presOf" srcId="{D9000570-B4EC-DA4E-989B-6C48235D7C7D}" destId="{09D3C9F3-6829-004C-B5AB-1114D505E189}" srcOrd="0" destOrd="0" presId="urn:microsoft.com/office/officeart/2005/8/layout/vList4"/>
    <dgm:cxn modelId="{8C9D7A34-396D-8744-9C02-0A3B48FF670A}" type="presOf" srcId="{9711A576-A0D8-6E4E-B040-A1783CC45EB7}" destId="{A65BC4A9-07AF-F144-AD8A-49D90C401594}" srcOrd="0" destOrd="0" presId="urn:microsoft.com/office/officeart/2005/8/layout/vList4"/>
    <dgm:cxn modelId="{FF090242-622F-1E40-927D-2A18E8202901}" type="presOf" srcId="{C98F031D-2107-A04E-A313-9B2831D395CE}" destId="{868E37FF-E999-4C40-BD54-0C98284A077D}" srcOrd="1" destOrd="0" presId="urn:microsoft.com/office/officeart/2005/8/layout/vList4"/>
    <dgm:cxn modelId="{1DBA8944-62DD-0D42-9F2A-75E0A4438E40}" type="presOf" srcId="{D9000570-B4EC-DA4E-989B-6C48235D7C7D}" destId="{DB871FF5-7A38-384E-B15D-07475D310874}" srcOrd="1" destOrd="0" presId="urn:microsoft.com/office/officeart/2005/8/layout/vList4"/>
    <dgm:cxn modelId="{70F72B55-CC0B-E640-8C66-F23E4ED88E6F}" srcId="{9711A576-A0D8-6E4E-B040-A1783CC45EB7}" destId="{38B14B9C-B3C4-314E-AF31-388866B74DC5}" srcOrd="4" destOrd="0" parTransId="{36B231B5-E63E-8C47-8550-0840AE462813}" sibTransId="{02D62F7C-F6CF-CA40-8674-8E7B22C3A9FD}"/>
    <dgm:cxn modelId="{1239A65E-7D9A-A242-83AF-C4582825CAAF}" type="presOf" srcId="{88FF05FB-87C6-BD46-A100-95D25E2ADCB5}" destId="{B4FC1DD4-6F95-064A-A9CA-BCA9957DFFD9}" srcOrd="1" destOrd="0" presId="urn:microsoft.com/office/officeart/2005/8/layout/vList4"/>
    <dgm:cxn modelId="{D8E34969-1E4E-DA44-9DB0-0AD5E8139A25}" srcId="{9711A576-A0D8-6E4E-B040-A1783CC45EB7}" destId="{D9000570-B4EC-DA4E-989B-6C48235D7C7D}" srcOrd="0" destOrd="0" parTransId="{48B473A5-B99E-5349-B925-4552BA8F9281}" sibTransId="{4658CBCE-5AE5-7F4A-B01C-4701E3B92DA3}"/>
    <dgm:cxn modelId="{A307FC75-06F7-DB4B-8F43-5AAAA8431977}" type="presOf" srcId="{88FF05FB-87C6-BD46-A100-95D25E2ADCB5}" destId="{D6C2FA30-6E91-7149-8A10-06B35E546392}" srcOrd="0" destOrd="0" presId="urn:microsoft.com/office/officeart/2005/8/layout/vList4"/>
    <dgm:cxn modelId="{C8390890-70F4-B04F-859B-2108F4C905ED}" type="presOf" srcId="{456054F2-F22D-7D49-886C-64D284BE31C5}" destId="{8C337D41-7516-794E-A24B-8D2AC13B1A8D}" srcOrd="1" destOrd="0" presId="urn:microsoft.com/office/officeart/2005/8/layout/vList4"/>
    <dgm:cxn modelId="{77E58FB1-B726-EB4A-BFED-6557B1999B6C}" srcId="{9711A576-A0D8-6E4E-B040-A1783CC45EB7}" destId="{C98F031D-2107-A04E-A313-9B2831D395CE}" srcOrd="3" destOrd="0" parTransId="{6B73E26A-312A-5A4E-948B-EBC0BCCA0CE9}" sibTransId="{2C1D8A66-2D23-3A4D-80EF-1F000600E344}"/>
    <dgm:cxn modelId="{86B1E5D4-3B50-5243-84B1-530ADAB77436}" srcId="{9711A576-A0D8-6E4E-B040-A1783CC45EB7}" destId="{88FF05FB-87C6-BD46-A100-95D25E2ADCB5}" srcOrd="1" destOrd="0" parTransId="{327CC261-F35B-9B46-9B71-302D51A88834}" sibTransId="{E3D38C2D-74CF-8B46-8317-C931D52BD72D}"/>
    <dgm:cxn modelId="{90BA11F2-88B1-7147-A1F3-169A97A95E8B}" type="presOf" srcId="{C98F031D-2107-A04E-A313-9B2831D395CE}" destId="{1A736434-C3DA-174C-9E1F-888EA2CD1B20}" srcOrd="0" destOrd="0" presId="urn:microsoft.com/office/officeart/2005/8/layout/vList4"/>
    <dgm:cxn modelId="{5CBB88B9-DB8F-694E-8079-19D899CE7DE6}" type="presParOf" srcId="{A65BC4A9-07AF-F144-AD8A-49D90C401594}" destId="{A54A6E5F-9638-9C4F-9128-5789A5FF62B5}" srcOrd="0" destOrd="0" presId="urn:microsoft.com/office/officeart/2005/8/layout/vList4"/>
    <dgm:cxn modelId="{9FE0A942-BBCD-6542-B4EB-0B216CCC9852}" type="presParOf" srcId="{A54A6E5F-9638-9C4F-9128-5789A5FF62B5}" destId="{09D3C9F3-6829-004C-B5AB-1114D505E189}" srcOrd="0" destOrd="0" presId="urn:microsoft.com/office/officeart/2005/8/layout/vList4"/>
    <dgm:cxn modelId="{327BF822-263E-0C46-9AA4-BEB05305F979}" type="presParOf" srcId="{A54A6E5F-9638-9C4F-9128-5789A5FF62B5}" destId="{4D4B92A2-6058-6A4D-92C9-595CE52CAC19}" srcOrd="1" destOrd="0" presId="urn:microsoft.com/office/officeart/2005/8/layout/vList4"/>
    <dgm:cxn modelId="{8FB0605A-3936-714F-A289-C80276BB85F9}" type="presParOf" srcId="{A54A6E5F-9638-9C4F-9128-5789A5FF62B5}" destId="{DB871FF5-7A38-384E-B15D-07475D310874}" srcOrd="2" destOrd="0" presId="urn:microsoft.com/office/officeart/2005/8/layout/vList4"/>
    <dgm:cxn modelId="{6B48BC4A-90E4-9344-ACF4-FC2A63B36590}" type="presParOf" srcId="{A65BC4A9-07AF-F144-AD8A-49D90C401594}" destId="{2752181E-F2B5-F545-A756-F4CA4222BABA}" srcOrd="1" destOrd="0" presId="urn:microsoft.com/office/officeart/2005/8/layout/vList4"/>
    <dgm:cxn modelId="{902644F2-C4B9-894D-8994-8AA5B1A3C148}" type="presParOf" srcId="{A65BC4A9-07AF-F144-AD8A-49D90C401594}" destId="{5D10E237-4A31-A94A-887E-89C4AE50CF0C}" srcOrd="2" destOrd="0" presId="urn:microsoft.com/office/officeart/2005/8/layout/vList4"/>
    <dgm:cxn modelId="{11F758C7-7DE2-694C-98C1-C69998176104}" type="presParOf" srcId="{5D10E237-4A31-A94A-887E-89C4AE50CF0C}" destId="{D6C2FA30-6E91-7149-8A10-06B35E546392}" srcOrd="0" destOrd="0" presId="urn:microsoft.com/office/officeart/2005/8/layout/vList4"/>
    <dgm:cxn modelId="{79CFC739-EF32-AB40-9391-EE17A36A71D1}" type="presParOf" srcId="{5D10E237-4A31-A94A-887E-89C4AE50CF0C}" destId="{A3F0F84E-A8C0-8C40-8818-CF31F2FA1DE8}" srcOrd="1" destOrd="0" presId="urn:microsoft.com/office/officeart/2005/8/layout/vList4"/>
    <dgm:cxn modelId="{870BF792-FB38-794C-A73E-58F9D3D39445}" type="presParOf" srcId="{5D10E237-4A31-A94A-887E-89C4AE50CF0C}" destId="{B4FC1DD4-6F95-064A-A9CA-BCA9957DFFD9}" srcOrd="2" destOrd="0" presId="urn:microsoft.com/office/officeart/2005/8/layout/vList4"/>
    <dgm:cxn modelId="{A0B81EE7-26F6-6B47-A9C7-91DD412B35C3}" type="presParOf" srcId="{A65BC4A9-07AF-F144-AD8A-49D90C401594}" destId="{59305342-E783-8449-AF77-BD31A17FE067}" srcOrd="3" destOrd="0" presId="urn:microsoft.com/office/officeart/2005/8/layout/vList4"/>
    <dgm:cxn modelId="{293785FE-F010-4445-85BD-D634C2925758}" type="presParOf" srcId="{A65BC4A9-07AF-F144-AD8A-49D90C401594}" destId="{5288CF54-4408-BA4A-BB94-00B3D68B31C2}" srcOrd="4" destOrd="0" presId="urn:microsoft.com/office/officeart/2005/8/layout/vList4"/>
    <dgm:cxn modelId="{05F74D27-8B13-4C4B-A4CB-E74EE118A114}" type="presParOf" srcId="{5288CF54-4408-BA4A-BB94-00B3D68B31C2}" destId="{FD2EDA3B-C35B-164B-91CC-82CCADB01A07}" srcOrd="0" destOrd="0" presId="urn:microsoft.com/office/officeart/2005/8/layout/vList4"/>
    <dgm:cxn modelId="{CCE9CC8D-B206-5B4B-B2CF-24B9C95E5D98}" type="presParOf" srcId="{5288CF54-4408-BA4A-BB94-00B3D68B31C2}" destId="{37AAF0CA-1A4F-1640-960C-A4CD4942D799}" srcOrd="1" destOrd="0" presId="urn:microsoft.com/office/officeart/2005/8/layout/vList4"/>
    <dgm:cxn modelId="{D5103505-94D7-E54E-851C-93CCB8AE5A66}" type="presParOf" srcId="{5288CF54-4408-BA4A-BB94-00B3D68B31C2}" destId="{8C337D41-7516-794E-A24B-8D2AC13B1A8D}" srcOrd="2" destOrd="0" presId="urn:microsoft.com/office/officeart/2005/8/layout/vList4"/>
    <dgm:cxn modelId="{5003ACFB-5486-2143-A10E-7D3FB7F76280}" type="presParOf" srcId="{A65BC4A9-07AF-F144-AD8A-49D90C401594}" destId="{F58ED671-BEDF-944D-86C8-088A0C3B5895}" srcOrd="5" destOrd="0" presId="urn:microsoft.com/office/officeart/2005/8/layout/vList4"/>
    <dgm:cxn modelId="{6303072B-A97D-754F-9D8A-29DBDF23B360}" type="presParOf" srcId="{A65BC4A9-07AF-F144-AD8A-49D90C401594}" destId="{0544B625-7552-C546-8F72-57594E2F7D0F}" srcOrd="6" destOrd="0" presId="urn:microsoft.com/office/officeart/2005/8/layout/vList4"/>
    <dgm:cxn modelId="{95FABF99-9CBB-1E4E-9896-2F9C9578EC48}" type="presParOf" srcId="{0544B625-7552-C546-8F72-57594E2F7D0F}" destId="{1A736434-C3DA-174C-9E1F-888EA2CD1B20}" srcOrd="0" destOrd="0" presId="urn:microsoft.com/office/officeart/2005/8/layout/vList4"/>
    <dgm:cxn modelId="{8A5807A8-1642-9A4F-A3EE-09DA59874F9C}" type="presParOf" srcId="{0544B625-7552-C546-8F72-57594E2F7D0F}" destId="{DDAAA6A7-F923-394E-9899-24B209CA4880}" srcOrd="1" destOrd="0" presId="urn:microsoft.com/office/officeart/2005/8/layout/vList4"/>
    <dgm:cxn modelId="{1301A0C2-7E18-484C-ADF0-6F9EC7407B6E}" type="presParOf" srcId="{0544B625-7552-C546-8F72-57594E2F7D0F}" destId="{868E37FF-E999-4C40-BD54-0C98284A077D}" srcOrd="2" destOrd="0" presId="urn:microsoft.com/office/officeart/2005/8/layout/vList4"/>
    <dgm:cxn modelId="{0C8C095E-BAD7-B146-A79F-20AFF85E1173}" type="presParOf" srcId="{A65BC4A9-07AF-F144-AD8A-49D90C401594}" destId="{F5DC67EA-3F88-5D40-94FD-8600F43AEC1E}" srcOrd="7" destOrd="0" presId="urn:microsoft.com/office/officeart/2005/8/layout/vList4"/>
    <dgm:cxn modelId="{D7678FAC-E0D1-0443-BA8D-7823780E37B2}" type="presParOf" srcId="{A65BC4A9-07AF-F144-AD8A-49D90C401594}" destId="{1C4BEC26-A8DC-EE4C-8AC3-0377FE60DA8C}" srcOrd="8" destOrd="0" presId="urn:microsoft.com/office/officeart/2005/8/layout/vList4"/>
    <dgm:cxn modelId="{67449745-0A0E-094F-BFE4-80D15583CD55}" type="presParOf" srcId="{1C4BEC26-A8DC-EE4C-8AC3-0377FE60DA8C}" destId="{AA946324-8AE1-574D-B3C0-37A9F250E23D}" srcOrd="0" destOrd="0" presId="urn:microsoft.com/office/officeart/2005/8/layout/vList4"/>
    <dgm:cxn modelId="{AF3B781E-8CC8-CB4B-A241-8AFE5213CE38}" type="presParOf" srcId="{1C4BEC26-A8DC-EE4C-8AC3-0377FE60DA8C}" destId="{70747D4F-0043-FC45-B242-2EAA27D2E84F}" srcOrd="1" destOrd="0" presId="urn:microsoft.com/office/officeart/2005/8/layout/vList4"/>
    <dgm:cxn modelId="{3A79FBC1-56D5-F843-B6C2-FB9DC847C267}" type="presParOf" srcId="{1C4BEC26-A8DC-EE4C-8AC3-0377FE60DA8C}" destId="{460E4527-938C-8D4F-BFB0-C5945A29133F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8B7CB-3CF6-4D80-897B-C0EF48672E27}" type="doc">
      <dgm:prSet loTypeId="urn:microsoft.com/office/officeart/2016/7/layout/HorizontalAction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AAB7E3B2-06E4-4216-B75E-B460E04FE8C3}">
      <dgm:prSet/>
      <dgm:spPr/>
      <dgm:t>
        <a:bodyPr/>
        <a:lstStyle/>
        <a:p>
          <a:r>
            <a:rPr lang="en-US" dirty="0"/>
            <a:t>Practice</a:t>
          </a:r>
        </a:p>
      </dgm:t>
    </dgm:pt>
    <dgm:pt modelId="{6A6E5492-BDC0-4BC7-AA41-D99B46BA9144}" type="parTrans" cxnId="{E790595F-E369-4BD3-853E-C52C1B50E13D}">
      <dgm:prSet/>
      <dgm:spPr/>
      <dgm:t>
        <a:bodyPr/>
        <a:lstStyle/>
        <a:p>
          <a:endParaRPr lang="en-US"/>
        </a:p>
      </dgm:t>
    </dgm:pt>
    <dgm:pt modelId="{AA8FC028-A9AC-44F1-8AD4-9329809BAF1C}" type="sibTrans" cxnId="{E790595F-E369-4BD3-853E-C52C1B50E13D}">
      <dgm:prSet/>
      <dgm:spPr/>
      <dgm:t>
        <a:bodyPr/>
        <a:lstStyle/>
        <a:p>
          <a:endParaRPr lang="en-US"/>
        </a:p>
      </dgm:t>
    </dgm:pt>
    <dgm:pt modelId="{E48C6320-3FC9-404E-8E32-791AB25C5951}">
      <dgm:prSet/>
      <dgm:spPr/>
      <dgm:t>
        <a:bodyPr/>
        <a:lstStyle/>
        <a:p>
          <a:r>
            <a:rPr lang="en-US" dirty="0"/>
            <a:t>Every summative assessment in a course should have multiple formative assessments where students can first practice.</a:t>
          </a:r>
        </a:p>
      </dgm:t>
    </dgm:pt>
    <dgm:pt modelId="{CDFE6BA6-68E8-450F-ABCF-648A6B6D8932}" type="parTrans" cxnId="{78A08047-081D-4399-9A7C-63E3FB8189CE}">
      <dgm:prSet/>
      <dgm:spPr/>
      <dgm:t>
        <a:bodyPr/>
        <a:lstStyle/>
        <a:p>
          <a:endParaRPr lang="en-US"/>
        </a:p>
      </dgm:t>
    </dgm:pt>
    <dgm:pt modelId="{7EEDDB57-3399-4F21-A397-AD0C25397627}" type="sibTrans" cxnId="{78A08047-081D-4399-9A7C-63E3FB8189CE}">
      <dgm:prSet/>
      <dgm:spPr/>
      <dgm:t>
        <a:bodyPr/>
        <a:lstStyle/>
        <a:p>
          <a:endParaRPr lang="en-US"/>
        </a:p>
      </dgm:t>
    </dgm:pt>
    <dgm:pt modelId="{FD3CF0AA-2F4D-44E3-B1CF-5864AC2424E7}">
      <dgm:prSet/>
      <dgm:spPr/>
      <dgm:t>
        <a:bodyPr/>
        <a:lstStyle/>
        <a:p>
          <a:r>
            <a:rPr lang="en-US" dirty="0"/>
            <a:t>Assignments</a:t>
          </a:r>
        </a:p>
      </dgm:t>
    </dgm:pt>
    <dgm:pt modelId="{2CFB7A1E-9D1F-4C4F-ADD1-0463394E974F}" type="parTrans" cxnId="{85351F8D-5887-44C0-8BE4-5F3D6B572550}">
      <dgm:prSet/>
      <dgm:spPr/>
      <dgm:t>
        <a:bodyPr/>
        <a:lstStyle/>
        <a:p>
          <a:endParaRPr lang="en-US"/>
        </a:p>
      </dgm:t>
    </dgm:pt>
    <dgm:pt modelId="{92A45A85-4CD2-4A82-9C82-025F7A7AF122}" type="sibTrans" cxnId="{85351F8D-5887-44C0-8BE4-5F3D6B572550}">
      <dgm:prSet/>
      <dgm:spPr/>
      <dgm:t>
        <a:bodyPr/>
        <a:lstStyle/>
        <a:p>
          <a:endParaRPr lang="en-US"/>
        </a:p>
      </dgm:t>
    </dgm:pt>
    <dgm:pt modelId="{8E79B23A-0752-47F8-A62D-583A4ADC2C29}">
      <dgm:prSet/>
      <dgm:spPr/>
      <dgm:t>
        <a:bodyPr/>
        <a:lstStyle/>
        <a:p>
          <a:r>
            <a:rPr lang="en-US" dirty="0"/>
            <a:t>Drafts are an excellent way for students to practice meeting the rubric criteria before a high-risk grade.  Great way to practice bibliography and citation.</a:t>
          </a:r>
        </a:p>
      </dgm:t>
    </dgm:pt>
    <dgm:pt modelId="{FFCCACD2-163B-4096-85D6-75045558F3B1}" type="parTrans" cxnId="{8F2856D3-4C88-473F-AA26-C52F2F34498D}">
      <dgm:prSet/>
      <dgm:spPr/>
      <dgm:t>
        <a:bodyPr/>
        <a:lstStyle/>
        <a:p>
          <a:endParaRPr lang="en-US"/>
        </a:p>
      </dgm:t>
    </dgm:pt>
    <dgm:pt modelId="{70BAFC7D-621F-449E-AE68-F7AEE913D0F5}" type="sibTrans" cxnId="{8F2856D3-4C88-473F-AA26-C52F2F34498D}">
      <dgm:prSet/>
      <dgm:spPr/>
      <dgm:t>
        <a:bodyPr/>
        <a:lstStyle/>
        <a:p>
          <a:endParaRPr lang="en-US"/>
        </a:p>
      </dgm:t>
    </dgm:pt>
    <dgm:pt modelId="{E27E82CD-F4D8-4978-AF37-12DE02B28308}">
      <dgm:prSet/>
      <dgm:spPr/>
      <dgm:t>
        <a:bodyPr/>
        <a:lstStyle/>
        <a:p>
          <a:r>
            <a:rPr lang="en-US" dirty="0"/>
            <a:t>Discussions</a:t>
          </a:r>
        </a:p>
      </dgm:t>
    </dgm:pt>
    <dgm:pt modelId="{6B00694B-5850-4349-B4AC-92649410A68E}" type="parTrans" cxnId="{710CDC1C-D139-4F99-80E1-F3443933A1AA}">
      <dgm:prSet/>
      <dgm:spPr/>
      <dgm:t>
        <a:bodyPr/>
        <a:lstStyle/>
        <a:p>
          <a:endParaRPr lang="en-US"/>
        </a:p>
      </dgm:t>
    </dgm:pt>
    <dgm:pt modelId="{99D93115-CFAD-4FD3-AB71-3F992EE163FD}" type="sibTrans" cxnId="{710CDC1C-D139-4F99-80E1-F3443933A1AA}">
      <dgm:prSet/>
      <dgm:spPr/>
      <dgm:t>
        <a:bodyPr/>
        <a:lstStyle/>
        <a:p>
          <a:endParaRPr lang="en-US"/>
        </a:p>
      </dgm:t>
    </dgm:pt>
    <dgm:pt modelId="{AEBC826E-0EFF-4F05-A3FB-5A04D0E0F4FC}">
      <dgm:prSet/>
      <dgm:spPr/>
      <dgm:t>
        <a:bodyPr/>
        <a:lstStyle/>
        <a:p>
          <a:r>
            <a:rPr lang="en-US" dirty="0"/>
            <a:t>Practice</a:t>
          </a:r>
          <a:r>
            <a:rPr lang="en-US" baseline="0" dirty="0"/>
            <a:t> critical thinking skills and prep for essay questions or assignments.  Helps students understand what was critical from the lecture and reading.</a:t>
          </a:r>
          <a:endParaRPr lang="en-US" dirty="0"/>
        </a:p>
      </dgm:t>
    </dgm:pt>
    <dgm:pt modelId="{5E10C85F-6524-478C-85FC-3D065C8C8A91}" type="parTrans" cxnId="{5491FD26-BDF2-4148-AF46-BF356C95C63A}">
      <dgm:prSet/>
      <dgm:spPr/>
      <dgm:t>
        <a:bodyPr/>
        <a:lstStyle/>
        <a:p>
          <a:endParaRPr lang="en-US"/>
        </a:p>
      </dgm:t>
    </dgm:pt>
    <dgm:pt modelId="{253B0100-5E19-42EB-AC34-FE39E66116C8}" type="sibTrans" cxnId="{5491FD26-BDF2-4148-AF46-BF356C95C63A}">
      <dgm:prSet/>
      <dgm:spPr/>
      <dgm:t>
        <a:bodyPr/>
        <a:lstStyle/>
        <a:p>
          <a:endParaRPr lang="en-US"/>
        </a:p>
      </dgm:t>
    </dgm:pt>
    <dgm:pt modelId="{80CCE17C-F78D-498E-8B80-567EC61770AB}">
      <dgm:prSet/>
      <dgm:spPr/>
      <dgm:t>
        <a:bodyPr/>
        <a:lstStyle/>
        <a:p>
          <a:r>
            <a:rPr lang="en-US" dirty="0"/>
            <a:t>Quizzes</a:t>
          </a:r>
        </a:p>
      </dgm:t>
    </dgm:pt>
    <dgm:pt modelId="{8A8B3084-05BE-4967-8A6F-826AA1E5380B}" type="parTrans" cxnId="{D491D1BE-F8E6-443B-97A4-5052BE2991DE}">
      <dgm:prSet/>
      <dgm:spPr/>
      <dgm:t>
        <a:bodyPr/>
        <a:lstStyle/>
        <a:p>
          <a:endParaRPr lang="en-US"/>
        </a:p>
      </dgm:t>
    </dgm:pt>
    <dgm:pt modelId="{52BBD825-D273-4BE5-A040-94DB53689F7F}" type="sibTrans" cxnId="{D491D1BE-F8E6-443B-97A4-5052BE2991DE}">
      <dgm:prSet/>
      <dgm:spPr/>
      <dgm:t>
        <a:bodyPr/>
        <a:lstStyle/>
        <a:p>
          <a:endParaRPr lang="en-US"/>
        </a:p>
      </dgm:t>
    </dgm:pt>
    <dgm:pt modelId="{ECA0CB61-063F-47C8-BC79-C2089963C167}">
      <dgm:prSet/>
      <dgm:spPr/>
      <dgm:t>
        <a:bodyPr/>
        <a:lstStyle/>
        <a:p>
          <a:r>
            <a:rPr lang="en-US" dirty="0"/>
            <a:t>As a study skill strategy.  Works well for Remember, Understand and Apply levels of Bloom. Great way to add scenarios or word problems. </a:t>
          </a:r>
        </a:p>
      </dgm:t>
    </dgm:pt>
    <dgm:pt modelId="{5A2226E0-7AC6-48F4-9D1A-EEC69E6479A6}" type="parTrans" cxnId="{DEB67ACE-519F-4DF8-BA4B-1A2E2DB43568}">
      <dgm:prSet/>
      <dgm:spPr/>
      <dgm:t>
        <a:bodyPr/>
        <a:lstStyle/>
        <a:p>
          <a:endParaRPr lang="en-US"/>
        </a:p>
      </dgm:t>
    </dgm:pt>
    <dgm:pt modelId="{EC6546AF-42E2-44D0-B0DC-D29F627862FD}" type="sibTrans" cxnId="{DEB67ACE-519F-4DF8-BA4B-1A2E2DB43568}">
      <dgm:prSet/>
      <dgm:spPr/>
      <dgm:t>
        <a:bodyPr/>
        <a:lstStyle/>
        <a:p>
          <a:endParaRPr lang="en-US"/>
        </a:p>
      </dgm:t>
    </dgm:pt>
    <dgm:pt modelId="{7CE92B9F-F549-B743-92C5-A36965167673}" type="pres">
      <dgm:prSet presAssocID="{AEE8B7CB-3CF6-4D80-897B-C0EF48672E27}" presName="Name0" presStyleCnt="0">
        <dgm:presLayoutVars>
          <dgm:dir/>
          <dgm:animLvl val="lvl"/>
          <dgm:resizeHandles val="exact"/>
        </dgm:presLayoutVars>
      </dgm:prSet>
      <dgm:spPr/>
    </dgm:pt>
    <dgm:pt modelId="{59FB20E7-788E-654E-9027-7A041E1606F7}" type="pres">
      <dgm:prSet presAssocID="{AAB7E3B2-06E4-4216-B75E-B460E04FE8C3}" presName="composite" presStyleCnt="0"/>
      <dgm:spPr/>
    </dgm:pt>
    <dgm:pt modelId="{C387DBF3-7766-124B-9C23-0BBFCA658334}" type="pres">
      <dgm:prSet presAssocID="{AAB7E3B2-06E4-4216-B75E-B460E04FE8C3}" presName="parTx" presStyleLbl="alignNode1" presStyleIdx="0" presStyleCnt="4">
        <dgm:presLayoutVars>
          <dgm:chMax val="0"/>
          <dgm:chPref val="0"/>
        </dgm:presLayoutVars>
      </dgm:prSet>
      <dgm:spPr/>
    </dgm:pt>
    <dgm:pt modelId="{DF815BAA-C4BB-BA4B-8CA4-1A8F3FCF4D1D}" type="pres">
      <dgm:prSet presAssocID="{AAB7E3B2-06E4-4216-B75E-B460E04FE8C3}" presName="desTx" presStyleLbl="alignAccFollowNode1" presStyleIdx="0" presStyleCnt="4">
        <dgm:presLayoutVars/>
      </dgm:prSet>
      <dgm:spPr/>
    </dgm:pt>
    <dgm:pt modelId="{9D1B232D-3CCD-D74E-9B84-39AA14E844D0}" type="pres">
      <dgm:prSet presAssocID="{AA8FC028-A9AC-44F1-8AD4-9329809BAF1C}" presName="space" presStyleCnt="0"/>
      <dgm:spPr/>
    </dgm:pt>
    <dgm:pt modelId="{2D90877A-FD8B-6C45-95F4-817D325F6379}" type="pres">
      <dgm:prSet presAssocID="{FD3CF0AA-2F4D-44E3-B1CF-5864AC2424E7}" presName="composite" presStyleCnt="0"/>
      <dgm:spPr/>
    </dgm:pt>
    <dgm:pt modelId="{7B0606F9-FF7D-124B-9727-B1E80BB8D9C5}" type="pres">
      <dgm:prSet presAssocID="{FD3CF0AA-2F4D-44E3-B1CF-5864AC2424E7}" presName="parTx" presStyleLbl="alignNode1" presStyleIdx="1" presStyleCnt="4">
        <dgm:presLayoutVars>
          <dgm:chMax val="0"/>
          <dgm:chPref val="0"/>
        </dgm:presLayoutVars>
      </dgm:prSet>
      <dgm:spPr/>
    </dgm:pt>
    <dgm:pt modelId="{C559648B-09D3-E047-927E-6A3E9DE6B749}" type="pres">
      <dgm:prSet presAssocID="{FD3CF0AA-2F4D-44E3-B1CF-5864AC2424E7}" presName="desTx" presStyleLbl="alignAccFollowNode1" presStyleIdx="1" presStyleCnt="4">
        <dgm:presLayoutVars/>
      </dgm:prSet>
      <dgm:spPr/>
    </dgm:pt>
    <dgm:pt modelId="{C86B9A55-5828-9745-AD9E-3905635B9CF5}" type="pres">
      <dgm:prSet presAssocID="{92A45A85-4CD2-4A82-9C82-025F7A7AF122}" presName="space" presStyleCnt="0"/>
      <dgm:spPr/>
    </dgm:pt>
    <dgm:pt modelId="{49619499-FB66-4E41-A016-EABD54E0AB7C}" type="pres">
      <dgm:prSet presAssocID="{E27E82CD-F4D8-4978-AF37-12DE02B28308}" presName="composite" presStyleCnt="0"/>
      <dgm:spPr/>
    </dgm:pt>
    <dgm:pt modelId="{6B1128E8-38DE-FB43-AAE2-E86EB119DAC4}" type="pres">
      <dgm:prSet presAssocID="{E27E82CD-F4D8-4978-AF37-12DE02B28308}" presName="parTx" presStyleLbl="alignNode1" presStyleIdx="2" presStyleCnt="4">
        <dgm:presLayoutVars>
          <dgm:chMax val="0"/>
          <dgm:chPref val="0"/>
        </dgm:presLayoutVars>
      </dgm:prSet>
      <dgm:spPr/>
    </dgm:pt>
    <dgm:pt modelId="{95BF6E07-FACA-F543-89BE-093D8A6C6359}" type="pres">
      <dgm:prSet presAssocID="{E27E82CD-F4D8-4978-AF37-12DE02B28308}" presName="desTx" presStyleLbl="alignAccFollowNode1" presStyleIdx="2" presStyleCnt="4">
        <dgm:presLayoutVars/>
      </dgm:prSet>
      <dgm:spPr/>
    </dgm:pt>
    <dgm:pt modelId="{0080EA6A-A4E7-9F43-BAC5-7A18ABBD5103}" type="pres">
      <dgm:prSet presAssocID="{99D93115-CFAD-4FD3-AB71-3F992EE163FD}" presName="space" presStyleCnt="0"/>
      <dgm:spPr/>
    </dgm:pt>
    <dgm:pt modelId="{D36C070C-C9C4-784C-B092-03CC7F64DE69}" type="pres">
      <dgm:prSet presAssocID="{80CCE17C-F78D-498E-8B80-567EC61770AB}" presName="composite" presStyleCnt="0"/>
      <dgm:spPr/>
    </dgm:pt>
    <dgm:pt modelId="{C6241FC3-1102-2C46-9B29-F1117628E25B}" type="pres">
      <dgm:prSet presAssocID="{80CCE17C-F78D-498E-8B80-567EC61770AB}" presName="parTx" presStyleLbl="alignNode1" presStyleIdx="3" presStyleCnt="4">
        <dgm:presLayoutVars>
          <dgm:chMax val="0"/>
          <dgm:chPref val="0"/>
        </dgm:presLayoutVars>
      </dgm:prSet>
      <dgm:spPr/>
    </dgm:pt>
    <dgm:pt modelId="{6BE45227-6669-8344-8FE2-DE5724C84969}" type="pres">
      <dgm:prSet presAssocID="{80CCE17C-F78D-498E-8B80-567EC61770AB}" presName="desTx" presStyleLbl="alignAccFollowNode1" presStyleIdx="3" presStyleCnt="4">
        <dgm:presLayoutVars/>
      </dgm:prSet>
      <dgm:spPr/>
    </dgm:pt>
  </dgm:ptLst>
  <dgm:cxnLst>
    <dgm:cxn modelId="{26C8DD04-FBE4-8943-A73E-00EA2E2F9971}" type="presOf" srcId="{AAB7E3B2-06E4-4216-B75E-B460E04FE8C3}" destId="{C387DBF3-7766-124B-9C23-0BBFCA658334}" srcOrd="0" destOrd="0" presId="urn:microsoft.com/office/officeart/2016/7/layout/HorizontalActionList"/>
    <dgm:cxn modelId="{463EC80F-BB39-7640-835A-FE25C3405934}" type="presOf" srcId="{ECA0CB61-063F-47C8-BC79-C2089963C167}" destId="{6BE45227-6669-8344-8FE2-DE5724C84969}" srcOrd="0" destOrd="0" presId="urn:microsoft.com/office/officeart/2016/7/layout/HorizontalActionList"/>
    <dgm:cxn modelId="{6F2FA411-7A68-2846-98B0-3B99BFCB75AA}" type="presOf" srcId="{FD3CF0AA-2F4D-44E3-B1CF-5864AC2424E7}" destId="{7B0606F9-FF7D-124B-9727-B1E80BB8D9C5}" srcOrd="0" destOrd="0" presId="urn:microsoft.com/office/officeart/2016/7/layout/HorizontalActionList"/>
    <dgm:cxn modelId="{B6D56A12-1DD8-DE4E-AF97-D0B36032C40E}" type="presOf" srcId="{AEE8B7CB-3CF6-4D80-897B-C0EF48672E27}" destId="{7CE92B9F-F549-B743-92C5-A36965167673}" srcOrd="0" destOrd="0" presId="urn:microsoft.com/office/officeart/2016/7/layout/HorizontalActionList"/>
    <dgm:cxn modelId="{0D6E3518-7DA6-064B-9138-D568728C8BA8}" type="presOf" srcId="{E48C6320-3FC9-404E-8E32-791AB25C5951}" destId="{DF815BAA-C4BB-BA4B-8CA4-1A8F3FCF4D1D}" srcOrd="0" destOrd="0" presId="urn:microsoft.com/office/officeart/2016/7/layout/HorizontalActionList"/>
    <dgm:cxn modelId="{710CDC1C-D139-4F99-80E1-F3443933A1AA}" srcId="{AEE8B7CB-3CF6-4D80-897B-C0EF48672E27}" destId="{E27E82CD-F4D8-4978-AF37-12DE02B28308}" srcOrd="2" destOrd="0" parTransId="{6B00694B-5850-4349-B4AC-92649410A68E}" sibTransId="{99D93115-CFAD-4FD3-AB71-3F992EE163FD}"/>
    <dgm:cxn modelId="{5491FD26-BDF2-4148-AF46-BF356C95C63A}" srcId="{E27E82CD-F4D8-4978-AF37-12DE02B28308}" destId="{AEBC826E-0EFF-4F05-A3FB-5A04D0E0F4FC}" srcOrd="0" destOrd="0" parTransId="{5E10C85F-6524-478C-85FC-3D065C8C8A91}" sibTransId="{253B0100-5E19-42EB-AC34-FE39E66116C8}"/>
    <dgm:cxn modelId="{78A08047-081D-4399-9A7C-63E3FB8189CE}" srcId="{AAB7E3B2-06E4-4216-B75E-B460E04FE8C3}" destId="{E48C6320-3FC9-404E-8E32-791AB25C5951}" srcOrd="0" destOrd="0" parTransId="{CDFE6BA6-68E8-450F-ABCF-648A6B6D8932}" sibTransId="{7EEDDB57-3399-4F21-A397-AD0C25397627}"/>
    <dgm:cxn modelId="{E790595F-E369-4BD3-853E-C52C1B50E13D}" srcId="{AEE8B7CB-3CF6-4D80-897B-C0EF48672E27}" destId="{AAB7E3B2-06E4-4216-B75E-B460E04FE8C3}" srcOrd="0" destOrd="0" parTransId="{6A6E5492-BDC0-4BC7-AA41-D99B46BA9144}" sibTransId="{AA8FC028-A9AC-44F1-8AD4-9329809BAF1C}"/>
    <dgm:cxn modelId="{A9BD3582-CE84-DD41-BE0B-837085CD3F84}" type="presOf" srcId="{E27E82CD-F4D8-4978-AF37-12DE02B28308}" destId="{6B1128E8-38DE-FB43-AAE2-E86EB119DAC4}" srcOrd="0" destOrd="0" presId="urn:microsoft.com/office/officeart/2016/7/layout/HorizontalActionList"/>
    <dgm:cxn modelId="{85351F8D-5887-44C0-8BE4-5F3D6B572550}" srcId="{AEE8B7CB-3CF6-4D80-897B-C0EF48672E27}" destId="{FD3CF0AA-2F4D-44E3-B1CF-5864AC2424E7}" srcOrd="1" destOrd="0" parTransId="{2CFB7A1E-9D1F-4C4F-ADD1-0463394E974F}" sibTransId="{92A45A85-4CD2-4A82-9C82-025F7A7AF122}"/>
    <dgm:cxn modelId="{DA9AC5AC-7E1D-2641-94AB-AB8581AD016D}" type="presOf" srcId="{AEBC826E-0EFF-4F05-A3FB-5A04D0E0F4FC}" destId="{95BF6E07-FACA-F543-89BE-093D8A6C6359}" srcOrd="0" destOrd="0" presId="urn:microsoft.com/office/officeart/2016/7/layout/HorizontalActionList"/>
    <dgm:cxn modelId="{D491D1BE-F8E6-443B-97A4-5052BE2991DE}" srcId="{AEE8B7CB-3CF6-4D80-897B-C0EF48672E27}" destId="{80CCE17C-F78D-498E-8B80-567EC61770AB}" srcOrd="3" destOrd="0" parTransId="{8A8B3084-05BE-4967-8A6F-826AA1E5380B}" sibTransId="{52BBD825-D273-4BE5-A040-94DB53689F7F}"/>
    <dgm:cxn modelId="{EA86ACC9-FDD7-BC4A-88C1-73BE6C1BE94A}" type="presOf" srcId="{8E79B23A-0752-47F8-A62D-583A4ADC2C29}" destId="{C559648B-09D3-E047-927E-6A3E9DE6B749}" srcOrd="0" destOrd="0" presId="urn:microsoft.com/office/officeart/2016/7/layout/HorizontalActionList"/>
    <dgm:cxn modelId="{4B16B3CA-E1F6-5E41-8227-EF4F2AD145E0}" type="presOf" srcId="{80CCE17C-F78D-498E-8B80-567EC61770AB}" destId="{C6241FC3-1102-2C46-9B29-F1117628E25B}" srcOrd="0" destOrd="0" presId="urn:microsoft.com/office/officeart/2016/7/layout/HorizontalActionList"/>
    <dgm:cxn modelId="{DEB67ACE-519F-4DF8-BA4B-1A2E2DB43568}" srcId="{80CCE17C-F78D-498E-8B80-567EC61770AB}" destId="{ECA0CB61-063F-47C8-BC79-C2089963C167}" srcOrd="0" destOrd="0" parTransId="{5A2226E0-7AC6-48F4-9D1A-EEC69E6479A6}" sibTransId="{EC6546AF-42E2-44D0-B0DC-D29F627862FD}"/>
    <dgm:cxn modelId="{8F2856D3-4C88-473F-AA26-C52F2F34498D}" srcId="{FD3CF0AA-2F4D-44E3-B1CF-5864AC2424E7}" destId="{8E79B23A-0752-47F8-A62D-583A4ADC2C29}" srcOrd="0" destOrd="0" parTransId="{FFCCACD2-163B-4096-85D6-75045558F3B1}" sibTransId="{70BAFC7D-621F-449E-AE68-F7AEE913D0F5}"/>
    <dgm:cxn modelId="{A1DFF05D-E731-AB40-A1C3-80D7A78A33B4}" type="presParOf" srcId="{7CE92B9F-F549-B743-92C5-A36965167673}" destId="{59FB20E7-788E-654E-9027-7A041E1606F7}" srcOrd="0" destOrd="0" presId="urn:microsoft.com/office/officeart/2016/7/layout/HorizontalActionList"/>
    <dgm:cxn modelId="{CA5ED8D3-5B50-BC4B-A4F1-53A663142803}" type="presParOf" srcId="{59FB20E7-788E-654E-9027-7A041E1606F7}" destId="{C387DBF3-7766-124B-9C23-0BBFCA658334}" srcOrd="0" destOrd="0" presId="urn:microsoft.com/office/officeart/2016/7/layout/HorizontalActionList"/>
    <dgm:cxn modelId="{AEE1A151-4E1F-364B-8E2B-4CCB50E090C4}" type="presParOf" srcId="{59FB20E7-788E-654E-9027-7A041E1606F7}" destId="{DF815BAA-C4BB-BA4B-8CA4-1A8F3FCF4D1D}" srcOrd="1" destOrd="0" presId="urn:microsoft.com/office/officeart/2016/7/layout/HorizontalActionList"/>
    <dgm:cxn modelId="{1881CE7D-1D8D-434A-9A3B-F8703269E2F6}" type="presParOf" srcId="{7CE92B9F-F549-B743-92C5-A36965167673}" destId="{9D1B232D-3CCD-D74E-9B84-39AA14E844D0}" srcOrd="1" destOrd="0" presId="urn:microsoft.com/office/officeart/2016/7/layout/HorizontalActionList"/>
    <dgm:cxn modelId="{C07F9D1F-7266-4743-9491-71CABAFCD59B}" type="presParOf" srcId="{7CE92B9F-F549-B743-92C5-A36965167673}" destId="{2D90877A-FD8B-6C45-95F4-817D325F6379}" srcOrd="2" destOrd="0" presId="urn:microsoft.com/office/officeart/2016/7/layout/HorizontalActionList"/>
    <dgm:cxn modelId="{7E6C0B47-673A-B341-90E9-F05C9317D870}" type="presParOf" srcId="{2D90877A-FD8B-6C45-95F4-817D325F6379}" destId="{7B0606F9-FF7D-124B-9727-B1E80BB8D9C5}" srcOrd="0" destOrd="0" presId="urn:microsoft.com/office/officeart/2016/7/layout/HorizontalActionList"/>
    <dgm:cxn modelId="{4BDDCF09-5F57-044E-9B97-6BA408FEA6FC}" type="presParOf" srcId="{2D90877A-FD8B-6C45-95F4-817D325F6379}" destId="{C559648B-09D3-E047-927E-6A3E9DE6B749}" srcOrd="1" destOrd="0" presId="urn:microsoft.com/office/officeart/2016/7/layout/HorizontalActionList"/>
    <dgm:cxn modelId="{A11DCCFA-A8D8-5642-9DB9-B19D016E9B54}" type="presParOf" srcId="{7CE92B9F-F549-B743-92C5-A36965167673}" destId="{C86B9A55-5828-9745-AD9E-3905635B9CF5}" srcOrd="3" destOrd="0" presId="urn:microsoft.com/office/officeart/2016/7/layout/HorizontalActionList"/>
    <dgm:cxn modelId="{303274CA-B49D-6B4F-86EE-2F24DBCD4ABF}" type="presParOf" srcId="{7CE92B9F-F549-B743-92C5-A36965167673}" destId="{49619499-FB66-4E41-A016-EABD54E0AB7C}" srcOrd="4" destOrd="0" presId="urn:microsoft.com/office/officeart/2016/7/layout/HorizontalActionList"/>
    <dgm:cxn modelId="{6AFC8612-5E5E-C947-993A-15418B840A05}" type="presParOf" srcId="{49619499-FB66-4E41-A016-EABD54E0AB7C}" destId="{6B1128E8-38DE-FB43-AAE2-E86EB119DAC4}" srcOrd="0" destOrd="0" presId="urn:microsoft.com/office/officeart/2016/7/layout/HorizontalActionList"/>
    <dgm:cxn modelId="{58F78CE8-202D-1243-8AA6-DB91D19D0FA2}" type="presParOf" srcId="{49619499-FB66-4E41-A016-EABD54E0AB7C}" destId="{95BF6E07-FACA-F543-89BE-093D8A6C6359}" srcOrd="1" destOrd="0" presId="urn:microsoft.com/office/officeart/2016/7/layout/HorizontalActionList"/>
    <dgm:cxn modelId="{B33A9B31-6C27-F942-ABD7-ACEF8B074BEF}" type="presParOf" srcId="{7CE92B9F-F549-B743-92C5-A36965167673}" destId="{0080EA6A-A4E7-9F43-BAC5-7A18ABBD5103}" srcOrd="5" destOrd="0" presId="urn:microsoft.com/office/officeart/2016/7/layout/HorizontalActionList"/>
    <dgm:cxn modelId="{CEB7C7B3-1BEC-C14C-A548-CA54D28CAF49}" type="presParOf" srcId="{7CE92B9F-F549-B743-92C5-A36965167673}" destId="{D36C070C-C9C4-784C-B092-03CC7F64DE69}" srcOrd="6" destOrd="0" presId="urn:microsoft.com/office/officeart/2016/7/layout/HorizontalActionList"/>
    <dgm:cxn modelId="{EB6130FA-B1D7-4549-A6C3-69F14E9A1E76}" type="presParOf" srcId="{D36C070C-C9C4-784C-B092-03CC7F64DE69}" destId="{C6241FC3-1102-2C46-9B29-F1117628E25B}" srcOrd="0" destOrd="0" presId="urn:microsoft.com/office/officeart/2016/7/layout/HorizontalActionList"/>
    <dgm:cxn modelId="{407B7093-3EDC-8A4C-A56E-3BFDE87B5BA3}" type="presParOf" srcId="{D36C070C-C9C4-784C-B092-03CC7F64DE69}" destId="{6BE45227-6669-8344-8FE2-DE5724C84969}" srcOrd="1" destOrd="0" presId="urn:microsoft.com/office/officeart/2016/7/layout/Horizontal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1B6D7C-FAF5-4405-83B6-44611FDBFF8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0_3" csCatId="mainScheme" phldr="1"/>
      <dgm:spPr/>
      <dgm:t>
        <a:bodyPr/>
        <a:lstStyle/>
        <a:p>
          <a:endParaRPr lang="en-US"/>
        </a:p>
      </dgm:t>
    </dgm:pt>
    <dgm:pt modelId="{166658F9-797A-486E-8252-069641B6360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Aligned directly with top level outcomes</a:t>
          </a:r>
        </a:p>
      </dgm:t>
    </dgm:pt>
    <dgm:pt modelId="{6C50BF0C-6315-4813-8762-0891F5B23514}" type="parTrans" cxnId="{28D05F66-B0C2-49F2-BB83-4627A30FD26A}">
      <dgm:prSet/>
      <dgm:spPr/>
      <dgm:t>
        <a:bodyPr/>
        <a:lstStyle/>
        <a:p>
          <a:endParaRPr lang="en-US"/>
        </a:p>
      </dgm:t>
    </dgm:pt>
    <dgm:pt modelId="{5D989D9C-2DAF-4A98-A54A-0A3EE26CF12F}" type="sibTrans" cxnId="{28D05F66-B0C2-49F2-BB83-4627A30FD26A}">
      <dgm:prSet/>
      <dgm:spPr/>
      <dgm:t>
        <a:bodyPr/>
        <a:lstStyle/>
        <a:p>
          <a:endParaRPr lang="en-US"/>
        </a:p>
      </dgm:t>
    </dgm:pt>
    <dgm:pt modelId="{3641BC2E-6308-4DE5-98A3-50933AA73E3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Very few in course but have powerful impact on overall grade.</a:t>
          </a:r>
        </a:p>
      </dgm:t>
    </dgm:pt>
    <dgm:pt modelId="{5F4CA034-AA4F-4B5A-8867-8E2AA1E69FB7}" type="parTrans" cxnId="{75974A17-7D30-47D9-9D86-B4E14A5D145B}">
      <dgm:prSet/>
      <dgm:spPr/>
      <dgm:t>
        <a:bodyPr/>
        <a:lstStyle/>
        <a:p>
          <a:endParaRPr lang="en-US"/>
        </a:p>
      </dgm:t>
    </dgm:pt>
    <dgm:pt modelId="{4BAB9099-10A5-493F-AC23-280EF0144D57}" type="sibTrans" cxnId="{75974A17-7D30-47D9-9D86-B4E14A5D145B}">
      <dgm:prSet/>
      <dgm:spPr/>
      <dgm:t>
        <a:bodyPr/>
        <a:lstStyle/>
        <a:p>
          <a:endParaRPr lang="en-US"/>
        </a:p>
      </dgm:t>
    </dgm:pt>
    <dgm:pt modelId="{EF45BCE3-F110-472E-A344-7D8D81AD1CB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Feedback</a:t>
          </a:r>
          <a:r>
            <a:rPr lang="en-US" baseline="0" dirty="0"/>
            <a:t> is not usually focused for growth, but on prospects and recommendations. It is the conclusion of learning.</a:t>
          </a:r>
          <a:endParaRPr lang="en-US" dirty="0"/>
        </a:p>
      </dgm:t>
    </dgm:pt>
    <dgm:pt modelId="{11CAC445-F0FF-4F90-83E0-5975AE185A5B}" type="parTrans" cxnId="{5753CABB-DAD5-4845-A1D5-29747F4AFA6E}">
      <dgm:prSet/>
      <dgm:spPr/>
      <dgm:t>
        <a:bodyPr/>
        <a:lstStyle/>
        <a:p>
          <a:endParaRPr lang="en-US"/>
        </a:p>
      </dgm:t>
    </dgm:pt>
    <dgm:pt modelId="{9042F2ED-4BEE-4C81-8437-AF5A18049B53}" type="sibTrans" cxnId="{5753CABB-DAD5-4845-A1D5-29747F4AFA6E}">
      <dgm:prSet/>
      <dgm:spPr/>
      <dgm:t>
        <a:bodyPr/>
        <a:lstStyle/>
        <a:p>
          <a:endParaRPr lang="en-US"/>
        </a:p>
      </dgm:t>
    </dgm:pt>
    <dgm:pt modelId="{94E5A45B-E57A-8B42-AFA5-EF16C17279A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Open book testing which focuses on critical thinking</a:t>
          </a:r>
        </a:p>
      </dgm:t>
    </dgm:pt>
    <dgm:pt modelId="{F2047146-9D60-B840-8237-FB55DA3F1587}" type="parTrans" cxnId="{623D17C8-AFDB-9340-8101-8A2EFA791487}">
      <dgm:prSet/>
      <dgm:spPr/>
      <dgm:t>
        <a:bodyPr/>
        <a:lstStyle/>
        <a:p>
          <a:endParaRPr lang="en-US"/>
        </a:p>
      </dgm:t>
    </dgm:pt>
    <dgm:pt modelId="{6D460B21-2946-B844-8283-7239C1AAF951}" type="sibTrans" cxnId="{623D17C8-AFDB-9340-8101-8A2EFA791487}">
      <dgm:prSet/>
      <dgm:spPr/>
      <dgm:t>
        <a:bodyPr/>
        <a:lstStyle/>
        <a:p>
          <a:endParaRPr lang="en-US"/>
        </a:p>
      </dgm:t>
    </dgm:pt>
    <dgm:pt modelId="{87082AE6-99AA-449C-8C2E-AE8E6F0716A8}" type="pres">
      <dgm:prSet presAssocID="{521B6D7C-FAF5-4405-83B6-44611FDBFF80}" presName="root" presStyleCnt="0">
        <dgm:presLayoutVars>
          <dgm:dir/>
          <dgm:resizeHandles val="exact"/>
        </dgm:presLayoutVars>
      </dgm:prSet>
      <dgm:spPr/>
    </dgm:pt>
    <dgm:pt modelId="{62AE5640-CA7B-44FE-A99B-050D717B0D51}" type="pres">
      <dgm:prSet presAssocID="{166658F9-797A-486E-8252-069641B63609}" presName="compNode" presStyleCnt="0"/>
      <dgm:spPr/>
    </dgm:pt>
    <dgm:pt modelId="{B7CDC3B3-FB03-49B0-AE96-BB179E99CC96}" type="pres">
      <dgm:prSet presAssocID="{166658F9-797A-486E-8252-069641B63609}" presName="bgRect" presStyleLbl="bgShp" presStyleIdx="0" presStyleCnt="4"/>
      <dgm:spPr/>
    </dgm:pt>
    <dgm:pt modelId="{1D15605B-E49C-4F72-B2A5-A5F90F481179}" type="pres">
      <dgm:prSet presAssocID="{166658F9-797A-486E-8252-069641B6360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 with solid fill"/>
        </a:ext>
      </dgm:extLst>
    </dgm:pt>
    <dgm:pt modelId="{B1371789-97B7-4E31-B582-C3AEEBA26671}" type="pres">
      <dgm:prSet presAssocID="{166658F9-797A-486E-8252-069641B63609}" presName="spaceRect" presStyleCnt="0"/>
      <dgm:spPr/>
    </dgm:pt>
    <dgm:pt modelId="{D95E922F-D492-404C-96F3-953E0DB0EC87}" type="pres">
      <dgm:prSet presAssocID="{166658F9-797A-486E-8252-069641B63609}" presName="parTx" presStyleLbl="revTx" presStyleIdx="0" presStyleCnt="4">
        <dgm:presLayoutVars>
          <dgm:chMax val="0"/>
          <dgm:chPref val="0"/>
        </dgm:presLayoutVars>
      </dgm:prSet>
      <dgm:spPr/>
    </dgm:pt>
    <dgm:pt modelId="{A8CE6EF4-801A-4706-88DE-7B659EB22833}" type="pres">
      <dgm:prSet presAssocID="{5D989D9C-2DAF-4A98-A54A-0A3EE26CF12F}" presName="sibTrans" presStyleCnt="0"/>
      <dgm:spPr/>
    </dgm:pt>
    <dgm:pt modelId="{F699C6CA-859A-466A-B62A-A79C1FA6ACD5}" type="pres">
      <dgm:prSet presAssocID="{3641BC2E-6308-4DE5-98A3-50933AA73E32}" presName="compNode" presStyleCnt="0"/>
      <dgm:spPr/>
    </dgm:pt>
    <dgm:pt modelId="{3C37585F-D8D9-4A7D-B219-494789E1C2D9}" type="pres">
      <dgm:prSet presAssocID="{3641BC2E-6308-4DE5-98A3-50933AA73E32}" presName="bgRect" presStyleLbl="bgShp" presStyleIdx="1" presStyleCnt="4"/>
      <dgm:spPr/>
    </dgm:pt>
    <dgm:pt modelId="{8629291A-8BA7-4C5F-9C09-74BB4B87B9F0}" type="pres">
      <dgm:prSet presAssocID="{3641BC2E-6308-4DE5-98A3-50933AA73E3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 with solid fill"/>
        </a:ext>
      </dgm:extLst>
    </dgm:pt>
    <dgm:pt modelId="{6D02CE52-77F8-417D-9E19-BB7350ECDA4B}" type="pres">
      <dgm:prSet presAssocID="{3641BC2E-6308-4DE5-98A3-50933AA73E32}" presName="spaceRect" presStyleCnt="0"/>
      <dgm:spPr/>
    </dgm:pt>
    <dgm:pt modelId="{6D9ACC7E-14CD-4E4C-B4EE-B2E5DEBA1013}" type="pres">
      <dgm:prSet presAssocID="{3641BC2E-6308-4DE5-98A3-50933AA73E32}" presName="parTx" presStyleLbl="revTx" presStyleIdx="1" presStyleCnt="4">
        <dgm:presLayoutVars>
          <dgm:chMax val="0"/>
          <dgm:chPref val="0"/>
        </dgm:presLayoutVars>
      </dgm:prSet>
      <dgm:spPr/>
    </dgm:pt>
    <dgm:pt modelId="{242D55D6-B9DE-4657-897D-04453AD5B946}" type="pres">
      <dgm:prSet presAssocID="{4BAB9099-10A5-493F-AC23-280EF0144D57}" presName="sibTrans" presStyleCnt="0"/>
      <dgm:spPr/>
    </dgm:pt>
    <dgm:pt modelId="{2CC54FB7-0D59-43D7-AF29-77F377DBB2D4}" type="pres">
      <dgm:prSet presAssocID="{EF45BCE3-F110-472E-A344-7D8D81AD1CB1}" presName="compNode" presStyleCnt="0"/>
      <dgm:spPr/>
    </dgm:pt>
    <dgm:pt modelId="{747D6DFC-8188-4098-BBD9-93D46E0A3F51}" type="pres">
      <dgm:prSet presAssocID="{EF45BCE3-F110-472E-A344-7D8D81AD1CB1}" presName="bgRect" presStyleLbl="bgShp" presStyleIdx="2" presStyleCnt="4"/>
      <dgm:spPr/>
    </dgm:pt>
    <dgm:pt modelId="{5BCE5C16-8E40-4E95-826C-E44177D9A4EB}" type="pres">
      <dgm:prSet presAssocID="{EF45BCE3-F110-472E-A344-7D8D81AD1CB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F84B242-2499-4BC4-9DC7-4D57CEB5249F}" type="pres">
      <dgm:prSet presAssocID="{EF45BCE3-F110-472E-A344-7D8D81AD1CB1}" presName="spaceRect" presStyleCnt="0"/>
      <dgm:spPr/>
    </dgm:pt>
    <dgm:pt modelId="{1BA25F06-7334-4CFF-B78B-B295E24FF158}" type="pres">
      <dgm:prSet presAssocID="{EF45BCE3-F110-472E-A344-7D8D81AD1CB1}" presName="parTx" presStyleLbl="revTx" presStyleIdx="2" presStyleCnt="4">
        <dgm:presLayoutVars>
          <dgm:chMax val="0"/>
          <dgm:chPref val="0"/>
        </dgm:presLayoutVars>
      </dgm:prSet>
      <dgm:spPr/>
    </dgm:pt>
    <dgm:pt modelId="{7A5534C2-336E-CA47-8AAD-DE2722C8C756}" type="pres">
      <dgm:prSet presAssocID="{9042F2ED-4BEE-4C81-8437-AF5A18049B53}" presName="sibTrans" presStyleCnt="0"/>
      <dgm:spPr/>
    </dgm:pt>
    <dgm:pt modelId="{4AFCF1CB-993C-3240-9A7F-063300256D54}" type="pres">
      <dgm:prSet presAssocID="{94E5A45B-E57A-8B42-AFA5-EF16C17279A4}" presName="compNode" presStyleCnt="0"/>
      <dgm:spPr/>
    </dgm:pt>
    <dgm:pt modelId="{252CA1C4-2AC4-2143-B70F-B6EFBB54548D}" type="pres">
      <dgm:prSet presAssocID="{94E5A45B-E57A-8B42-AFA5-EF16C17279A4}" presName="bgRect" presStyleLbl="bgShp" presStyleIdx="3" presStyleCnt="4"/>
      <dgm:spPr/>
    </dgm:pt>
    <dgm:pt modelId="{3C1F949E-B90F-654A-859E-2C785B122310}" type="pres">
      <dgm:prSet presAssocID="{94E5A45B-E57A-8B42-AFA5-EF16C17279A4}" presName="iconRect" presStyleLbl="node1" presStyleIdx="3" presStyleCnt="4"/>
      <dgm:spPr/>
    </dgm:pt>
    <dgm:pt modelId="{D92E1E5C-7344-E84B-97CA-830E0A197758}" type="pres">
      <dgm:prSet presAssocID="{94E5A45B-E57A-8B42-AFA5-EF16C17279A4}" presName="spaceRect" presStyleCnt="0"/>
      <dgm:spPr/>
    </dgm:pt>
    <dgm:pt modelId="{A06A68C8-635C-AC41-A711-B50AB580A694}" type="pres">
      <dgm:prSet presAssocID="{94E5A45B-E57A-8B42-AFA5-EF16C17279A4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75974A17-7D30-47D9-9D86-B4E14A5D145B}" srcId="{521B6D7C-FAF5-4405-83B6-44611FDBFF80}" destId="{3641BC2E-6308-4DE5-98A3-50933AA73E32}" srcOrd="1" destOrd="0" parTransId="{5F4CA034-AA4F-4B5A-8867-8E2AA1E69FB7}" sibTransId="{4BAB9099-10A5-493F-AC23-280EF0144D57}"/>
    <dgm:cxn modelId="{19DA5E2E-9CE9-4142-8368-F15DF7C33B22}" type="presOf" srcId="{94E5A45B-E57A-8B42-AFA5-EF16C17279A4}" destId="{A06A68C8-635C-AC41-A711-B50AB580A694}" srcOrd="0" destOrd="0" presId="urn:microsoft.com/office/officeart/2018/2/layout/IconVerticalSolidList"/>
    <dgm:cxn modelId="{8D86E42F-4B87-E147-B6F1-7BB368CEC016}" type="presOf" srcId="{166658F9-797A-486E-8252-069641B63609}" destId="{D95E922F-D492-404C-96F3-953E0DB0EC87}" srcOrd="0" destOrd="0" presId="urn:microsoft.com/office/officeart/2018/2/layout/IconVerticalSolidList"/>
    <dgm:cxn modelId="{28D05F66-B0C2-49F2-BB83-4627A30FD26A}" srcId="{521B6D7C-FAF5-4405-83B6-44611FDBFF80}" destId="{166658F9-797A-486E-8252-069641B63609}" srcOrd="0" destOrd="0" parTransId="{6C50BF0C-6315-4813-8762-0891F5B23514}" sibTransId="{5D989D9C-2DAF-4A98-A54A-0A3EE26CF12F}"/>
    <dgm:cxn modelId="{5753CABB-DAD5-4845-A1D5-29747F4AFA6E}" srcId="{521B6D7C-FAF5-4405-83B6-44611FDBFF80}" destId="{EF45BCE3-F110-472E-A344-7D8D81AD1CB1}" srcOrd="2" destOrd="0" parTransId="{11CAC445-F0FF-4F90-83E0-5975AE185A5B}" sibTransId="{9042F2ED-4BEE-4C81-8437-AF5A18049B53}"/>
    <dgm:cxn modelId="{1D0591C2-D8B5-3649-9229-792E636619ED}" type="presOf" srcId="{521B6D7C-FAF5-4405-83B6-44611FDBFF80}" destId="{87082AE6-99AA-449C-8C2E-AE8E6F0716A8}" srcOrd="0" destOrd="0" presId="urn:microsoft.com/office/officeart/2018/2/layout/IconVerticalSolidList"/>
    <dgm:cxn modelId="{623D17C8-AFDB-9340-8101-8A2EFA791487}" srcId="{521B6D7C-FAF5-4405-83B6-44611FDBFF80}" destId="{94E5A45B-E57A-8B42-AFA5-EF16C17279A4}" srcOrd="3" destOrd="0" parTransId="{F2047146-9D60-B840-8237-FB55DA3F1587}" sibTransId="{6D460B21-2946-B844-8283-7239C1AAF951}"/>
    <dgm:cxn modelId="{55615ADD-C31E-AA4C-B4C7-12FF155CE99E}" type="presOf" srcId="{EF45BCE3-F110-472E-A344-7D8D81AD1CB1}" destId="{1BA25F06-7334-4CFF-B78B-B295E24FF158}" srcOrd="0" destOrd="0" presId="urn:microsoft.com/office/officeart/2018/2/layout/IconVerticalSolidList"/>
    <dgm:cxn modelId="{DA3CECE0-3232-D64C-8AA7-C0CF1F38F38F}" type="presOf" srcId="{3641BC2E-6308-4DE5-98A3-50933AA73E32}" destId="{6D9ACC7E-14CD-4E4C-B4EE-B2E5DEBA1013}" srcOrd="0" destOrd="0" presId="urn:microsoft.com/office/officeart/2018/2/layout/IconVerticalSolidList"/>
    <dgm:cxn modelId="{CF87180C-7F28-1B4B-8CCD-8470C8D9D4D6}" type="presParOf" srcId="{87082AE6-99AA-449C-8C2E-AE8E6F0716A8}" destId="{62AE5640-CA7B-44FE-A99B-050D717B0D51}" srcOrd="0" destOrd="0" presId="urn:microsoft.com/office/officeart/2018/2/layout/IconVerticalSolidList"/>
    <dgm:cxn modelId="{0B528A5D-C2B5-A34A-BC9B-F24EA7877CA3}" type="presParOf" srcId="{62AE5640-CA7B-44FE-A99B-050D717B0D51}" destId="{B7CDC3B3-FB03-49B0-AE96-BB179E99CC96}" srcOrd="0" destOrd="0" presId="urn:microsoft.com/office/officeart/2018/2/layout/IconVerticalSolidList"/>
    <dgm:cxn modelId="{1AA7AA46-B2FB-7D49-B899-C817E49F9168}" type="presParOf" srcId="{62AE5640-CA7B-44FE-A99B-050D717B0D51}" destId="{1D15605B-E49C-4F72-B2A5-A5F90F481179}" srcOrd="1" destOrd="0" presId="urn:microsoft.com/office/officeart/2018/2/layout/IconVerticalSolidList"/>
    <dgm:cxn modelId="{6C0B354B-3DFB-D449-B864-7E12F05E66EE}" type="presParOf" srcId="{62AE5640-CA7B-44FE-A99B-050D717B0D51}" destId="{B1371789-97B7-4E31-B582-C3AEEBA26671}" srcOrd="2" destOrd="0" presId="urn:microsoft.com/office/officeart/2018/2/layout/IconVerticalSolidList"/>
    <dgm:cxn modelId="{E1E39D3C-611C-B349-908D-E5B55467443E}" type="presParOf" srcId="{62AE5640-CA7B-44FE-A99B-050D717B0D51}" destId="{D95E922F-D492-404C-96F3-953E0DB0EC87}" srcOrd="3" destOrd="0" presId="urn:microsoft.com/office/officeart/2018/2/layout/IconVerticalSolidList"/>
    <dgm:cxn modelId="{913551CB-3493-8041-A25A-3547A40B7786}" type="presParOf" srcId="{87082AE6-99AA-449C-8C2E-AE8E6F0716A8}" destId="{A8CE6EF4-801A-4706-88DE-7B659EB22833}" srcOrd="1" destOrd="0" presId="urn:microsoft.com/office/officeart/2018/2/layout/IconVerticalSolidList"/>
    <dgm:cxn modelId="{373CCB98-A63B-3641-BA1A-AC206C87A79C}" type="presParOf" srcId="{87082AE6-99AA-449C-8C2E-AE8E6F0716A8}" destId="{F699C6CA-859A-466A-B62A-A79C1FA6ACD5}" srcOrd="2" destOrd="0" presId="urn:microsoft.com/office/officeart/2018/2/layout/IconVerticalSolidList"/>
    <dgm:cxn modelId="{01AF7B9D-EBF9-E748-AC8A-71B35A469823}" type="presParOf" srcId="{F699C6CA-859A-466A-B62A-A79C1FA6ACD5}" destId="{3C37585F-D8D9-4A7D-B219-494789E1C2D9}" srcOrd="0" destOrd="0" presId="urn:microsoft.com/office/officeart/2018/2/layout/IconVerticalSolidList"/>
    <dgm:cxn modelId="{B39C368C-AD30-234F-927E-9A7B3BDCC272}" type="presParOf" srcId="{F699C6CA-859A-466A-B62A-A79C1FA6ACD5}" destId="{8629291A-8BA7-4C5F-9C09-74BB4B87B9F0}" srcOrd="1" destOrd="0" presId="urn:microsoft.com/office/officeart/2018/2/layout/IconVerticalSolidList"/>
    <dgm:cxn modelId="{B39A5220-0711-EF4E-959E-7EE84C2A496A}" type="presParOf" srcId="{F699C6CA-859A-466A-B62A-A79C1FA6ACD5}" destId="{6D02CE52-77F8-417D-9E19-BB7350ECDA4B}" srcOrd="2" destOrd="0" presId="urn:microsoft.com/office/officeart/2018/2/layout/IconVerticalSolidList"/>
    <dgm:cxn modelId="{0E974C89-1FC8-4846-82D7-D4DCFB8D568F}" type="presParOf" srcId="{F699C6CA-859A-466A-B62A-A79C1FA6ACD5}" destId="{6D9ACC7E-14CD-4E4C-B4EE-B2E5DEBA1013}" srcOrd="3" destOrd="0" presId="urn:microsoft.com/office/officeart/2018/2/layout/IconVerticalSolidList"/>
    <dgm:cxn modelId="{189DE0CA-579E-8A49-B9F4-C70ACADD5243}" type="presParOf" srcId="{87082AE6-99AA-449C-8C2E-AE8E6F0716A8}" destId="{242D55D6-B9DE-4657-897D-04453AD5B946}" srcOrd="3" destOrd="0" presId="urn:microsoft.com/office/officeart/2018/2/layout/IconVerticalSolidList"/>
    <dgm:cxn modelId="{04DA84AA-1ED1-934C-8E8E-78E80DDC591F}" type="presParOf" srcId="{87082AE6-99AA-449C-8C2E-AE8E6F0716A8}" destId="{2CC54FB7-0D59-43D7-AF29-77F377DBB2D4}" srcOrd="4" destOrd="0" presId="urn:microsoft.com/office/officeart/2018/2/layout/IconVerticalSolidList"/>
    <dgm:cxn modelId="{6453B4FE-9582-8A4A-AB4F-B9686367E2AD}" type="presParOf" srcId="{2CC54FB7-0D59-43D7-AF29-77F377DBB2D4}" destId="{747D6DFC-8188-4098-BBD9-93D46E0A3F51}" srcOrd="0" destOrd="0" presId="urn:microsoft.com/office/officeart/2018/2/layout/IconVerticalSolidList"/>
    <dgm:cxn modelId="{51AC0F04-B172-C946-A3D2-4DE9C6E8259A}" type="presParOf" srcId="{2CC54FB7-0D59-43D7-AF29-77F377DBB2D4}" destId="{5BCE5C16-8E40-4E95-826C-E44177D9A4EB}" srcOrd="1" destOrd="0" presId="urn:microsoft.com/office/officeart/2018/2/layout/IconVerticalSolidList"/>
    <dgm:cxn modelId="{068CBEEB-57F1-654C-B418-E902EC2A128C}" type="presParOf" srcId="{2CC54FB7-0D59-43D7-AF29-77F377DBB2D4}" destId="{1F84B242-2499-4BC4-9DC7-4D57CEB5249F}" srcOrd="2" destOrd="0" presId="urn:microsoft.com/office/officeart/2018/2/layout/IconVerticalSolidList"/>
    <dgm:cxn modelId="{9AE75185-689F-2C4E-BBD2-AD2B54F2F2BE}" type="presParOf" srcId="{2CC54FB7-0D59-43D7-AF29-77F377DBB2D4}" destId="{1BA25F06-7334-4CFF-B78B-B295E24FF158}" srcOrd="3" destOrd="0" presId="urn:microsoft.com/office/officeart/2018/2/layout/IconVerticalSolidList"/>
    <dgm:cxn modelId="{B005EAF0-12B4-9243-9B35-28AE65D2F144}" type="presParOf" srcId="{87082AE6-99AA-449C-8C2E-AE8E6F0716A8}" destId="{7A5534C2-336E-CA47-8AAD-DE2722C8C756}" srcOrd="5" destOrd="0" presId="urn:microsoft.com/office/officeart/2018/2/layout/IconVerticalSolidList"/>
    <dgm:cxn modelId="{ADB96FFF-F712-C54A-9403-3AB8CC74577F}" type="presParOf" srcId="{87082AE6-99AA-449C-8C2E-AE8E6F0716A8}" destId="{4AFCF1CB-993C-3240-9A7F-063300256D54}" srcOrd="6" destOrd="0" presId="urn:microsoft.com/office/officeart/2018/2/layout/IconVerticalSolidList"/>
    <dgm:cxn modelId="{47A1EE62-ADC3-BB42-A0FA-492933651FCD}" type="presParOf" srcId="{4AFCF1CB-993C-3240-9A7F-063300256D54}" destId="{252CA1C4-2AC4-2143-B70F-B6EFBB54548D}" srcOrd="0" destOrd="0" presId="urn:microsoft.com/office/officeart/2018/2/layout/IconVerticalSolidList"/>
    <dgm:cxn modelId="{E1A99B71-84D7-3541-A54A-523AD41AE357}" type="presParOf" srcId="{4AFCF1CB-993C-3240-9A7F-063300256D54}" destId="{3C1F949E-B90F-654A-859E-2C785B122310}" srcOrd="1" destOrd="0" presId="urn:microsoft.com/office/officeart/2018/2/layout/IconVerticalSolidList"/>
    <dgm:cxn modelId="{C81838C4-A655-A648-87D0-FFA3629740CB}" type="presParOf" srcId="{4AFCF1CB-993C-3240-9A7F-063300256D54}" destId="{D92E1E5C-7344-E84B-97CA-830E0A197758}" srcOrd="2" destOrd="0" presId="urn:microsoft.com/office/officeart/2018/2/layout/IconVerticalSolidList"/>
    <dgm:cxn modelId="{18D382A0-2B04-904C-A4F0-70EF5352A970}" type="presParOf" srcId="{4AFCF1CB-993C-3240-9A7F-063300256D54}" destId="{A06A68C8-635C-AC41-A711-B50AB580A69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1B6D7C-FAF5-4405-83B6-44611FDBFF8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0_3" csCatId="mainScheme" phldr="1"/>
      <dgm:spPr/>
      <dgm:t>
        <a:bodyPr/>
        <a:lstStyle/>
        <a:p>
          <a:endParaRPr lang="en-US"/>
        </a:p>
      </dgm:t>
    </dgm:pt>
    <dgm:pt modelId="{CD555970-84BB-2248-9655-60E5E4F1087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Post Assessment directly tied to pre-assessment will give you an exact measurement of what students have retained.</a:t>
          </a:r>
        </a:p>
      </dgm:t>
    </dgm:pt>
    <dgm:pt modelId="{71689906-A5AA-FD45-B20C-D62A99A378E7}" type="parTrans" cxnId="{D7914B37-FFC5-BD4B-A7EC-576B19494743}">
      <dgm:prSet/>
      <dgm:spPr/>
      <dgm:t>
        <a:bodyPr/>
        <a:lstStyle/>
        <a:p>
          <a:endParaRPr lang="en-US"/>
        </a:p>
      </dgm:t>
    </dgm:pt>
    <dgm:pt modelId="{B6F98C23-4EA2-3841-8347-4039384C0C6B}" type="sibTrans" cxnId="{D7914B37-FFC5-BD4B-A7EC-576B19494743}">
      <dgm:prSet/>
      <dgm:spPr/>
      <dgm:t>
        <a:bodyPr/>
        <a:lstStyle/>
        <a:p>
          <a:endParaRPr lang="en-US"/>
        </a:p>
      </dgm:t>
    </dgm:pt>
    <dgm:pt modelId="{325B352E-FEB6-4D46-B2D2-8890FB39CF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 Can be helpful to measure learning for courses that end with final projects or papers.</a:t>
          </a:r>
        </a:p>
      </dgm:t>
    </dgm:pt>
    <dgm:pt modelId="{36F0E993-6661-8F41-A2C3-6BBFCC5F920F}" type="parTrans" cxnId="{CC886ADB-FF3F-DF49-9841-71A1B396A85F}">
      <dgm:prSet/>
      <dgm:spPr/>
      <dgm:t>
        <a:bodyPr/>
        <a:lstStyle/>
        <a:p>
          <a:endParaRPr lang="en-US"/>
        </a:p>
      </dgm:t>
    </dgm:pt>
    <dgm:pt modelId="{ED68180E-5296-964A-8304-46BBA16EED5E}" type="sibTrans" cxnId="{CC886ADB-FF3F-DF49-9841-71A1B396A85F}">
      <dgm:prSet/>
      <dgm:spPr/>
      <dgm:t>
        <a:bodyPr/>
        <a:lstStyle/>
        <a:p>
          <a:endParaRPr lang="en-US"/>
        </a:p>
      </dgm:t>
    </dgm:pt>
    <dgm:pt modelId="{F9E13581-B7DF-CC40-923E-1F269167E33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Provide opportunity to have student evaluate the design of the course.</a:t>
          </a:r>
        </a:p>
      </dgm:t>
    </dgm:pt>
    <dgm:pt modelId="{C0E4121A-E580-F741-BB3E-5E8FA335F9C2}" type="parTrans" cxnId="{32C6DB86-1203-564F-BFB1-4AE6411F4E73}">
      <dgm:prSet/>
      <dgm:spPr/>
      <dgm:t>
        <a:bodyPr/>
        <a:lstStyle/>
        <a:p>
          <a:endParaRPr lang="en-US"/>
        </a:p>
      </dgm:t>
    </dgm:pt>
    <dgm:pt modelId="{9424808A-660D-F643-91B4-6C34FF0C46C0}" type="sibTrans" cxnId="{32C6DB86-1203-564F-BFB1-4AE6411F4E73}">
      <dgm:prSet/>
      <dgm:spPr/>
      <dgm:t>
        <a:bodyPr/>
        <a:lstStyle/>
        <a:p>
          <a:endParaRPr lang="en-US"/>
        </a:p>
      </dgm:t>
    </dgm:pt>
    <dgm:pt modelId="{87082AE6-99AA-449C-8C2E-AE8E6F0716A8}" type="pres">
      <dgm:prSet presAssocID="{521B6D7C-FAF5-4405-83B6-44611FDBFF80}" presName="root" presStyleCnt="0">
        <dgm:presLayoutVars>
          <dgm:dir/>
          <dgm:resizeHandles val="exact"/>
        </dgm:presLayoutVars>
      </dgm:prSet>
      <dgm:spPr/>
    </dgm:pt>
    <dgm:pt modelId="{B40F06AF-3899-F942-AE75-58A9CE7FA749}" type="pres">
      <dgm:prSet presAssocID="{CD555970-84BB-2248-9655-60E5E4F1087E}" presName="compNode" presStyleCnt="0"/>
      <dgm:spPr/>
    </dgm:pt>
    <dgm:pt modelId="{656EDD8F-768B-B544-B3B0-F04AD1113E62}" type="pres">
      <dgm:prSet presAssocID="{CD555970-84BB-2248-9655-60E5E4F1087E}" presName="bgRect" presStyleLbl="bgShp" presStyleIdx="0" presStyleCnt="3"/>
      <dgm:spPr/>
    </dgm:pt>
    <dgm:pt modelId="{439696BA-8F0D-D44F-9D32-203C5B816399}" type="pres">
      <dgm:prSet presAssocID="{CD555970-84BB-2248-9655-60E5E4F1087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lueprint with solid fill"/>
        </a:ext>
      </dgm:extLst>
    </dgm:pt>
    <dgm:pt modelId="{54D561DA-16ED-A448-BFAB-0135BCE82465}" type="pres">
      <dgm:prSet presAssocID="{CD555970-84BB-2248-9655-60E5E4F1087E}" presName="spaceRect" presStyleCnt="0"/>
      <dgm:spPr/>
    </dgm:pt>
    <dgm:pt modelId="{64DC7F9F-8362-9E4C-AF60-43367B2A36CD}" type="pres">
      <dgm:prSet presAssocID="{CD555970-84BB-2248-9655-60E5E4F1087E}" presName="parTx" presStyleLbl="revTx" presStyleIdx="0" presStyleCnt="3">
        <dgm:presLayoutVars>
          <dgm:chMax val="0"/>
          <dgm:chPref val="0"/>
        </dgm:presLayoutVars>
      </dgm:prSet>
      <dgm:spPr/>
    </dgm:pt>
    <dgm:pt modelId="{72287B67-A8BE-F347-9636-35EC05D64C04}" type="pres">
      <dgm:prSet presAssocID="{B6F98C23-4EA2-3841-8347-4039384C0C6B}" presName="sibTrans" presStyleCnt="0"/>
      <dgm:spPr/>
    </dgm:pt>
    <dgm:pt modelId="{928B302C-6D86-0548-9056-440CFC1817DB}" type="pres">
      <dgm:prSet presAssocID="{325B352E-FEB6-4D46-B2D2-8890FB39CF05}" presName="compNode" presStyleCnt="0"/>
      <dgm:spPr/>
    </dgm:pt>
    <dgm:pt modelId="{CEB70142-1FDA-264A-B3F5-BC436DC7B148}" type="pres">
      <dgm:prSet presAssocID="{325B352E-FEB6-4D46-B2D2-8890FB39CF05}" presName="bgRect" presStyleLbl="bgShp" presStyleIdx="1" presStyleCnt="3"/>
      <dgm:spPr/>
    </dgm:pt>
    <dgm:pt modelId="{BF0682EB-DAF8-BD42-B34D-EC78B320AF2B}" type="pres">
      <dgm:prSet presAssocID="{325B352E-FEB6-4D46-B2D2-8890FB39CF0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bacus with solid fill"/>
        </a:ext>
      </dgm:extLst>
    </dgm:pt>
    <dgm:pt modelId="{503ACA7D-9715-B241-94F0-AB267EB0196B}" type="pres">
      <dgm:prSet presAssocID="{325B352E-FEB6-4D46-B2D2-8890FB39CF05}" presName="spaceRect" presStyleCnt="0"/>
      <dgm:spPr/>
    </dgm:pt>
    <dgm:pt modelId="{E6B77B44-B83A-D349-9EA8-8BE6014EB9A5}" type="pres">
      <dgm:prSet presAssocID="{325B352E-FEB6-4D46-B2D2-8890FB39CF05}" presName="parTx" presStyleLbl="revTx" presStyleIdx="1" presStyleCnt="3">
        <dgm:presLayoutVars>
          <dgm:chMax val="0"/>
          <dgm:chPref val="0"/>
        </dgm:presLayoutVars>
      </dgm:prSet>
      <dgm:spPr/>
    </dgm:pt>
    <dgm:pt modelId="{B58E2D46-1780-D84D-9FC0-84C111917630}" type="pres">
      <dgm:prSet presAssocID="{ED68180E-5296-964A-8304-46BBA16EED5E}" presName="sibTrans" presStyleCnt="0"/>
      <dgm:spPr/>
    </dgm:pt>
    <dgm:pt modelId="{E2F21E42-27BF-EF43-8249-042CE2F9C7CD}" type="pres">
      <dgm:prSet presAssocID="{F9E13581-B7DF-CC40-923E-1F269167E335}" presName="compNode" presStyleCnt="0"/>
      <dgm:spPr/>
    </dgm:pt>
    <dgm:pt modelId="{53AE0D78-A50B-B84C-BDF3-709B32A3B523}" type="pres">
      <dgm:prSet presAssocID="{F9E13581-B7DF-CC40-923E-1F269167E335}" presName="bgRect" presStyleLbl="bgShp" presStyleIdx="2" presStyleCnt="3"/>
      <dgm:spPr/>
    </dgm:pt>
    <dgm:pt modelId="{6D0A58AD-BF59-0A48-9DBD-A98173E5EBBB}" type="pres">
      <dgm:prSet presAssocID="{F9E13581-B7DF-CC40-923E-1F269167E33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uzzle with solid fill"/>
        </a:ext>
      </dgm:extLst>
    </dgm:pt>
    <dgm:pt modelId="{E53A315C-EDFE-1949-99E2-F630A4E7D452}" type="pres">
      <dgm:prSet presAssocID="{F9E13581-B7DF-CC40-923E-1F269167E335}" presName="spaceRect" presStyleCnt="0"/>
      <dgm:spPr/>
    </dgm:pt>
    <dgm:pt modelId="{828C3A8D-2306-5B42-AF05-70BF72AFB7FE}" type="pres">
      <dgm:prSet presAssocID="{F9E13581-B7DF-CC40-923E-1F269167E33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947DB35-BE6F-B744-B879-2F3E8F19AF9A}" type="presOf" srcId="{F9E13581-B7DF-CC40-923E-1F269167E335}" destId="{828C3A8D-2306-5B42-AF05-70BF72AFB7FE}" srcOrd="0" destOrd="0" presId="urn:microsoft.com/office/officeart/2018/2/layout/IconVerticalSolidList"/>
    <dgm:cxn modelId="{D7914B37-FFC5-BD4B-A7EC-576B19494743}" srcId="{521B6D7C-FAF5-4405-83B6-44611FDBFF80}" destId="{CD555970-84BB-2248-9655-60E5E4F1087E}" srcOrd="0" destOrd="0" parTransId="{71689906-A5AA-FD45-B20C-D62A99A378E7}" sibTransId="{B6F98C23-4EA2-3841-8347-4039384C0C6B}"/>
    <dgm:cxn modelId="{32C6DB86-1203-564F-BFB1-4AE6411F4E73}" srcId="{521B6D7C-FAF5-4405-83B6-44611FDBFF80}" destId="{F9E13581-B7DF-CC40-923E-1F269167E335}" srcOrd="2" destOrd="0" parTransId="{C0E4121A-E580-F741-BB3E-5E8FA335F9C2}" sibTransId="{9424808A-660D-F643-91B4-6C34FF0C46C0}"/>
    <dgm:cxn modelId="{B81D628C-20B0-5C41-BF47-B41F93E6397D}" type="presOf" srcId="{CD555970-84BB-2248-9655-60E5E4F1087E}" destId="{64DC7F9F-8362-9E4C-AF60-43367B2A36CD}" srcOrd="0" destOrd="0" presId="urn:microsoft.com/office/officeart/2018/2/layout/IconVerticalSolidList"/>
    <dgm:cxn modelId="{1D0591C2-D8B5-3649-9229-792E636619ED}" type="presOf" srcId="{521B6D7C-FAF5-4405-83B6-44611FDBFF80}" destId="{87082AE6-99AA-449C-8C2E-AE8E6F0716A8}" srcOrd="0" destOrd="0" presId="urn:microsoft.com/office/officeart/2018/2/layout/IconVerticalSolidList"/>
    <dgm:cxn modelId="{C711B8C2-4A5B-2246-B928-B42FA18A119F}" type="presOf" srcId="{325B352E-FEB6-4D46-B2D2-8890FB39CF05}" destId="{E6B77B44-B83A-D349-9EA8-8BE6014EB9A5}" srcOrd="0" destOrd="0" presId="urn:microsoft.com/office/officeart/2018/2/layout/IconVerticalSolidList"/>
    <dgm:cxn modelId="{CC886ADB-FF3F-DF49-9841-71A1B396A85F}" srcId="{521B6D7C-FAF5-4405-83B6-44611FDBFF80}" destId="{325B352E-FEB6-4D46-B2D2-8890FB39CF05}" srcOrd="1" destOrd="0" parTransId="{36F0E993-6661-8F41-A2C3-6BBFCC5F920F}" sibTransId="{ED68180E-5296-964A-8304-46BBA16EED5E}"/>
    <dgm:cxn modelId="{0104DB8D-B82B-2B4A-A71A-D620A107BCD9}" type="presParOf" srcId="{87082AE6-99AA-449C-8C2E-AE8E6F0716A8}" destId="{B40F06AF-3899-F942-AE75-58A9CE7FA749}" srcOrd="0" destOrd="0" presId="urn:microsoft.com/office/officeart/2018/2/layout/IconVerticalSolidList"/>
    <dgm:cxn modelId="{DA51B3F9-7822-6241-992B-1398CA398C19}" type="presParOf" srcId="{B40F06AF-3899-F942-AE75-58A9CE7FA749}" destId="{656EDD8F-768B-B544-B3B0-F04AD1113E62}" srcOrd="0" destOrd="0" presId="urn:microsoft.com/office/officeart/2018/2/layout/IconVerticalSolidList"/>
    <dgm:cxn modelId="{2AAAA7B0-45B8-B647-8A7C-ECA5DD4DCFB8}" type="presParOf" srcId="{B40F06AF-3899-F942-AE75-58A9CE7FA749}" destId="{439696BA-8F0D-D44F-9D32-203C5B816399}" srcOrd="1" destOrd="0" presId="urn:microsoft.com/office/officeart/2018/2/layout/IconVerticalSolidList"/>
    <dgm:cxn modelId="{C7424E70-1481-4F45-80DA-C90351B2554B}" type="presParOf" srcId="{B40F06AF-3899-F942-AE75-58A9CE7FA749}" destId="{54D561DA-16ED-A448-BFAB-0135BCE82465}" srcOrd="2" destOrd="0" presId="urn:microsoft.com/office/officeart/2018/2/layout/IconVerticalSolidList"/>
    <dgm:cxn modelId="{2044BB77-072E-3940-9AD7-8101FF3D97AD}" type="presParOf" srcId="{B40F06AF-3899-F942-AE75-58A9CE7FA749}" destId="{64DC7F9F-8362-9E4C-AF60-43367B2A36CD}" srcOrd="3" destOrd="0" presId="urn:microsoft.com/office/officeart/2018/2/layout/IconVerticalSolidList"/>
    <dgm:cxn modelId="{CD807CB1-08BB-0C4C-9D88-599A269A4E82}" type="presParOf" srcId="{87082AE6-99AA-449C-8C2E-AE8E6F0716A8}" destId="{72287B67-A8BE-F347-9636-35EC05D64C04}" srcOrd="1" destOrd="0" presId="urn:microsoft.com/office/officeart/2018/2/layout/IconVerticalSolidList"/>
    <dgm:cxn modelId="{1430D0D7-842F-EF45-B942-613365E25435}" type="presParOf" srcId="{87082AE6-99AA-449C-8C2E-AE8E6F0716A8}" destId="{928B302C-6D86-0548-9056-440CFC1817DB}" srcOrd="2" destOrd="0" presId="urn:microsoft.com/office/officeart/2018/2/layout/IconVerticalSolidList"/>
    <dgm:cxn modelId="{7300AEF3-31C6-6649-8CC5-084FB459F6E6}" type="presParOf" srcId="{928B302C-6D86-0548-9056-440CFC1817DB}" destId="{CEB70142-1FDA-264A-B3F5-BC436DC7B148}" srcOrd="0" destOrd="0" presId="urn:microsoft.com/office/officeart/2018/2/layout/IconVerticalSolidList"/>
    <dgm:cxn modelId="{4720C7DB-2990-3840-ADF4-C470A21924D0}" type="presParOf" srcId="{928B302C-6D86-0548-9056-440CFC1817DB}" destId="{BF0682EB-DAF8-BD42-B34D-EC78B320AF2B}" srcOrd="1" destOrd="0" presId="urn:microsoft.com/office/officeart/2018/2/layout/IconVerticalSolidList"/>
    <dgm:cxn modelId="{098DE1CB-F66F-3648-ADBD-8F7A13900495}" type="presParOf" srcId="{928B302C-6D86-0548-9056-440CFC1817DB}" destId="{503ACA7D-9715-B241-94F0-AB267EB0196B}" srcOrd="2" destOrd="0" presId="urn:microsoft.com/office/officeart/2018/2/layout/IconVerticalSolidList"/>
    <dgm:cxn modelId="{67F48CCC-9CE9-5644-9AE5-66650AE1DA8D}" type="presParOf" srcId="{928B302C-6D86-0548-9056-440CFC1817DB}" destId="{E6B77B44-B83A-D349-9EA8-8BE6014EB9A5}" srcOrd="3" destOrd="0" presId="urn:microsoft.com/office/officeart/2018/2/layout/IconVerticalSolidList"/>
    <dgm:cxn modelId="{1FD23186-DC3E-AF45-8DB2-833D06922903}" type="presParOf" srcId="{87082AE6-99AA-449C-8C2E-AE8E6F0716A8}" destId="{B58E2D46-1780-D84D-9FC0-84C111917630}" srcOrd="3" destOrd="0" presId="urn:microsoft.com/office/officeart/2018/2/layout/IconVerticalSolidList"/>
    <dgm:cxn modelId="{48F5DF63-3B2B-7E49-8201-8C404FE12410}" type="presParOf" srcId="{87082AE6-99AA-449C-8C2E-AE8E6F0716A8}" destId="{E2F21E42-27BF-EF43-8249-042CE2F9C7CD}" srcOrd="4" destOrd="0" presId="urn:microsoft.com/office/officeart/2018/2/layout/IconVerticalSolidList"/>
    <dgm:cxn modelId="{6CCF81D5-F624-384B-A675-8CC1808C33A7}" type="presParOf" srcId="{E2F21E42-27BF-EF43-8249-042CE2F9C7CD}" destId="{53AE0D78-A50B-B84C-BDF3-709B32A3B523}" srcOrd="0" destOrd="0" presId="urn:microsoft.com/office/officeart/2018/2/layout/IconVerticalSolidList"/>
    <dgm:cxn modelId="{0F93AF67-0973-CD44-9AC1-E03743007045}" type="presParOf" srcId="{E2F21E42-27BF-EF43-8249-042CE2F9C7CD}" destId="{6D0A58AD-BF59-0A48-9DBD-A98173E5EBBB}" srcOrd="1" destOrd="0" presId="urn:microsoft.com/office/officeart/2018/2/layout/IconVerticalSolidList"/>
    <dgm:cxn modelId="{10C4D94A-34E0-9049-9252-FF50FC908805}" type="presParOf" srcId="{E2F21E42-27BF-EF43-8249-042CE2F9C7CD}" destId="{E53A315C-EDFE-1949-99E2-F630A4E7D452}" srcOrd="2" destOrd="0" presId="urn:microsoft.com/office/officeart/2018/2/layout/IconVerticalSolidList"/>
    <dgm:cxn modelId="{99BE76F9-057A-BE4A-845C-FBBC6369E633}" type="presParOf" srcId="{E2F21E42-27BF-EF43-8249-042CE2F9C7CD}" destId="{828C3A8D-2306-5B42-AF05-70BF72AFB7F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1B6D7C-FAF5-4405-83B6-44611FDBFF8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0_3" csCatId="mainScheme" phldr="1"/>
      <dgm:spPr/>
      <dgm:t>
        <a:bodyPr/>
        <a:lstStyle/>
        <a:p>
          <a:endParaRPr lang="en-US"/>
        </a:p>
      </dgm:t>
    </dgm:pt>
    <dgm:pt modelId="{166658F9-797A-486E-8252-069641B6360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Can be diagnostic – helps you understand the context in which the students is operating</a:t>
          </a:r>
        </a:p>
      </dgm:t>
    </dgm:pt>
    <dgm:pt modelId="{6C50BF0C-6315-4813-8762-0891F5B23514}" type="parTrans" cxnId="{28D05F66-B0C2-49F2-BB83-4627A30FD26A}">
      <dgm:prSet/>
      <dgm:spPr/>
      <dgm:t>
        <a:bodyPr/>
        <a:lstStyle/>
        <a:p>
          <a:endParaRPr lang="en-US"/>
        </a:p>
      </dgm:t>
    </dgm:pt>
    <dgm:pt modelId="{5D989D9C-2DAF-4A98-A54A-0A3EE26CF12F}" type="sibTrans" cxnId="{28D05F66-B0C2-49F2-BB83-4627A30FD26A}">
      <dgm:prSet/>
      <dgm:spPr/>
      <dgm:t>
        <a:bodyPr/>
        <a:lstStyle/>
        <a:p>
          <a:endParaRPr lang="en-US"/>
        </a:p>
      </dgm:t>
    </dgm:pt>
    <dgm:pt modelId="{3641BC2E-6308-4DE5-98A3-50933AA73E3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Two-way conversation for the semester</a:t>
          </a:r>
        </a:p>
      </dgm:t>
    </dgm:pt>
    <dgm:pt modelId="{5F4CA034-AA4F-4B5A-8867-8E2AA1E69FB7}" type="parTrans" cxnId="{75974A17-7D30-47D9-9D86-B4E14A5D145B}">
      <dgm:prSet/>
      <dgm:spPr/>
      <dgm:t>
        <a:bodyPr/>
        <a:lstStyle/>
        <a:p>
          <a:endParaRPr lang="en-US"/>
        </a:p>
      </dgm:t>
    </dgm:pt>
    <dgm:pt modelId="{4BAB9099-10A5-493F-AC23-280EF0144D57}" type="sibTrans" cxnId="{75974A17-7D30-47D9-9D86-B4E14A5D145B}">
      <dgm:prSet/>
      <dgm:spPr/>
      <dgm:t>
        <a:bodyPr/>
        <a:lstStyle/>
        <a:p>
          <a:endParaRPr lang="en-US"/>
        </a:p>
      </dgm:t>
    </dgm:pt>
    <dgm:pt modelId="{EF45BCE3-F110-472E-A344-7D8D81AD1CB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Can be inclusive – supports belongingness</a:t>
          </a:r>
        </a:p>
      </dgm:t>
    </dgm:pt>
    <dgm:pt modelId="{11CAC445-F0FF-4F90-83E0-5975AE185A5B}" type="parTrans" cxnId="{5753CABB-DAD5-4845-A1D5-29747F4AFA6E}">
      <dgm:prSet/>
      <dgm:spPr/>
      <dgm:t>
        <a:bodyPr/>
        <a:lstStyle/>
        <a:p>
          <a:endParaRPr lang="en-US"/>
        </a:p>
      </dgm:t>
    </dgm:pt>
    <dgm:pt modelId="{9042F2ED-4BEE-4C81-8437-AF5A18049B53}" type="sibTrans" cxnId="{5753CABB-DAD5-4845-A1D5-29747F4AFA6E}">
      <dgm:prSet/>
      <dgm:spPr/>
      <dgm:t>
        <a:bodyPr/>
        <a:lstStyle/>
        <a:p>
          <a:endParaRPr lang="en-US"/>
        </a:p>
      </dgm:t>
    </dgm:pt>
    <dgm:pt modelId="{C35FDCE7-5321-434A-836A-8D9DFD8ECDF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Provide extensive feedback to students over time.</a:t>
          </a:r>
        </a:p>
      </dgm:t>
    </dgm:pt>
    <dgm:pt modelId="{37DFECF0-D6D3-F84F-A280-BB36DADE9616}" type="parTrans" cxnId="{9B7798C7-A0D2-AB40-9BD8-D863F3B1B730}">
      <dgm:prSet/>
      <dgm:spPr/>
      <dgm:t>
        <a:bodyPr/>
        <a:lstStyle/>
        <a:p>
          <a:endParaRPr lang="en-US"/>
        </a:p>
      </dgm:t>
    </dgm:pt>
    <dgm:pt modelId="{AFA97AE5-9A22-DB49-AA46-C9818F207854}" type="sibTrans" cxnId="{9B7798C7-A0D2-AB40-9BD8-D863F3B1B730}">
      <dgm:prSet/>
      <dgm:spPr/>
      <dgm:t>
        <a:bodyPr/>
        <a:lstStyle/>
        <a:p>
          <a:endParaRPr lang="en-US"/>
        </a:p>
      </dgm:t>
    </dgm:pt>
    <dgm:pt modelId="{CD555970-84BB-2248-9655-60E5E4F1087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Provides feedback and check-ins at the same time.</a:t>
          </a:r>
        </a:p>
      </dgm:t>
    </dgm:pt>
    <dgm:pt modelId="{71689906-A5AA-FD45-B20C-D62A99A378E7}" type="parTrans" cxnId="{D7914B37-FFC5-BD4B-A7EC-576B19494743}">
      <dgm:prSet/>
      <dgm:spPr/>
      <dgm:t>
        <a:bodyPr/>
        <a:lstStyle/>
        <a:p>
          <a:endParaRPr lang="en-US"/>
        </a:p>
      </dgm:t>
    </dgm:pt>
    <dgm:pt modelId="{B6F98C23-4EA2-3841-8347-4039384C0C6B}" type="sibTrans" cxnId="{D7914B37-FFC5-BD4B-A7EC-576B19494743}">
      <dgm:prSet/>
      <dgm:spPr/>
      <dgm:t>
        <a:bodyPr/>
        <a:lstStyle/>
        <a:p>
          <a:endParaRPr lang="en-US"/>
        </a:p>
      </dgm:t>
    </dgm:pt>
    <dgm:pt modelId="{87082AE6-99AA-449C-8C2E-AE8E6F0716A8}" type="pres">
      <dgm:prSet presAssocID="{521B6D7C-FAF5-4405-83B6-44611FDBFF80}" presName="root" presStyleCnt="0">
        <dgm:presLayoutVars>
          <dgm:dir/>
          <dgm:resizeHandles val="exact"/>
        </dgm:presLayoutVars>
      </dgm:prSet>
      <dgm:spPr/>
    </dgm:pt>
    <dgm:pt modelId="{62AE5640-CA7B-44FE-A99B-050D717B0D51}" type="pres">
      <dgm:prSet presAssocID="{166658F9-797A-486E-8252-069641B63609}" presName="compNode" presStyleCnt="0"/>
      <dgm:spPr/>
    </dgm:pt>
    <dgm:pt modelId="{B7CDC3B3-FB03-49B0-AE96-BB179E99CC96}" type="pres">
      <dgm:prSet presAssocID="{166658F9-797A-486E-8252-069641B63609}" presName="bgRect" presStyleLbl="bgShp" presStyleIdx="0" presStyleCnt="5" custLinFactNeighborX="-211" custLinFactNeighborY="-38572"/>
      <dgm:spPr/>
    </dgm:pt>
    <dgm:pt modelId="{1D15605B-E49C-4F72-B2A5-A5F90F481179}" type="pres">
      <dgm:prSet presAssocID="{166658F9-797A-486E-8252-069641B6360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st aid kit with solid fill"/>
        </a:ext>
      </dgm:extLst>
    </dgm:pt>
    <dgm:pt modelId="{B1371789-97B7-4E31-B582-C3AEEBA26671}" type="pres">
      <dgm:prSet presAssocID="{166658F9-797A-486E-8252-069641B63609}" presName="spaceRect" presStyleCnt="0"/>
      <dgm:spPr/>
    </dgm:pt>
    <dgm:pt modelId="{D95E922F-D492-404C-96F3-953E0DB0EC87}" type="pres">
      <dgm:prSet presAssocID="{166658F9-797A-486E-8252-069641B63609}" presName="parTx" presStyleLbl="revTx" presStyleIdx="0" presStyleCnt="5">
        <dgm:presLayoutVars>
          <dgm:chMax val="0"/>
          <dgm:chPref val="0"/>
        </dgm:presLayoutVars>
      </dgm:prSet>
      <dgm:spPr/>
    </dgm:pt>
    <dgm:pt modelId="{A8CE6EF4-801A-4706-88DE-7B659EB22833}" type="pres">
      <dgm:prSet presAssocID="{5D989D9C-2DAF-4A98-A54A-0A3EE26CF12F}" presName="sibTrans" presStyleCnt="0"/>
      <dgm:spPr/>
    </dgm:pt>
    <dgm:pt modelId="{F699C6CA-859A-466A-B62A-A79C1FA6ACD5}" type="pres">
      <dgm:prSet presAssocID="{3641BC2E-6308-4DE5-98A3-50933AA73E32}" presName="compNode" presStyleCnt="0"/>
      <dgm:spPr/>
    </dgm:pt>
    <dgm:pt modelId="{3C37585F-D8D9-4A7D-B219-494789E1C2D9}" type="pres">
      <dgm:prSet presAssocID="{3641BC2E-6308-4DE5-98A3-50933AA73E32}" presName="bgRect" presStyleLbl="bgShp" presStyleIdx="1" presStyleCnt="5"/>
      <dgm:spPr/>
    </dgm:pt>
    <dgm:pt modelId="{8629291A-8BA7-4C5F-9C09-74BB4B87B9F0}" type="pres">
      <dgm:prSet presAssocID="{3641BC2E-6308-4DE5-98A3-50933AA73E3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with solid fill"/>
        </a:ext>
      </dgm:extLst>
    </dgm:pt>
    <dgm:pt modelId="{6D02CE52-77F8-417D-9E19-BB7350ECDA4B}" type="pres">
      <dgm:prSet presAssocID="{3641BC2E-6308-4DE5-98A3-50933AA73E32}" presName="spaceRect" presStyleCnt="0"/>
      <dgm:spPr/>
    </dgm:pt>
    <dgm:pt modelId="{6D9ACC7E-14CD-4E4C-B4EE-B2E5DEBA1013}" type="pres">
      <dgm:prSet presAssocID="{3641BC2E-6308-4DE5-98A3-50933AA73E32}" presName="parTx" presStyleLbl="revTx" presStyleIdx="1" presStyleCnt="5">
        <dgm:presLayoutVars>
          <dgm:chMax val="0"/>
          <dgm:chPref val="0"/>
        </dgm:presLayoutVars>
      </dgm:prSet>
      <dgm:spPr/>
    </dgm:pt>
    <dgm:pt modelId="{242D55D6-B9DE-4657-897D-04453AD5B946}" type="pres">
      <dgm:prSet presAssocID="{4BAB9099-10A5-493F-AC23-280EF0144D57}" presName="sibTrans" presStyleCnt="0"/>
      <dgm:spPr/>
    </dgm:pt>
    <dgm:pt modelId="{2CC54FB7-0D59-43D7-AF29-77F377DBB2D4}" type="pres">
      <dgm:prSet presAssocID="{EF45BCE3-F110-472E-A344-7D8D81AD1CB1}" presName="compNode" presStyleCnt="0"/>
      <dgm:spPr/>
    </dgm:pt>
    <dgm:pt modelId="{747D6DFC-8188-4098-BBD9-93D46E0A3F51}" type="pres">
      <dgm:prSet presAssocID="{EF45BCE3-F110-472E-A344-7D8D81AD1CB1}" presName="bgRect" presStyleLbl="bgShp" presStyleIdx="2" presStyleCnt="5"/>
      <dgm:spPr/>
    </dgm:pt>
    <dgm:pt modelId="{5BCE5C16-8E40-4E95-826C-E44177D9A4EB}" type="pres">
      <dgm:prSet presAssocID="{EF45BCE3-F110-472E-A344-7D8D81AD1CB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tering Plant with solid fill"/>
        </a:ext>
      </dgm:extLst>
    </dgm:pt>
    <dgm:pt modelId="{1F84B242-2499-4BC4-9DC7-4D57CEB5249F}" type="pres">
      <dgm:prSet presAssocID="{EF45BCE3-F110-472E-A344-7D8D81AD1CB1}" presName="spaceRect" presStyleCnt="0"/>
      <dgm:spPr/>
    </dgm:pt>
    <dgm:pt modelId="{1BA25F06-7334-4CFF-B78B-B295E24FF158}" type="pres">
      <dgm:prSet presAssocID="{EF45BCE3-F110-472E-A344-7D8D81AD1CB1}" presName="parTx" presStyleLbl="revTx" presStyleIdx="2" presStyleCnt="5">
        <dgm:presLayoutVars>
          <dgm:chMax val="0"/>
          <dgm:chPref val="0"/>
        </dgm:presLayoutVars>
      </dgm:prSet>
      <dgm:spPr/>
    </dgm:pt>
    <dgm:pt modelId="{24AB8FB5-809D-E945-BC94-9011C0B6B2EB}" type="pres">
      <dgm:prSet presAssocID="{9042F2ED-4BEE-4C81-8437-AF5A18049B53}" presName="sibTrans" presStyleCnt="0"/>
      <dgm:spPr/>
    </dgm:pt>
    <dgm:pt modelId="{F44EF8AF-29F2-3742-A664-BAC014671A77}" type="pres">
      <dgm:prSet presAssocID="{C35FDCE7-5321-434A-836A-8D9DFD8ECDF7}" presName="compNode" presStyleCnt="0"/>
      <dgm:spPr/>
    </dgm:pt>
    <dgm:pt modelId="{46BD5195-9A17-B946-9E92-C548BB8E5936}" type="pres">
      <dgm:prSet presAssocID="{C35FDCE7-5321-434A-836A-8D9DFD8ECDF7}" presName="bgRect" presStyleLbl="bgShp" presStyleIdx="3" presStyleCnt="5"/>
      <dgm:spPr/>
    </dgm:pt>
    <dgm:pt modelId="{04F3F2C5-7D72-3746-9726-2548AA45FEAB}" type="pres">
      <dgm:prSet presAssocID="{C35FDCE7-5321-434A-836A-8D9DFD8ECDF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ract with solid fill"/>
        </a:ext>
      </dgm:extLst>
    </dgm:pt>
    <dgm:pt modelId="{D2023480-89FD-8A46-AD51-091BBA67B8AC}" type="pres">
      <dgm:prSet presAssocID="{C35FDCE7-5321-434A-836A-8D9DFD8ECDF7}" presName="spaceRect" presStyleCnt="0"/>
      <dgm:spPr/>
    </dgm:pt>
    <dgm:pt modelId="{E1593DC9-753B-854C-9F14-8B7C0F17A116}" type="pres">
      <dgm:prSet presAssocID="{C35FDCE7-5321-434A-836A-8D9DFD8ECDF7}" presName="parTx" presStyleLbl="revTx" presStyleIdx="3" presStyleCnt="5">
        <dgm:presLayoutVars>
          <dgm:chMax val="0"/>
          <dgm:chPref val="0"/>
        </dgm:presLayoutVars>
      </dgm:prSet>
      <dgm:spPr/>
    </dgm:pt>
    <dgm:pt modelId="{80B473EF-0CAF-8044-ADD5-01A3A5D0AE65}" type="pres">
      <dgm:prSet presAssocID="{AFA97AE5-9A22-DB49-AA46-C9818F207854}" presName="sibTrans" presStyleCnt="0"/>
      <dgm:spPr/>
    </dgm:pt>
    <dgm:pt modelId="{B40F06AF-3899-F942-AE75-58A9CE7FA749}" type="pres">
      <dgm:prSet presAssocID="{CD555970-84BB-2248-9655-60E5E4F1087E}" presName="compNode" presStyleCnt="0"/>
      <dgm:spPr/>
    </dgm:pt>
    <dgm:pt modelId="{656EDD8F-768B-B544-B3B0-F04AD1113E62}" type="pres">
      <dgm:prSet presAssocID="{CD555970-84BB-2248-9655-60E5E4F1087E}" presName="bgRect" presStyleLbl="bgShp" presStyleIdx="4" presStyleCnt="5"/>
      <dgm:spPr/>
    </dgm:pt>
    <dgm:pt modelId="{439696BA-8F0D-D44F-9D32-203C5B816399}" type="pres">
      <dgm:prSet presAssocID="{CD555970-84BB-2248-9655-60E5E4F1087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lueprint with solid fill"/>
        </a:ext>
      </dgm:extLst>
    </dgm:pt>
    <dgm:pt modelId="{54D561DA-16ED-A448-BFAB-0135BCE82465}" type="pres">
      <dgm:prSet presAssocID="{CD555970-84BB-2248-9655-60E5E4F1087E}" presName="spaceRect" presStyleCnt="0"/>
      <dgm:spPr/>
    </dgm:pt>
    <dgm:pt modelId="{64DC7F9F-8362-9E4C-AF60-43367B2A36CD}" type="pres">
      <dgm:prSet presAssocID="{CD555970-84BB-2248-9655-60E5E4F1087E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5974A17-7D30-47D9-9D86-B4E14A5D145B}" srcId="{521B6D7C-FAF5-4405-83B6-44611FDBFF80}" destId="{3641BC2E-6308-4DE5-98A3-50933AA73E32}" srcOrd="1" destOrd="0" parTransId="{5F4CA034-AA4F-4B5A-8867-8E2AA1E69FB7}" sibTransId="{4BAB9099-10A5-493F-AC23-280EF0144D57}"/>
    <dgm:cxn modelId="{8D86E42F-4B87-E147-B6F1-7BB368CEC016}" type="presOf" srcId="{166658F9-797A-486E-8252-069641B63609}" destId="{D95E922F-D492-404C-96F3-953E0DB0EC87}" srcOrd="0" destOrd="0" presId="urn:microsoft.com/office/officeart/2018/2/layout/IconVerticalSolidList"/>
    <dgm:cxn modelId="{D7914B37-FFC5-BD4B-A7EC-576B19494743}" srcId="{521B6D7C-FAF5-4405-83B6-44611FDBFF80}" destId="{CD555970-84BB-2248-9655-60E5E4F1087E}" srcOrd="4" destOrd="0" parTransId="{71689906-A5AA-FD45-B20C-D62A99A378E7}" sibTransId="{B6F98C23-4EA2-3841-8347-4039384C0C6B}"/>
    <dgm:cxn modelId="{28D05F66-B0C2-49F2-BB83-4627A30FD26A}" srcId="{521B6D7C-FAF5-4405-83B6-44611FDBFF80}" destId="{166658F9-797A-486E-8252-069641B63609}" srcOrd="0" destOrd="0" parTransId="{6C50BF0C-6315-4813-8762-0891F5B23514}" sibTransId="{5D989D9C-2DAF-4A98-A54A-0A3EE26CF12F}"/>
    <dgm:cxn modelId="{B81D628C-20B0-5C41-BF47-B41F93E6397D}" type="presOf" srcId="{CD555970-84BB-2248-9655-60E5E4F1087E}" destId="{64DC7F9F-8362-9E4C-AF60-43367B2A36CD}" srcOrd="0" destOrd="0" presId="urn:microsoft.com/office/officeart/2018/2/layout/IconVerticalSolidList"/>
    <dgm:cxn modelId="{D38C28A9-4292-3A49-B126-1CF5AF565FAD}" type="presOf" srcId="{C35FDCE7-5321-434A-836A-8D9DFD8ECDF7}" destId="{E1593DC9-753B-854C-9F14-8B7C0F17A116}" srcOrd="0" destOrd="0" presId="urn:microsoft.com/office/officeart/2018/2/layout/IconVerticalSolidList"/>
    <dgm:cxn modelId="{5753CABB-DAD5-4845-A1D5-29747F4AFA6E}" srcId="{521B6D7C-FAF5-4405-83B6-44611FDBFF80}" destId="{EF45BCE3-F110-472E-A344-7D8D81AD1CB1}" srcOrd="2" destOrd="0" parTransId="{11CAC445-F0FF-4F90-83E0-5975AE185A5B}" sibTransId="{9042F2ED-4BEE-4C81-8437-AF5A18049B53}"/>
    <dgm:cxn modelId="{1D0591C2-D8B5-3649-9229-792E636619ED}" type="presOf" srcId="{521B6D7C-FAF5-4405-83B6-44611FDBFF80}" destId="{87082AE6-99AA-449C-8C2E-AE8E6F0716A8}" srcOrd="0" destOrd="0" presId="urn:microsoft.com/office/officeart/2018/2/layout/IconVerticalSolidList"/>
    <dgm:cxn modelId="{9B7798C7-A0D2-AB40-9BD8-D863F3B1B730}" srcId="{521B6D7C-FAF5-4405-83B6-44611FDBFF80}" destId="{C35FDCE7-5321-434A-836A-8D9DFD8ECDF7}" srcOrd="3" destOrd="0" parTransId="{37DFECF0-D6D3-F84F-A280-BB36DADE9616}" sibTransId="{AFA97AE5-9A22-DB49-AA46-C9818F207854}"/>
    <dgm:cxn modelId="{55615ADD-C31E-AA4C-B4C7-12FF155CE99E}" type="presOf" srcId="{EF45BCE3-F110-472E-A344-7D8D81AD1CB1}" destId="{1BA25F06-7334-4CFF-B78B-B295E24FF158}" srcOrd="0" destOrd="0" presId="urn:microsoft.com/office/officeart/2018/2/layout/IconVerticalSolidList"/>
    <dgm:cxn modelId="{DA3CECE0-3232-D64C-8AA7-C0CF1F38F38F}" type="presOf" srcId="{3641BC2E-6308-4DE5-98A3-50933AA73E32}" destId="{6D9ACC7E-14CD-4E4C-B4EE-B2E5DEBA1013}" srcOrd="0" destOrd="0" presId="urn:microsoft.com/office/officeart/2018/2/layout/IconVerticalSolidList"/>
    <dgm:cxn modelId="{CF87180C-7F28-1B4B-8CCD-8470C8D9D4D6}" type="presParOf" srcId="{87082AE6-99AA-449C-8C2E-AE8E6F0716A8}" destId="{62AE5640-CA7B-44FE-A99B-050D717B0D51}" srcOrd="0" destOrd="0" presId="urn:microsoft.com/office/officeart/2018/2/layout/IconVerticalSolidList"/>
    <dgm:cxn modelId="{0B528A5D-C2B5-A34A-BC9B-F24EA7877CA3}" type="presParOf" srcId="{62AE5640-CA7B-44FE-A99B-050D717B0D51}" destId="{B7CDC3B3-FB03-49B0-AE96-BB179E99CC96}" srcOrd="0" destOrd="0" presId="urn:microsoft.com/office/officeart/2018/2/layout/IconVerticalSolidList"/>
    <dgm:cxn modelId="{1AA7AA46-B2FB-7D49-B899-C817E49F9168}" type="presParOf" srcId="{62AE5640-CA7B-44FE-A99B-050D717B0D51}" destId="{1D15605B-E49C-4F72-B2A5-A5F90F481179}" srcOrd="1" destOrd="0" presId="urn:microsoft.com/office/officeart/2018/2/layout/IconVerticalSolidList"/>
    <dgm:cxn modelId="{6C0B354B-3DFB-D449-B864-7E12F05E66EE}" type="presParOf" srcId="{62AE5640-CA7B-44FE-A99B-050D717B0D51}" destId="{B1371789-97B7-4E31-B582-C3AEEBA26671}" srcOrd="2" destOrd="0" presId="urn:microsoft.com/office/officeart/2018/2/layout/IconVerticalSolidList"/>
    <dgm:cxn modelId="{E1E39D3C-611C-B349-908D-E5B55467443E}" type="presParOf" srcId="{62AE5640-CA7B-44FE-A99B-050D717B0D51}" destId="{D95E922F-D492-404C-96F3-953E0DB0EC87}" srcOrd="3" destOrd="0" presId="urn:microsoft.com/office/officeart/2018/2/layout/IconVerticalSolidList"/>
    <dgm:cxn modelId="{913551CB-3493-8041-A25A-3547A40B7786}" type="presParOf" srcId="{87082AE6-99AA-449C-8C2E-AE8E6F0716A8}" destId="{A8CE6EF4-801A-4706-88DE-7B659EB22833}" srcOrd="1" destOrd="0" presId="urn:microsoft.com/office/officeart/2018/2/layout/IconVerticalSolidList"/>
    <dgm:cxn modelId="{373CCB98-A63B-3641-BA1A-AC206C87A79C}" type="presParOf" srcId="{87082AE6-99AA-449C-8C2E-AE8E6F0716A8}" destId="{F699C6CA-859A-466A-B62A-A79C1FA6ACD5}" srcOrd="2" destOrd="0" presId="urn:microsoft.com/office/officeart/2018/2/layout/IconVerticalSolidList"/>
    <dgm:cxn modelId="{01AF7B9D-EBF9-E748-AC8A-71B35A469823}" type="presParOf" srcId="{F699C6CA-859A-466A-B62A-A79C1FA6ACD5}" destId="{3C37585F-D8D9-4A7D-B219-494789E1C2D9}" srcOrd="0" destOrd="0" presId="urn:microsoft.com/office/officeart/2018/2/layout/IconVerticalSolidList"/>
    <dgm:cxn modelId="{B39C368C-AD30-234F-927E-9A7B3BDCC272}" type="presParOf" srcId="{F699C6CA-859A-466A-B62A-A79C1FA6ACD5}" destId="{8629291A-8BA7-4C5F-9C09-74BB4B87B9F0}" srcOrd="1" destOrd="0" presId="urn:microsoft.com/office/officeart/2018/2/layout/IconVerticalSolidList"/>
    <dgm:cxn modelId="{B39A5220-0711-EF4E-959E-7EE84C2A496A}" type="presParOf" srcId="{F699C6CA-859A-466A-B62A-A79C1FA6ACD5}" destId="{6D02CE52-77F8-417D-9E19-BB7350ECDA4B}" srcOrd="2" destOrd="0" presId="urn:microsoft.com/office/officeart/2018/2/layout/IconVerticalSolidList"/>
    <dgm:cxn modelId="{0E974C89-1FC8-4846-82D7-D4DCFB8D568F}" type="presParOf" srcId="{F699C6CA-859A-466A-B62A-A79C1FA6ACD5}" destId="{6D9ACC7E-14CD-4E4C-B4EE-B2E5DEBA1013}" srcOrd="3" destOrd="0" presId="urn:microsoft.com/office/officeart/2018/2/layout/IconVerticalSolidList"/>
    <dgm:cxn modelId="{189DE0CA-579E-8A49-B9F4-C70ACADD5243}" type="presParOf" srcId="{87082AE6-99AA-449C-8C2E-AE8E6F0716A8}" destId="{242D55D6-B9DE-4657-897D-04453AD5B946}" srcOrd="3" destOrd="0" presId="urn:microsoft.com/office/officeart/2018/2/layout/IconVerticalSolidList"/>
    <dgm:cxn modelId="{04DA84AA-1ED1-934C-8E8E-78E80DDC591F}" type="presParOf" srcId="{87082AE6-99AA-449C-8C2E-AE8E6F0716A8}" destId="{2CC54FB7-0D59-43D7-AF29-77F377DBB2D4}" srcOrd="4" destOrd="0" presId="urn:microsoft.com/office/officeart/2018/2/layout/IconVerticalSolidList"/>
    <dgm:cxn modelId="{6453B4FE-9582-8A4A-AB4F-B9686367E2AD}" type="presParOf" srcId="{2CC54FB7-0D59-43D7-AF29-77F377DBB2D4}" destId="{747D6DFC-8188-4098-BBD9-93D46E0A3F51}" srcOrd="0" destOrd="0" presId="urn:microsoft.com/office/officeart/2018/2/layout/IconVerticalSolidList"/>
    <dgm:cxn modelId="{51AC0F04-B172-C946-A3D2-4DE9C6E8259A}" type="presParOf" srcId="{2CC54FB7-0D59-43D7-AF29-77F377DBB2D4}" destId="{5BCE5C16-8E40-4E95-826C-E44177D9A4EB}" srcOrd="1" destOrd="0" presId="urn:microsoft.com/office/officeart/2018/2/layout/IconVerticalSolidList"/>
    <dgm:cxn modelId="{068CBEEB-57F1-654C-B418-E902EC2A128C}" type="presParOf" srcId="{2CC54FB7-0D59-43D7-AF29-77F377DBB2D4}" destId="{1F84B242-2499-4BC4-9DC7-4D57CEB5249F}" srcOrd="2" destOrd="0" presId="urn:microsoft.com/office/officeart/2018/2/layout/IconVerticalSolidList"/>
    <dgm:cxn modelId="{9AE75185-689F-2C4E-BBD2-AD2B54F2F2BE}" type="presParOf" srcId="{2CC54FB7-0D59-43D7-AF29-77F377DBB2D4}" destId="{1BA25F06-7334-4CFF-B78B-B295E24FF158}" srcOrd="3" destOrd="0" presId="urn:microsoft.com/office/officeart/2018/2/layout/IconVerticalSolidList"/>
    <dgm:cxn modelId="{E33443B0-83DC-DA4D-8BDB-6F95AA0BFDDC}" type="presParOf" srcId="{87082AE6-99AA-449C-8C2E-AE8E6F0716A8}" destId="{24AB8FB5-809D-E945-BC94-9011C0B6B2EB}" srcOrd="5" destOrd="0" presId="urn:microsoft.com/office/officeart/2018/2/layout/IconVerticalSolidList"/>
    <dgm:cxn modelId="{41F549D5-01EC-654C-830C-2115CDAC08B9}" type="presParOf" srcId="{87082AE6-99AA-449C-8C2E-AE8E6F0716A8}" destId="{F44EF8AF-29F2-3742-A664-BAC014671A77}" srcOrd="6" destOrd="0" presId="urn:microsoft.com/office/officeart/2018/2/layout/IconVerticalSolidList"/>
    <dgm:cxn modelId="{F9296838-E7DF-EA46-BCDE-91C067703D68}" type="presParOf" srcId="{F44EF8AF-29F2-3742-A664-BAC014671A77}" destId="{46BD5195-9A17-B946-9E92-C548BB8E5936}" srcOrd="0" destOrd="0" presId="urn:microsoft.com/office/officeart/2018/2/layout/IconVerticalSolidList"/>
    <dgm:cxn modelId="{C4CF02B4-2B3F-C945-95B8-4B0DFB3FAABB}" type="presParOf" srcId="{F44EF8AF-29F2-3742-A664-BAC014671A77}" destId="{04F3F2C5-7D72-3746-9726-2548AA45FEAB}" srcOrd="1" destOrd="0" presId="urn:microsoft.com/office/officeart/2018/2/layout/IconVerticalSolidList"/>
    <dgm:cxn modelId="{BFF305EB-CE7F-924F-8437-9780DE662056}" type="presParOf" srcId="{F44EF8AF-29F2-3742-A664-BAC014671A77}" destId="{D2023480-89FD-8A46-AD51-091BBA67B8AC}" srcOrd="2" destOrd="0" presId="urn:microsoft.com/office/officeart/2018/2/layout/IconVerticalSolidList"/>
    <dgm:cxn modelId="{F7A49531-B562-4044-8C2E-8E28AF934509}" type="presParOf" srcId="{F44EF8AF-29F2-3742-A664-BAC014671A77}" destId="{E1593DC9-753B-854C-9F14-8B7C0F17A116}" srcOrd="3" destOrd="0" presId="urn:microsoft.com/office/officeart/2018/2/layout/IconVerticalSolidList"/>
    <dgm:cxn modelId="{77B418A0-E2DD-154D-8909-EDD73E9DDE64}" type="presParOf" srcId="{87082AE6-99AA-449C-8C2E-AE8E6F0716A8}" destId="{80B473EF-0CAF-8044-ADD5-01A3A5D0AE65}" srcOrd="7" destOrd="0" presId="urn:microsoft.com/office/officeart/2018/2/layout/IconVerticalSolidList"/>
    <dgm:cxn modelId="{0104DB8D-B82B-2B4A-A71A-D620A107BCD9}" type="presParOf" srcId="{87082AE6-99AA-449C-8C2E-AE8E6F0716A8}" destId="{B40F06AF-3899-F942-AE75-58A9CE7FA749}" srcOrd="8" destOrd="0" presId="urn:microsoft.com/office/officeart/2018/2/layout/IconVerticalSolidList"/>
    <dgm:cxn modelId="{DA51B3F9-7822-6241-992B-1398CA398C19}" type="presParOf" srcId="{B40F06AF-3899-F942-AE75-58A9CE7FA749}" destId="{656EDD8F-768B-B544-B3B0-F04AD1113E62}" srcOrd="0" destOrd="0" presId="urn:microsoft.com/office/officeart/2018/2/layout/IconVerticalSolidList"/>
    <dgm:cxn modelId="{2AAAA7B0-45B8-B647-8A7C-ECA5DD4DCFB8}" type="presParOf" srcId="{B40F06AF-3899-F942-AE75-58A9CE7FA749}" destId="{439696BA-8F0D-D44F-9D32-203C5B816399}" srcOrd="1" destOrd="0" presId="urn:microsoft.com/office/officeart/2018/2/layout/IconVerticalSolidList"/>
    <dgm:cxn modelId="{C7424E70-1481-4F45-80DA-C90351B2554B}" type="presParOf" srcId="{B40F06AF-3899-F942-AE75-58A9CE7FA749}" destId="{54D561DA-16ED-A448-BFAB-0135BCE82465}" srcOrd="2" destOrd="0" presId="urn:microsoft.com/office/officeart/2018/2/layout/IconVerticalSolidList"/>
    <dgm:cxn modelId="{2044BB77-072E-3940-9AD7-8101FF3D97AD}" type="presParOf" srcId="{B40F06AF-3899-F942-AE75-58A9CE7FA749}" destId="{64DC7F9F-8362-9E4C-AF60-43367B2A36C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DC3B3-FB03-49B0-AE96-BB179E99CC96}">
      <dsp:nvSpPr>
        <dsp:cNvPr id="0" name=""/>
        <dsp:cNvSpPr/>
      </dsp:nvSpPr>
      <dsp:spPr>
        <a:xfrm>
          <a:off x="0" y="0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5605B-E49C-4F72-B2A5-A5F90F481179}">
      <dsp:nvSpPr>
        <dsp:cNvPr id="0" name=""/>
        <dsp:cNvSpPr/>
      </dsp:nvSpPr>
      <dsp:spPr>
        <a:xfrm>
          <a:off x="302480" y="229680"/>
          <a:ext cx="549965" cy="5499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E922F-D492-404C-96F3-953E0DB0EC87}">
      <dsp:nvSpPr>
        <dsp:cNvPr id="0" name=""/>
        <dsp:cNvSpPr/>
      </dsp:nvSpPr>
      <dsp:spPr>
        <a:xfrm>
          <a:off x="1154926" y="4694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Can be diagnostic – job, family responsibilities, available time to meet online, etc.</a:t>
          </a:r>
        </a:p>
      </dsp:txBody>
      <dsp:txXfrm>
        <a:off x="1154926" y="4694"/>
        <a:ext cx="5677672" cy="999936"/>
      </dsp:txXfrm>
    </dsp:sp>
    <dsp:sp modelId="{3C37585F-D8D9-4A7D-B219-494789E1C2D9}">
      <dsp:nvSpPr>
        <dsp:cNvPr id="0" name=""/>
        <dsp:cNvSpPr/>
      </dsp:nvSpPr>
      <dsp:spPr>
        <a:xfrm>
          <a:off x="0" y="1254615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29291A-8BA7-4C5F-9C09-74BB4B87B9F0}">
      <dsp:nvSpPr>
        <dsp:cNvPr id="0" name=""/>
        <dsp:cNvSpPr/>
      </dsp:nvSpPr>
      <dsp:spPr>
        <a:xfrm>
          <a:off x="302480" y="1479600"/>
          <a:ext cx="549965" cy="5499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ACC7E-14CD-4E4C-B4EE-B2E5DEBA1013}">
      <dsp:nvSpPr>
        <dsp:cNvPr id="0" name=""/>
        <dsp:cNvSpPr/>
      </dsp:nvSpPr>
      <dsp:spPr>
        <a:xfrm>
          <a:off x="1154926" y="1254615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Can measure the pre-knowledge of students in the subject area</a:t>
          </a:r>
        </a:p>
      </dsp:txBody>
      <dsp:txXfrm>
        <a:off x="1154926" y="1254615"/>
        <a:ext cx="5677672" cy="999936"/>
      </dsp:txXfrm>
    </dsp:sp>
    <dsp:sp modelId="{747D6DFC-8188-4098-BBD9-93D46E0A3F51}">
      <dsp:nvSpPr>
        <dsp:cNvPr id="0" name=""/>
        <dsp:cNvSpPr/>
      </dsp:nvSpPr>
      <dsp:spPr>
        <a:xfrm>
          <a:off x="0" y="2504535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E5C16-8E40-4E95-826C-E44177D9A4EB}">
      <dsp:nvSpPr>
        <dsp:cNvPr id="0" name=""/>
        <dsp:cNvSpPr/>
      </dsp:nvSpPr>
      <dsp:spPr>
        <a:xfrm>
          <a:off x="302480" y="2729521"/>
          <a:ext cx="549965" cy="54996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A25F06-7334-4CFF-B78B-B295E24FF158}">
      <dsp:nvSpPr>
        <dsp:cNvPr id="0" name=""/>
        <dsp:cNvSpPr/>
      </dsp:nvSpPr>
      <dsp:spPr>
        <a:xfrm>
          <a:off x="1154926" y="2504535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Can be inclusive – nick name, pronunciation, pronouns, what do you want me to know about the challenges and/or barriers in your life.</a:t>
          </a:r>
        </a:p>
      </dsp:txBody>
      <dsp:txXfrm>
        <a:off x="1154926" y="2504535"/>
        <a:ext cx="5677672" cy="999936"/>
      </dsp:txXfrm>
    </dsp:sp>
    <dsp:sp modelId="{46BD5195-9A17-B946-9E92-C548BB8E5936}">
      <dsp:nvSpPr>
        <dsp:cNvPr id="0" name=""/>
        <dsp:cNvSpPr/>
      </dsp:nvSpPr>
      <dsp:spPr>
        <a:xfrm>
          <a:off x="0" y="3754456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F3F2C5-7D72-3746-9726-2548AA45FEAB}">
      <dsp:nvSpPr>
        <dsp:cNvPr id="0" name=""/>
        <dsp:cNvSpPr/>
      </dsp:nvSpPr>
      <dsp:spPr>
        <a:xfrm>
          <a:off x="302480" y="3979442"/>
          <a:ext cx="549965" cy="54996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593DC9-753B-854C-9F14-8B7C0F17A116}">
      <dsp:nvSpPr>
        <dsp:cNvPr id="0" name=""/>
        <dsp:cNvSpPr/>
      </dsp:nvSpPr>
      <dsp:spPr>
        <a:xfrm>
          <a:off x="1154926" y="3754456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For Technology and Blackboard experience. Previous online learning experience.</a:t>
          </a:r>
        </a:p>
      </dsp:txBody>
      <dsp:txXfrm>
        <a:off x="1154926" y="3754456"/>
        <a:ext cx="5677672" cy="999936"/>
      </dsp:txXfrm>
    </dsp:sp>
    <dsp:sp modelId="{656EDD8F-768B-B544-B3B0-F04AD1113E62}">
      <dsp:nvSpPr>
        <dsp:cNvPr id="0" name=""/>
        <dsp:cNvSpPr/>
      </dsp:nvSpPr>
      <dsp:spPr>
        <a:xfrm>
          <a:off x="0" y="5004376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696BA-8F0D-D44F-9D32-203C5B816399}">
      <dsp:nvSpPr>
        <dsp:cNvPr id="0" name=""/>
        <dsp:cNvSpPr/>
      </dsp:nvSpPr>
      <dsp:spPr>
        <a:xfrm>
          <a:off x="302480" y="5229362"/>
          <a:ext cx="549965" cy="54996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DC7F9F-8362-9E4C-AF60-43367B2A36CD}">
      <dsp:nvSpPr>
        <dsp:cNvPr id="0" name=""/>
        <dsp:cNvSpPr/>
      </dsp:nvSpPr>
      <dsp:spPr>
        <a:xfrm>
          <a:off x="1154926" y="5004376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How prepared is the student for this course?  Include prior learning especially from prerequisite courses.</a:t>
          </a:r>
        </a:p>
      </dsp:txBody>
      <dsp:txXfrm>
        <a:off x="1154926" y="5004376"/>
        <a:ext cx="5677672" cy="9999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348AE1-F0BF-401C-82E6-1C77B64FD142}">
      <dsp:nvSpPr>
        <dsp:cNvPr id="0" name=""/>
        <dsp:cNvSpPr/>
      </dsp:nvSpPr>
      <dsp:spPr>
        <a:xfrm>
          <a:off x="0" y="4450"/>
          <a:ext cx="6117335" cy="94796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1BF5F4-92B8-4B83-A090-0B33669ED5B7}">
      <dsp:nvSpPr>
        <dsp:cNvPr id="0" name=""/>
        <dsp:cNvSpPr/>
      </dsp:nvSpPr>
      <dsp:spPr>
        <a:xfrm>
          <a:off x="286760" y="217743"/>
          <a:ext cx="521382" cy="5213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6C2B3F-A293-489C-A7FA-3E52BCF34F70}">
      <dsp:nvSpPr>
        <dsp:cNvPr id="0" name=""/>
        <dsp:cNvSpPr/>
      </dsp:nvSpPr>
      <dsp:spPr>
        <a:xfrm>
          <a:off x="1094903" y="4450"/>
          <a:ext cx="5022432" cy="947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327" tIns="100327" rIns="100327" bIns="1003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Assess every week at least once</a:t>
          </a:r>
        </a:p>
      </dsp:txBody>
      <dsp:txXfrm>
        <a:off x="1094903" y="4450"/>
        <a:ext cx="5022432" cy="947968"/>
      </dsp:txXfrm>
    </dsp:sp>
    <dsp:sp modelId="{FBD9473F-4D8D-40A1-A69E-CD9F433C4FD3}">
      <dsp:nvSpPr>
        <dsp:cNvPr id="0" name=""/>
        <dsp:cNvSpPr/>
      </dsp:nvSpPr>
      <dsp:spPr>
        <a:xfrm>
          <a:off x="0" y="1189411"/>
          <a:ext cx="6117335" cy="94796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0B0CA5-03C9-4EFC-A564-111EB22F2E42}">
      <dsp:nvSpPr>
        <dsp:cNvPr id="0" name=""/>
        <dsp:cNvSpPr/>
      </dsp:nvSpPr>
      <dsp:spPr>
        <a:xfrm>
          <a:off x="286760" y="1402704"/>
          <a:ext cx="521382" cy="5213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95B698-937C-47E9-B8C7-34C3D67F586B}">
      <dsp:nvSpPr>
        <dsp:cNvPr id="0" name=""/>
        <dsp:cNvSpPr/>
      </dsp:nvSpPr>
      <dsp:spPr>
        <a:xfrm>
          <a:off x="1094903" y="1189411"/>
          <a:ext cx="5022432" cy="947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327" tIns="100327" rIns="100327" bIns="1003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Feedback on growth every week</a:t>
          </a:r>
        </a:p>
      </dsp:txBody>
      <dsp:txXfrm>
        <a:off x="1094903" y="1189411"/>
        <a:ext cx="5022432" cy="947968"/>
      </dsp:txXfrm>
    </dsp:sp>
    <dsp:sp modelId="{4F5BE998-B8BB-4037-AF26-EE8A31C0325C}">
      <dsp:nvSpPr>
        <dsp:cNvPr id="0" name=""/>
        <dsp:cNvSpPr/>
      </dsp:nvSpPr>
      <dsp:spPr>
        <a:xfrm>
          <a:off x="0" y="2374371"/>
          <a:ext cx="6117335" cy="94796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D7D836-6CF0-4CE0-A457-85873DC33F9C}">
      <dsp:nvSpPr>
        <dsp:cNvPr id="0" name=""/>
        <dsp:cNvSpPr/>
      </dsp:nvSpPr>
      <dsp:spPr>
        <a:xfrm>
          <a:off x="286760" y="2587664"/>
          <a:ext cx="521382" cy="52138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8A6AD-9810-460F-9BB1-EE70E96276AD}">
      <dsp:nvSpPr>
        <dsp:cNvPr id="0" name=""/>
        <dsp:cNvSpPr/>
      </dsp:nvSpPr>
      <dsp:spPr>
        <a:xfrm>
          <a:off x="1094903" y="2374371"/>
          <a:ext cx="5022432" cy="947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327" tIns="100327" rIns="100327" bIns="1003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At least 1 summative assessment by Week 5</a:t>
          </a:r>
        </a:p>
      </dsp:txBody>
      <dsp:txXfrm>
        <a:off x="1094903" y="2374371"/>
        <a:ext cx="5022432" cy="947968"/>
      </dsp:txXfrm>
    </dsp:sp>
    <dsp:sp modelId="{C3CE8150-F389-4D00-85C1-198FE249D5ED}">
      <dsp:nvSpPr>
        <dsp:cNvPr id="0" name=""/>
        <dsp:cNvSpPr/>
      </dsp:nvSpPr>
      <dsp:spPr>
        <a:xfrm>
          <a:off x="0" y="3559332"/>
          <a:ext cx="6117335" cy="94796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CC9CCC-02CC-47E8-80F3-3B35C0FE6F7F}">
      <dsp:nvSpPr>
        <dsp:cNvPr id="0" name=""/>
        <dsp:cNvSpPr/>
      </dsp:nvSpPr>
      <dsp:spPr>
        <a:xfrm>
          <a:off x="286760" y="3772625"/>
          <a:ext cx="521382" cy="52138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F860C-FF45-4AC4-B019-B505E065F524}">
      <dsp:nvSpPr>
        <dsp:cNvPr id="0" name=""/>
        <dsp:cNvSpPr/>
      </dsp:nvSpPr>
      <dsp:spPr>
        <a:xfrm>
          <a:off x="1094903" y="3559332"/>
          <a:ext cx="5022432" cy="947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327" tIns="100327" rIns="100327" bIns="1003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Course Grade by Week 5 at the latest</a:t>
          </a:r>
        </a:p>
      </dsp:txBody>
      <dsp:txXfrm>
        <a:off x="1094903" y="3559332"/>
        <a:ext cx="5022432" cy="947968"/>
      </dsp:txXfrm>
    </dsp:sp>
    <dsp:sp modelId="{E95AE680-F747-47B9-8D6C-56F7A1B2547B}">
      <dsp:nvSpPr>
        <dsp:cNvPr id="0" name=""/>
        <dsp:cNvSpPr/>
      </dsp:nvSpPr>
      <dsp:spPr>
        <a:xfrm>
          <a:off x="0" y="4744292"/>
          <a:ext cx="6117335" cy="94796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10F0FE-D9D9-4537-93CD-CFE5E180F5D6}">
      <dsp:nvSpPr>
        <dsp:cNvPr id="0" name=""/>
        <dsp:cNvSpPr/>
      </dsp:nvSpPr>
      <dsp:spPr>
        <a:xfrm>
          <a:off x="286760" y="4957585"/>
          <a:ext cx="521382" cy="52138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39802-4480-473D-8D55-D734363551FA}">
      <dsp:nvSpPr>
        <dsp:cNvPr id="0" name=""/>
        <dsp:cNvSpPr/>
      </dsp:nvSpPr>
      <dsp:spPr>
        <a:xfrm>
          <a:off x="1094903" y="4744292"/>
          <a:ext cx="5022432" cy="947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327" tIns="100327" rIns="100327" bIns="1003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Detailed Progress Report to Students with Feedback before Mid-Term.</a:t>
          </a:r>
        </a:p>
      </dsp:txBody>
      <dsp:txXfrm>
        <a:off x="1094903" y="4744292"/>
        <a:ext cx="5022432" cy="9479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3C9F3-6829-004C-B5AB-1114D505E189}">
      <dsp:nvSpPr>
        <dsp:cNvPr id="0" name=""/>
        <dsp:cNvSpPr/>
      </dsp:nvSpPr>
      <dsp:spPr>
        <a:xfrm>
          <a:off x="0" y="0"/>
          <a:ext cx="10515600" cy="7459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Students better track growth and progress</a:t>
          </a:r>
        </a:p>
      </dsp:txBody>
      <dsp:txXfrm>
        <a:off x="2177710" y="0"/>
        <a:ext cx="8337889" cy="745908"/>
      </dsp:txXfrm>
    </dsp:sp>
    <dsp:sp modelId="{4D4B92A2-6058-6A4D-92C9-595CE52CAC19}">
      <dsp:nvSpPr>
        <dsp:cNvPr id="0" name=""/>
        <dsp:cNvSpPr/>
      </dsp:nvSpPr>
      <dsp:spPr>
        <a:xfrm>
          <a:off x="74590" y="74590"/>
          <a:ext cx="2103120" cy="5967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26000" b="-126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C2FA30-6E91-7149-8A10-06B35E546392}">
      <dsp:nvSpPr>
        <dsp:cNvPr id="0" name=""/>
        <dsp:cNvSpPr/>
      </dsp:nvSpPr>
      <dsp:spPr>
        <a:xfrm>
          <a:off x="0" y="820499"/>
          <a:ext cx="10515600" cy="7459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Students have better grade awareness</a:t>
          </a:r>
        </a:p>
      </dsp:txBody>
      <dsp:txXfrm>
        <a:off x="2177710" y="820499"/>
        <a:ext cx="8337889" cy="745908"/>
      </dsp:txXfrm>
    </dsp:sp>
    <dsp:sp modelId="{A3F0F84E-A8C0-8C40-8818-CF31F2FA1DE8}">
      <dsp:nvSpPr>
        <dsp:cNvPr id="0" name=""/>
        <dsp:cNvSpPr/>
      </dsp:nvSpPr>
      <dsp:spPr>
        <a:xfrm>
          <a:off x="74590" y="895090"/>
          <a:ext cx="2103120" cy="5967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26000" b="-126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2EDA3B-C35B-164B-91CC-82CCADB01A07}">
      <dsp:nvSpPr>
        <dsp:cNvPr id="0" name=""/>
        <dsp:cNvSpPr/>
      </dsp:nvSpPr>
      <dsp:spPr>
        <a:xfrm>
          <a:off x="0" y="1640999"/>
          <a:ext cx="10515600" cy="7459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Students have more chances to improve from feedback</a:t>
          </a:r>
        </a:p>
      </dsp:txBody>
      <dsp:txXfrm>
        <a:off x="2177710" y="1640999"/>
        <a:ext cx="8337889" cy="745908"/>
      </dsp:txXfrm>
    </dsp:sp>
    <dsp:sp modelId="{37AAF0CA-1A4F-1640-960C-A4CD4942D799}">
      <dsp:nvSpPr>
        <dsp:cNvPr id="0" name=""/>
        <dsp:cNvSpPr/>
      </dsp:nvSpPr>
      <dsp:spPr>
        <a:xfrm>
          <a:off x="74590" y="1715589"/>
          <a:ext cx="2103120" cy="5967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26000" b="-126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736434-C3DA-174C-9E1F-888EA2CD1B20}">
      <dsp:nvSpPr>
        <dsp:cNvPr id="0" name=""/>
        <dsp:cNvSpPr/>
      </dsp:nvSpPr>
      <dsp:spPr>
        <a:xfrm>
          <a:off x="0" y="2461498"/>
          <a:ext cx="10515600" cy="7459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Students gain a sense of community and belonging</a:t>
          </a:r>
        </a:p>
      </dsp:txBody>
      <dsp:txXfrm>
        <a:off x="2177710" y="2461498"/>
        <a:ext cx="8337889" cy="745908"/>
      </dsp:txXfrm>
    </dsp:sp>
    <dsp:sp modelId="{DDAAA6A7-F923-394E-9899-24B209CA4880}">
      <dsp:nvSpPr>
        <dsp:cNvPr id="0" name=""/>
        <dsp:cNvSpPr/>
      </dsp:nvSpPr>
      <dsp:spPr>
        <a:xfrm>
          <a:off x="74590" y="2536089"/>
          <a:ext cx="2103120" cy="5967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26000" b="-126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946324-8AE1-574D-B3C0-37A9F250E23D}">
      <dsp:nvSpPr>
        <dsp:cNvPr id="0" name=""/>
        <dsp:cNvSpPr/>
      </dsp:nvSpPr>
      <dsp:spPr>
        <a:xfrm>
          <a:off x="0" y="3281998"/>
          <a:ext cx="10515600" cy="7459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Students’ test anxiety decreases</a:t>
          </a:r>
        </a:p>
      </dsp:txBody>
      <dsp:txXfrm>
        <a:off x="2177710" y="3281998"/>
        <a:ext cx="8337889" cy="745908"/>
      </dsp:txXfrm>
    </dsp:sp>
    <dsp:sp modelId="{70747D4F-0043-FC45-B242-2EAA27D2E84F}">
      <dsp:nvSpPr>
        <dsp:cNvPr id="0" name=""/>
        <dsp:cNvSpPr/>
      </dsp:nvSpPr>
      <dsp:spPr>
        <a:xfrm>
          <a:off x="74590" y="3356588"/>
          <a:ext cx="2103120" cy="59672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126000" b="-126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87DBF3-7766-124B-9C23-0BBFCA658334}">
      <dsp:nvSpPr>
        <dsp:cNvPr id="0" name=""/>
        <dsp:cNvSpPr/>
      </dsp:nvSpPr>
      <dsp:spPr>
        <a:xfrm>
          <a:off x="7438" y="389825"/>
          <a:ext cx="2544259" cy="76327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Practice</a:t>
          </a:r>
        </a:p>
      </dsp:txBody>
      <dsp:txXfrm>
        <a:off x="7438" y="389825"/>
        <a:ext cx="2544259" cy="763277"/>
      </dsp:txXfrm>
    </dsp:sp>
    <dsp:sp modelId="{DF815BAA-C4BB-BA4B-8CA4-1A8F3FCF4D1D}">
      <dsp:nvSpPr>
        <dsp:cNvPr id="0" name=""/>
        <dsp:cNvSpPr/>
      </dsp:nvSpPr>
      <dsp:spPr>
        <a:xfrm>
          <a:off x="7438" y="1153103"/>
          <a:ext cx="2544259" cy="315924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Every summative assessment in a course should have multiple formative assessments where students can first practice.</a:t>
          </a:r>
        </a:p>
      </dsp:txBody>
      <dsp:txXfrm>
        <a:off x="7438" y="1153103"/>
        <a:ext cx="2544259" cy="3159245"/>
      </dsp:txXfrm>
    </dsp:sp>
    <dsp:sp modelId="{7B0606F9-FF7D-124B-9727-B1E80BB8D9C5}">
      <dsp:nvSpPr>
        <dsp:cNvPr id="0" name=""/>
        <dsp:cNvSpPr/>
      </dsp:nvSpPr>
      <dsp:spPr>
        <a:xfrm>
          <a:off x="2659592" y="389825"/>
          <a:ext cx="2544259" cy="76327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Assignments</a:t>
          </a:r>
        </a:p>
      </dsp:txBody>
      <dsp:txXfrm>
        <a:off x="2659592" y="389825"/>
        <a:ext cx="2544259" cy="763277"/>
      </dsp:txXfrm>
    </dsp:sp>
    <dsp:sp modelId="{C559648B-09D3-E047-927E-6A3E9DE6B749}">
      <dsp:nvSpPr>
        <dsp:cNvPr id="0" name=""/>
        <dsp:cNvSpPr/>
      </dsp:nvSpPr>
      <dsp:spPr>
        <a:xfrm>
          <a:off x="2659592" y="1153103"/>
          <a:ext cx="2544259" cy="315924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Drafts are an excellent way for students to practice meeting the rubric criteria before a high-risk grade.  Great way to practice bibliography and citation.</a:t>
          </a:r>
        </a:p>
      </dsp:txBody>
      <dsp:txXfrm>
        <a:off x="2659592" y="1153103"/>
        <a:ext cx="2544259" cy="3159245"/>
      </dsp:txXfrm>
    </dsp:sp>
    <dsp:sp modelId="{6B1128E8-38DE-FB43-AAE2-E86EB119DAC4}">
      <dsp:nvSpPr>
        <dsp:cNvPr id="0" name=""/>
        <dsp:cNvSpPr/>
      </dsp:nvSpPr>
      <dsp:spPr>
        <a:xfrm>
          <a:off x="5311747" y="389825"/>
          <a:ext cx="2544259" cy="76327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Discussions</a:t>
          </a:r>
        </a:p>
      </dsp:txBody>
      <dsp:txXfrm>
        <a:off x="5311747" y="389825"/>
        <a:ext cx="2544259" cy="763277"/>
      </dsp:txXfrm>
    </dsp:sp>
    <dsp:sp modelId="{95BF6E07-FACA-F543-89BE-093D8A6C6359}">
      <dsp:nvSpPr>
        <dsp:cNvPr id="0" name=""/>
        <dsp:cNvSpPr/>
      </dsp:nvSpPr>
      <dsp:spPr>
        <a:xfrm>
          <a:off x="5311747" y="1153103"/>
          <a:ext cx="2544259" cy="315924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Practice</a:t>
          </a:r>
          <a:r>
            <a:rPr lang="en-US" sz="1900" kern="1200" baseline="0" dirty="0"/>
            <a:t> critical thinking skills and prep for essay questions or assignments.  Helps students understand what was critical from the lecture and reading.</a:t>
          </a:r>
          <a:endParaRPr lang="en-US" sz="1900" kern="1200" dirty="0"/>
        </a:p>
      </dsp:txBody>
      <dsp:txXfrm>
        <a:off x="5311747" y="1153103"/>
        <a:ext cx="2544259" cy="3159245"/>
      </dsp:txXfrm>
    </dsp:sp>
    <dsp:sp modelId="{C6241FC3-1102-2C46-9B29-F1117628E25B}">
      <dsp:nvSpPr>
        <dsp:cNvPr id="0" name=""/>
        <dsp:cNvSpPr/>
      </dsp:nvSpPr>
      <dsp:spPr>
        <a:xfrm>
          <a:off x="7963901" y="389825"/>
          <a:ext cx="2544259" cy="76327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Quizzes</a:t>
          </a:r>
        </a:p>
      </dsp:txBody>
      <dsp:txXfrm>
        <a:off x="7963901" y="389825"/>
        <a:ext cx="2544259" cy="763277"/>
      </dsp:txXfrm>
    </dsp:sp>
    <dsp:sp modelId="{6BE45227-6669-8344-8FE2-DE5724C84969}">
      <dsp:nvSpPr>
        <dsp:cNvPr id="0" name=""/>
        <dsp:cNvSpPr/>
      </dsp:nvSpPr>
      <dsp:spPr>
        <a:xfrm>
          <a:off x="7963901" y="1153103"/>
          <a:ext cx="2544259" cy="315924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As a study skill strategy.  Works well for Remember, Understand and Apply levels of Bloom. Great way to add scenarios or word problems. </a:t>
          </a:r>
        </a:p>
      </dsp:txBody>
      <dsp:txXfrm>
        <a:off x="7963901" y="1153103"/>
        <a:ext cx="2544259" cy="31592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DC3B3-FB03-49B0-AE96-BB179E99CC96}">
      <dsp:nvSpPr>
        <dsp:cNvPr id="0" name=""/>
        <dsp:cNvSpPr/>
      </dsp:nvSpPr>
      <dsp:spPr>
        <a:xfrm>
          <a:off x="0" y="2284"/>
          <a:ext cx="6263640" cy="115791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5605B-E49C-4F72-B2A5-A5F90F481179}">
      <dsp:nvSpPr>
        <dsp:cNvPr id="0" name=""/>
        <dsp:cNvSpPr/>
      </dsp:nvSpPr>
      <dsp:spPr>
        <a:xfrm>
          <a:off x="350270" y="262816"/>
          <a:ext cx="636855" cy="63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E922F-D492-404C-96F3-953E0DB0EC87}">
      <dsp:nvSpPr>
        <dsp:cNvPr id="0" name=""/>
        <dsp:cNvSpPr/>
      </dsp:nvSpPr>
      <dsp:spPr>
        <a:xfrm>
          <a:off x="1337397" y="2284"/>
          <a:ext cx="4926242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Aligned directly with top level outcomes</a:t>
          </a:r>
        </a:p>
      </dsp:txBody>
      <dsp:txXfrm>
        <a:off x="1337397" y="2284"/>
        <a:ext cx="4926242" cy="1157919"/>
      </dsp:txXfrm>
    </dsp:sp>
    <dsp:sp modelId="{3C37585F-D8D9-4A7D-B219-494789E1C2D9}">
      <dsp:nvSpPr>
        <dsp:cNvPr id="0" name=""/>
        <dsp:cNvSpPr/>
      </dsp:nvSpPr>
      <dsp:spPr>
        <a:xfrm>
          <a:off x="0" y="1449684"/>
          <a:ext cx="6263640" cy="115791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29291A-8BA7-4C5F-9C09-74BB4B87B9F0}">
      <dsp:nvSpPr>
        <dsp:cNvPr id="0" name=""/>
        <dsp:cNvSpPr/>
      </dsp:nvSpPr>
      <dsp:spPr>
        <a:xfrm>
          <a:off x="350270" y="1710216"/>
          <a:ext cx="636855" cy="63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ACC7E-14CD-4E4C-B4EE-B2E5DEBA1013}">
      <dsp:nvSpPr>
        <dsp:cNvPr id="0" name=""/>
        <dsp:cNvSpPr/>
      </dsp:nvSpPr>
      <dsp:spPr>
        <a:xfrm>
          <a:off x="1337397" y="1449684"/>
          <a:ext cx="4926242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Very few in course but have powerful impact on overall grade.</a:t>
          </a:r>
        </a:p>
      </dsp:txBody>
      <dsp:txXfrm>
        <a:off x="1337397" y="1449684"/>
        <a:ext cx="4926242" cy="1157919"/>
      </dsp:txXfrm>
    </dsp:sp>
    <dsp:sp modelId="{747D6DFC-8188-4098-BBD9-93D46E0A3F51}">
      <dsp:nvSpPr>
        <dsp:cNvPr id="0" name=""/>
        <dsp:cNvSpPr/>
      </dsp:nvSpPr>
      <dsp:spPr>
        <a:xfrm>
          <a:off x="0" y="2897083"/>
          <a:ext cx="6263640" cy="115791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E5C16-8E40-4E95-826C-E44177D9A4EB}">
      <dsp:nvSpPr>
        <dsp:cNvPr id="0" name=""/>
        <dsp:cNvSpPr/>
      </dsp:nvSpPr>
      <dsp:spPr>
        <a:xfrm>
          <a:off x="350270" y="3157615"/>
          <a:ext cx="636855" cy="63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A25F06-7334-4CFF-B78B-B295E24FF158}">
      <dsp:nvSpPr>
        <dsp:cNvPr id="0" name=""/>
        <dsp:cNvSpPr/>
      </dsp:nvSpPr>
      <dsp:spPr>
        <a:xfrm>
          <a:off x="1337397" y="2897083"/>
          <a:ext cx="4926242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Feedback</a:t>
          </a:r>
          <a:r>
            <a:rPr lang="en-US" sz="1900" kern="1200" baseline="0" dirty="0"/>
            <a:t> is not usually focused for growth, but on prospects and recommendations. It is the conclusion of learning.</a:t>
          </a:r>
          <a:endParaRPr lang="en-US" sz="1900" kern="1200" dirty="0"/>
        </a:p>
      </dsp:txBody>
      <dsp:txXfrm>
        <a:off x="1337397" y="2897083"/>
        <a:ext cx="4926242" cy="1157919"/>
      </dsp:txXfrm>
    </dsp:sp>
    <dsp:sp modelId="{252CA1C4-2AC4-2143-B70F-B6EFBB54548D}">
      <dsp:nvSpPr>
        <dsp:cNvPr id="0" name=""/>
        <dsp:cNvSpPr/>
      </dsp:nvSpPr>
      <dsp:spPr>
        <a:xfrm>
          <a:off x="0" y="4344483"/>
          <a:ext cx="6263640" cy="115791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1F949E-B90F-654A-859E-2C785B122310}">
      <dsp:nvSpPr>
        <dsp:cNvPr id="0" name=""/>
        <dsp:cNvSpPr/>
      </dsp:nvSpPr>
      <dsp:spPr>
        <a:xfrm>
          <a:off x="350270" y="4605015"/>
          <a:ext cx="636855" cy="636855"/>
        </a:xfrm>
        <a:prstGeom prst="rect">
          <a:avLst/>
        </a:prstGeom>
        <a:solidFill>
          <a:schemeClr val="bg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6A68C8-635C-AC41-A711-B50AB580A694}">
      <dsp:nvSpPr>
        <dsp:cNvPr id="0" name=""/>
        <dsp:cNvSpPr/>
      </dsp:nvSpPr>
      <dsp:spPr>
        <a:xfrm>
          <a:off x="1337397" y="4344483"/>
          <a:ext cx="4926242" cy="1157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547" tIns="122547" rIns="122547" bIns="12254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Open book testing which focuses on critical thinking</a:t>
          </a:r>
        </a:p>
      </dsp:txBody>
      <dsp:txXfrm>
        <a:off x="1337397" y="4344483"/>
        <a:ext cx="4926242" cy="11579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6EDD8F-768B-B544-B3B0-F04AD1113E62}">
      <dsp:nvSpPr>
        <dsp:cNvPr id="0" name=""/>
        <dsp:cNvSpPr/>
      </dsp:nvSpPr>
      <dsp:spPr>
        <a:xfrm>
          <a:off x="0" y="733"/>
          <a:ext cx="6832599" cy="17164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696BA-8F0D-D44F-9D32-203C5B816399}">
      <dsp:nvSpPr>
        <dsp:cNvPr id="0" name=""/>
        <dsp:cNvSpPr/>
      </dsp:nvSpPr>
      <dsp:spPr>
        <a:xfrm>
          <a:off x="519223" y="386932"/>
          <a:ext cx="944042" cy="94404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DC7F9F-8362-9E4C-AF60-43367B2A36CD}">
      <dsp:nvSpPr>
        <dsp:cNvPr id="0" name=""/>
        <dsp:cNvSpPr/>
      </dsp:nvSpPr>
      <dsp:spPr>
        <a:xfrm>
          <a:off x="1982488" y="733"/>
          <a:ext cx="4850110" cy="1716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657" tIns="181657" rIns="181657" bIns="181657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Post Assessment directly tied to pre-assessment will give you an exact measurement of what students have retained.</a:t>
          </a:r>
        </a:p>
      </dsp:txBody>
      <dsp:txXfrm>
        <a:off x="1982488" y="733"/>
        <a:ext cx="4850110" cy="1716440"/>
      </dsp:txXfrm>
    </dsp:sp>
    <dsp:sp modelId="{CEB70142-1FDA-264A-B3F5-BC436DC7B148}">
      <dsp:nvSpPr>
        <dsp:cNvPr id="0" name=""/>
        <dsp:cNvSpPr/>
      </dsp:nvSpPr>
      <dsp:spPr>
        <a:xfrm>
          <a:off x="0" y="2146283"/>
          <a:ext cx="6832599" cy="17164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0682EB-DAF8-BD42-B34D-EC78B320AF2B}">
      <dsp:nvSpPr>
        <dsp:cNvPr id="0" name=""/>
        <dsp:cNvSpPr/>
      </dsp:nvSpPr>
      <dsp:spPr>
        <a:xfrm>
          <a:off x="519223" y="2532482"/>
          <a:ext cx="944042" cy="94404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B77B44-B83A-D349-9EA8-8BE6014EB9A5}">
      <dsp:nvSpPr>
        <dsp:cNvPr id="0" name=""/>
        <dsp:cNvSpPr/>
      </dsp:nvSpPr>
      <dsp:spPr>
        <a:xfrm>
          <a:off x="1982488" y="2146283"/>
          <a:ext cx="4850110" cy="1716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657" tIns="181657" rIns="181657" bIns="181657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 Can be helpful to measure learning for courses that end with final projects or papers.</a:t>
          </a:r>
        </a:p>
      </dsp:txBody>
      <dsp:txXfrm>
        <a:off x="1982488" y="2146283"/>
        <a:ext cx="4850110" cy="1716440"/>
      </dsp:txXfrm>
    </dsp:sp>
    <dsp:sp modelId="{53AE0D78-A50B-B84C-BDF3-709B32A3B523}">
      <dsp:nvSpPr>
        <dsp:cNvPr id="0" name=""/>
        <dsp:cNvSpPr/>
      </dsp:nvSpPr>
      <dsp:spPr>
        <a:xfrm>
          <a:off x="0" y="4291834"/>
          <a:ext cx="6832599" cy="17164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0A58AD-BF59-0A48-9DBD-A98173E5EBBB}">
      <dsp:nvSpPr>
        <dsp:cNvPr id="0" name=""/>
        <dsp:cNvSpPr/>
      </dsp:nvSpPr>
      <dsp:spPr>
        <a:xfrm>
          <a:off x="519223" y="4678033"/>
          <a:ext cx="944042" cy="94404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C3A8D-2306-5B42-AF05-70BF72AFB7FE}">
      <dsp:nvSpPr>
        <dsp:cNvPr id="0" name=""/>
        <dsp:cNvSpPr/>
      </dsp:nvSpPr>
      <dsp:spPr>
        <a:xfrm>
          <a:off x="1982488" y="4291834"/>
          <a:ext cx="4850110" cy="1716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657" tIns="181657" rIns="181657" bIns="181657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Provide opportunity to have student evaluate the design of the course.</a:t>
          </a:r>
        </a:p>
      </dsp:txBody>
      <dsp:txXfrm>
        <a:off x="1982488" y="4291834"/>
        <a:ext cx="4850110" cy="17164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DC3B3-FB03-49B0-AE96-BB179E99CC96}">
      <dsp:nvSpPr>
        <dsp:cNvPr id="0" name=""/>
        <dsp:cNvSpPr/>
      </dsp:nvSpPr>
      <dsp:spPr>
        <a:xfrm>
          <a:off x="0" y="0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5605B-E49C-4F72-B2A5-A5F90F481179}">
      <dsp:nvSpPr>
        <dsp:cNvPr id="0" name=""/>
        <dsp:cNvSpPr/>
      </dsp:nvSpPr>
      <dsp:spPr>
        <a:xfrm>
          <a:off x="302480" y="229680"/>
          <a:ext cx="549965" cy="5499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E922F-D492-404C-96F3-953E0DB0EC87}">
      <dsp:nvSpPr>
        <dsp:cNvPr id="0" name=""/>
        <dsp:cNvSpPr/>
      </dsp:nvSpPr>
      <dsp:spPr>
        <a:xfrm>
          <a:off x="1154926" y="4694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Can be diagnostic – helps you understand the context in which the students is operating</a:t>
          </a:r>
        </a:p>
      </dsp:txBody>
      <dsp:txXfrm>
        <a:off x="1154926" y="4694"/>
        <a:ext cx="5677672" cy="999936"/>
      </dsp:txXfrm>
    </dsp:sp>
    <dsp:sp modelId="{3C37585F-D8D9-4A7D-B219-494789E1C2D9}">
      <dsp:nvSpPr>
        <dsp:cNvPr id="0" name=""/>
        <dsp:cNvSpPr/>
      </dsp:nvSpPr>
      <dsp:spPr>
        <a:xfrm>
          <a:off x="0" y="1254615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29291A-8BA7-4C5F-9C09-74BB4B87B9F0}">
      <dsp:nvSpPr>
        <dsp:cNvPr id="0" name=""/>
        <dsp:cNvSpPr/>
      </dsp:nvSpPr>
      <dsp:spPr>
        <a:xfrm>
          <a:off x="302480" y="1479600"/>
          <a:ext cx="549965" cy="5499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ACC7E-14CD-4E4C-B4EE-B2E5DEBA1013}">
      <dsp:nvSpPr>
        <dsp:cNvPr id="0" name=""/>
        <dsp:cNvSpPr/>
      </dsp:nvSpPr>
      <dsp:spPr>
        <a:xfrm>
          <a:off x="1154926" y="1254615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Two-way conversation for the semester</a:t>
          </a:r>
        </a:p>
      </dsp:txBody>
      <dsp:txXfrm>
        <a:off x="1154926" y="1254615"/>
        <a:ext cx="5677672" cy="999936"/>
      </dsp:txXfrm>
    </dsp:sp>
    <dsp:sp modelId="{747D6DFC-8188-4098-BBD9-93D46E0A3F51}">
      <dsp:nvSpPr>
        <dsp:cNvPr id="0" name=""/>
        <dsp:cNvSpPr/>
      </dsp:nvSpPr>
      <dsp:spPr>
        <a:xfrm>
          <a:off x="0" y="2504535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E5C16-8E40-4E95-826C-E44177D9A4EB}">
      <dsp:nvSpPr>
        <dsp:cNvPr id="0" name=""/>
        <dsp:cNvSpPr/>
      </dsp:nvSpPr>
      <dsp:spPr>
        <a:xfrm>
          <a:off x="302480" y="2729521"/>
          <a:ext cx="549965" cy="54996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A25F06-7334-4CFF-B78B-B295E24FF158}">
      <dsp:nvSpPr>
        <dsp:cNvPr id="0" name=""/>
        <dsp:cNvSpPr/>
      </dsp:nvSpPr>
      <dsp:spPr>
        <a:xfrm>
          <a:off x="1154926" y="2504535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Can be inclusive – supports belongingness</a:t>
          </a:r>
        </a:p>
      </dsp:txBody>
      <dsp:txXfrm>
        <a:off x="1154926" y="2504535"/>
        <a:ext cx="5677672" cy="999936"/>
      </dsp:txXfrm>
    </dsp:sp>
    <dsp:sp modelId="{46BD5195-9A17-B946-9E92-C548BB8E5936}">
      <dsp:nvSpPr>
        <dsp:cNvPr id="0" name=""/>
        <dsp:cNvSpPr/>
      </dsp:nvSpPr>
      <dsp:spPr>
        <a:xfrm>
          <a:off x="0" y="3754456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F3F2C5-7D72-3746-9726-2548AA45FEAB}">
      <dsp:nvSpPr>
        <dsp:cNvPr id="0" name=""/>
        <dsp:cNvSpPr/>
      </dsp:nvSpPr>
      <dsp:spPr>
        <a:xfrm>
          <a:off x="302480" y="3979442"/>
          <a:ext cx="549965" cy="54996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593DC9-753B-854C-9F14-8B7C0F17A116}">
      <dsp:nvSpPr>
        <dsp:cNvPr id="0" name=""/>
        <dsp:cNvSpPr/>
      </dsp:nvSpPr>
      <dsp:spPr>
        <a:xfrm>
          <a:off x="1154926" y="3754456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Provide extensive feedback to students over time.</a:t>
          </a:r>
        </a:p>
      </dsp:txBody>
      <dsp:txXfrm>
        <a:off x="1154926" y="3754456"/>
        <a:ext cx="5677672" cy="999936"/>
      </dsp:txXfrm>
    </dsp:sp>
    <dsp:sp modelId="{656EDD8F-768B-B544-B3B0-F04AD1113E62}">
      <dsp:nvSpPr>
        <dsp:cNvPr id="0" name=""/>
        <dsp:cNvSpPr/>
      </dsp:nvSpPr>
      <dsp:spPr>
        <a:xfrm>
          <a:off x="0" y="5004376"/>
          <a:ext cx="6832599" cy="99993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696BA-8F0D-D44F-9D32-203C5B816399}">
      <dsp:nvSpPr>
        <dsp:cNvPr id="0" name=""/>
        <dsp:cNvSpPr/>
      </dsp:nvSpPr>
      <dsp:spPr>
        <a:xfrm>
          <a:off x="302480" y="5229362"/>
          <a:ext cx="549965" cy="54996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DC7F9F-8362-9E4C-AF60-43367B2A36CD}">
      <dsp:nvSpPr>
        <dsp:cNvPr id="0" name=""/>
        <dsp:cNvSpPr/>
      </dsp:nvSpPr>
      <dsp:spPr>
        <a:xfrm>
          <a:off x="1154926" y="5004376"/>
          <a:ext cx="5677672" cy="99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27" tIns="105827" rIns="105827" bIns="105827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Provides feedback and check-ins at the same time.</a:t>
          </a:r>
        </a:p>
      </dsp:txBody>
      <dsp:txXfrm>
        <a:off x="1154926" y="5004376"/>
        <a:ext cx="5677672" cy="9999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HorizontalActionList">
  <dgm:title val="Horizontal Action List"/>
  <dgm:desc val="Used to show non-sequential or grouped lists of information. Works well with large amounts of text. All text has the same level of emphasis, and direction is not implied."/>
  <dgm:catLst>
    <dgm:cat type="list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54"/>
      <dgm:constr type="primFontSz" for="des" forName="desTx" refType="primFontSz" refFor="des" refForName="parTx" op="lte" fact="0.75"/>
      <dgm:constr type="h" for="des" forName="desTx" op="equ"/>
      <dgm:constr type="w" for="ch" forName="space" op="equ" val="3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3"/>
            <dgm:constr type="h"/>
            <dgm:constr type="tMarg" refType="w" fact="0.224"/>
            <dgm:constr type="bMarg" refType="w" fact="0.224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8"/>
            <dgm:constr type="tMarg" refType="w" fact="0.28"/>
            <dgm:constr type="bMarg" refType="w" fact="0.28"/>
            <dgm:constr type="lMarg" refType="w" fact="0.28"/>
            <dgm:constr type="rMarg" refType="w" fact="0.28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9D92B-F8B1-7349-ADA9-1241E106E51C}" type="datetimeFigureOut">
              <a:rPr lang="en-US" smtClean="0"/>
              <a:t>12/5/22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B613-C992-5E44-8DE6-FFD9617C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623E9-4CDE-0E3A-A800-7D89CA895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8E7D89-1A0F-9BCC-F823-EC61595AA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2BA75-B664-EF94-F4BD-36C07E47F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7BBF2-CCF7-4873-8831-B920DAC6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BFE67-C4F3-0BE1-2EAD-D8ABE1164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11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92BEA-04ED-F915-FACA-D18A66CFF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35BEA9-283B-F5C4-6059-63D6457E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F3230-77DA-65BD-1C0A-C0625ECF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FDCD6-2E4E-E767-A4E6-E0017E72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C7391-0933-8A2E-16EF-1E9F5AB8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2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603EFC-CBB1-64D9-1D27-AF3D21C5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EE466-E189-637D-B532-96EAD7ED9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06AB5-156C-60FD-B712-C8ED7669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1342D-DB34-FB15-58FF-C06CE0E1D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8A753-9B5D-EF3D-CB89-1E85D574F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1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BF57B-8F46-112F-4AB5-D4A0D3D22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E7B8C-0BA0-B634-A8CC-B0F8DE660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1B724-B5D7-9DB6-E7AD-072D19BB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23F97-DC1A-7DED-ECAC-2C3F1BAA3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7794C-E072-32F6-45E6-29D1316B3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7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9602-3951-0333-6948-76DF7E94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AC101-B528-B4C3-5BF1-17D25D0C2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3A97E-CBE3-B5FD-92E6-996BA393D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DF62C-EB1C-A82A-62D1-7A9F560CC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88CCD-E2AD-6DF4-A206-10DBDE5D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BA1A0-8E4B-3F98-F852-B4D134C9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73AD3-7A8C-C480-9F0A-223CE790A4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88DCC-B66B-24F2-966C-5DE1895606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3A4B7-DE57-2DB7-D9C3-E45F99DF4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90A03-9901-C5D2-9F8D-3190D0DF7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73E01-E3A9-64A6-1859-0D25205E5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16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55B66-BF5B-291E-063C-9F4A0364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E390D4-3769-284E-B232-883E78C6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57713-A351-8E17-D597-0D18CC31D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D5AB29-5F45-974B-4C4F-BE01070D5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3D25B9-7A4D-777D-0867-4E90E17E51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55D542-2B7E-C628-B786-DFE28A05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E75FB1-C0FF-BCFA-BA37-AAF93251D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C5AD2C-3D78-9507-2516-F7B72A9B9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1ABF-2CE6-1BB4-5D48-B84E4487F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EE0A6E-6835-FCC4-5F27-BD0C45BF9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32E4B-31EE-52BE-AA1C-B3941338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3B3B-7EBC-5C17-B86A-38FBBC65F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6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27DA2D-948A-2D40-7B61-540095FD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C13E04-9FF0-245C-59AD-CE33D76DD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3FBF1-5D8A-A33C-9ED1-8AA1085BC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97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BD27D-BA2B-08A6-3C95-340914420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A5D22-8028-1B1C-CEC4-65F2A5123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4B403A-DEBA-C233-D1E3-856C3C57B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370DC-B4DC-7DC0-7721-C0D4AE2E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008867-10F5-53B2-BC83-F4758E02D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3B681-1885-93CA-3502-3CB3DEAB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DE790-2BD4-1D53-A868-AC5D36D47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0A9DD0-FE34-4D06-25BB-2E78505F7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A42B8-5FFE-7444-6C57-BE03F171B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29B8BC-4339-9AC6-DFE0-C2998CCD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AE6035-277A-DCAC-0D7C-36B2A1F41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1AB387-FCE7-257E-F01B-CB06B724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7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755A4-9D2D-DD16-B510-18874EBDA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13D4F-FD0A-539B-D7C7-4EB9CCA18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75A6-9FC5-155B-7119-4E3121F36C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2499-44D5-E04C-90C7-ADE8DBAC3913}" type="datetimeFigureOut">
              <a:rPr lang="en-US" smtClean="0"/>
              <a:t>12/5/22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D12E2-7BFD-1B62-3B89-296B11E635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A6ED8-4784-A406-E90B-A440D61A4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06243-2753-054E-BD68-B5AEB00A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7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oscqr.suny.edu/standard45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a6U4hTYmJM?feature=oembed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ampustechnology.com/Articles/2015/12/02/How-Data-From-Your-LMS-Can-Impact-Student-Success.aspx" TargetMode="External"/><Relationship Id="rId2" Type="http://schemas.openxmlformats.org/officeDocument/2006/relationships/hyperlink" Target="https://oscqr.suny.edu/standard49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im1j8wGNoB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kCGq9gBRBY?feature=oembed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vine growing on white wall">
            <a:extLst>
              <a:ext uri="{FF2B5EF4-FFF2-40B4-BE49-F238E27FC236}">
                <a16:creationId xmlns:a16="http://schemas.microsoft.com/office/drawing/2014/main" id="{4F5F600E-2217-7C91-E793-54EC7851FF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33" b="91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EA7EC-057C-A640-8F26-21899C1A4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0412" y="5127002"/>
            <a:ext cx="5647332" cy="1071563"/>
          </a:xfrm>
        </p:spPr>
        <p:txBody>
          <a:bodyPr>
            <a:normAutofit fontScale="90000"/>
          </a:bodyPr>
          <a:lstStyle/>
          <a:p>
            <a:r>
              <a:rPr lang="en-US" dirty="0"/>
              <a:t>OSCQR [6-45 &amp; 49]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56BD8B-8BF0-1E5D-07EB-36D93942F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257" y="5127001"/>
            <a:ext cx="2708676" cy="10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56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57AE0E-5365-4A8C-ECA1-702C7EA5E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733" y="548464"/>
            <a:ext cx="6798541" cy="167562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latin typeface="+mj-lt"/>
                <a:ea typeface="+mj-ea"/>
                <a:cs typeface="+mj-cs"/>
              </a:rPr>
              <a:t>Low Stakes Quizzing as Part of Early and Often</a:t>
            </a:r>
          </a:p>
        </p:txBody>
      </p:sp>
      <p:pic>
        <p:nvPicPr>
          <p:cNvPr id="15" name="Picture 14" descr="Pencil and answer-sheet">
            <a:extLst>
              <a:ext uri="{FF2B5EF4-FFF2-40B4-BE49-F238E27FC236}">
                <a16:creationId xmlns:a16="http://schemas.microsoft.com/office/drawing/2014/main" id="{54563B2B-F228-8EDD-9B1B-75D5310250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719" r="2554" b="-1"/>
          <a:stretch/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80494-457D-D19D-B6DD-9A6C7005A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3734" y="2409830"/>
            <a:ext cx="6798539" cy="3705217"/>
          </a:xfrm>
        </p:spPr>
        <p:txBody>
          <a:bodyPr>
            <a:normAutofit/>
          </a:bodyPr>
          <a:lstStyle/>
          <a:p>
            <a:r>
              <a:rPr lang="en-US" sz="2000"/>
              <a:t>Add “Check for Understanding” quizzes each week for reading compliance.</a:t>
            </a:r>
          </a:p>
          <a:p>
            <a:r>
              <a:rPr lang="en-US" sz="2000"/>
              <a:t>Quizzes as pre-work for more complicated tasks like a lab.</a:t>
            </a:r>
          </a:p>
          <a:p>
            <a:r>
              <a:rPr lang="en-US" sz="2000"/>
              <a:t>Add quizzes as part of study skills for exams.</a:t>
            </a:r>
          </a:p>
          <a:p>
            <a:endParaRPr lang="en-US" sz="2000"/>
          </a:p>
          <a:p>
            <a:r>
              <a:rPr lang="en-US" sz="2000"/>
              <a:t>Quizzing should be worth a few points, so very low risk to grades</a:t>
            </a:r>
          </a:p>
          <a:p>
            <a:r>
              <a:rPr lang="en-US" sz="2000"/>
              <a:t>Quizzing should be unlimited to promote reuse – spaced repetition</a:t>
            </a:r>
          </a:p>
          <a:p>
            <a:r>
              <a:rPr lang="en-US" sz="2000"/>
              <a:t>Automate so you don’t add to your grading workload.</a:t>
            </a:r>
          </a:p>
        </p:txBody>
      </p:sp>
    </p:spTree>
    <p:extLst>
      <p:ext uri="{BB962C8B-B14F-4D97-AF65-F5344CB8AC3E}">
        <p14:creationId xmlns:p14="http://schemas.microsoft.com/office/powerpoint/2010/main" val="1552143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2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3C90A9-E5CA-0225-5F74-FB9B65BA5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619500" cy="5567891"/>
          </a:xfrm>
        </p:spPr>
        <p:txBody>
          <a:bodyPr>
            <a:normAutofit/>
          </a:bodyPr>
          <a:lstStyle/>
          <a:p>
            <a:r>
              <a:rPr lang="en-US" sz="5200" dirty="0"/>
              <a:t>Summative Assessments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FF27275E-555B-1504-0A93-95D122C025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24789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6719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2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3C90A9-E5CA-0225-5F74-FB9B65BA5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557189"/>
            <a:ext cx="4521200" cy="5567891"/>
          </a:xfrm>
        </p:spPr>
        <p:txBody>
          <a:bodyPr>
            <a:normAutofit/>
          </a:bodyPr>
          <a:lstStyle/>
          <a:p>
            <a:r>
              <a:rPr lang="en-US" sz="5200" dirty="0"/>
              <a:t>Post-Assessment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FF27275E-555B-1504-0A93-95D122C025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458088"/>
              </p:ext>
            </p:extLst>
          </p:nvPr>
        </p:nvGraphicFramePr>
        <p:xfrm>
          <a:off x="5080000" y="336630"/>
          <a:ext cx="6832599" cy="6009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0752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018371"/>
            <a:ext cx="9724031" cy="4404731"/>
          </a:xfrm>
        </p:spPr>
        <p:txBody>
          <a:bodyPr anchor="ctr">
            <a:normAutofit lnSpcReduction="10000"/>
          </a:bodyPr>
          <a:lstStyle/>
          <a:p>
            <a:r>
              <a:rPr lang="en-US" dirty="0">
                <a:hlinkClick r:id="rId2"/>
              </a:rPr>
              <a:t>OSCQR Standard [6-45]</a:t>
            </a:r>
          </a:p>
          <a:p>
            <a:r>
              <a:rPr lang="en-US" dirty="0">
                <a:hlinkClick r:id="rId2"/>
              </a:rPr>
              <a:t>Caring Campus Winter Session!</a:t>
            </a:r>
          </a:p>
          <a:p>
            <a:r>
              <a:rPr lang="en-US" dirty="0" err="1">
                <a:hlinkClick r:id="rId2"/>
              </a:rPr>
              <a:t>Hulleman</a:t>
            </a:r>
            <a:r>
              <a:rPr lang="en-US" dirty="0">
                <a:hlinkClick r:id="rId2"/>
              </a:rPr>
              <a:t>, C., Schrager, S., </a:t>
            </a:r>
            <a:r>
              <a:rPr lang="en-US" dirty="0" err="1">
                <a:hlinkClick r:id="rId2"/>
              </a:rPr>
              <a:t>Bodmann</a:t>
            </a:r>
            <a:r>
              <a:rPr lang="en-US" dirty="0">
                <a:hlinkClick r:id="rId2"/>
              </a:rPr>
              <a:t>, S., &amp; </a:t>
            </a:r>
            <a:r>
              <a:rPr lang="en-US" dirty="0" err="1">
                <a:hlinkClick r:id="rId2"/>
              </a:rPr>
              <a:t>Harackiewicz</a:t>
            </a:r>
            <a:r>
              <a:rPr lang="en-US" dirty="0">
                <a:hlinkClick r:id="rId2"/>
              </a:rPr>
              <a:t>, J. (2010). A meta-analytic review of achievement goal measures: Different labels for the same constructs or different constructs with similar labels? </a:t>
            </a:r>
            <a:r>
              <a:rPr lang="en-US" i="1" dirty="0">
                <a:hlinkClick r:id="rId2"/>
              </a:rPr>
              <a:t>Psychological Bulletin</a:t>
            </a:r>
            <a:r>
              <a:rPr lang="en-US" dirty="0">
                <a:hlinkClick r:id="rId2"/>
              </a:rPr>
              <a:t>, 136(3), 422.</a:t>
            </a:r>
          </a:p>
          <a:p>
            <a:r>
              <a:rPr lang="en-US" dirty="0" err="1">
                <a:hlinkClick r:id="rId2"/>
              </a:rPr>
              <a:t>Palloff</a:t>
            </a:r>
            <a:r>
              <a:rPr lang="en-US" dirty="0">
                <a:hlinkClick r:id="rId2"/>
              </a:rPr>
              <a:t>, R. M., &amp; Pratt, K. (2013). </a:t>
            </a:r>
            <a:r>
              <a:rPr lang="en-US" i="1" dirty="0">
                <a:hlinkClick r:id="rId2"/>
              </a:rPr>
              <a:t>Lessons from the virtual classroom: the realities of online teaching</a:t>
            </a:r>
            <a:r>
              <a:rPr lang="en-US" dirty="0">
                <a:hlinkClick r:id="rId2"/>
              </a:rPr>
              <a:t>. Second edition. San Francisco, CA: Jossey-Bass.</a:t>
            </a:r>
          </a:p>
          <a:p>
            <a:r>
              <a:rPr lang="en-US" dirty="0">
                <a:hlinkClick r:id="rId2"/>
              </a:rPr>
              <a:t>Fostering and Assessing equitable classroom participation</a:t>
            </a:r>
          </a:p>
          <a:p>
            <a:endParaRPr lang="en-US" sz="2000" dirty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552242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304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OSCQR [6-49]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</a:rPr>
              <a:t>Learners have easy access to a well-designed and up-to-date gradebook.</a:t>
            </a:r>
          </a:p>
        </p:txBody>
      </p:sp>
      <p:pic>
        <p:nvPicPr>
          <p:cNvPr id="5" name="Online Media 4" descr="Standard 6.49 (the OSCQR Rubric)">
            <a:hlinkClick r:id="" action="ppaction://media"/>
            <a:extLst>
              <a:ext uri="{FF2B5EF4-FFF2-40B4-BE49-F238E27FC236}">
                <a16:creationId xmlns:a16="http://schemas.microsoft.com/office/drawing/2014/main" id="{41D5F37E-936B-466D-6DE1-91F111F4071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37942" y="2711449"/>
            <a:ext cx="6380503" cy="360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308" y="2123179"/>
            <a:ext cx="11249892" cy="4607821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0070C0"/>
                </a:solidFill>
              </a:rPr>
              <a:t>Learners need feedback and guidance to stay on track</a:t>
            </a:r>
            <a:r>
              <a:rPr lang="en-US" sz="2400" dirty="0"/>
              <a:t>, especially in online courses. Having a course gradebook that is easy to navigate provides learners with the guidance they need in order to determine and follow a pathway in their online courses (</a:t>
            </a:r>
            <a:r>
              <a:rPr lang="en-US" sz="2400" dirty="0" err="1"/>
              <a:t>Schaffhauser</a:t>
            </a:r>
            <a:r>
              <a:rPr lang="en-US" sz="2400" dirty="0"/>
              <a:t>, 2016).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Online gradebooks provide instructors with the opportunity to automate, customize, and share grades and feedback with learners. Setting up the gradebook with the LMS should be a core competency of any instructor teaching online, as keeping learners on track and informed will promote success and motivation in the online space.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1193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308" y="2123179"/>
            <a:ext cx="11249892" cy="4607821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/>
              <a:t>By providing easy access to an up-to-date gradebook, instructors give learners the </a:t>
            </a:r>
            <a:r>
              <a:rPr lang="en-US" sz="2400" dirty="0">
                <a:solidFill>
                  <a:srgbClr val="0070C0"/>
                </a:solidFill>
              </a:rPr>
              <a:t>ability to check in on their progress continuously </a:t>
            </a:r>
            <a:r>
              <a:rPr lang="en-US" sz="2400" dirty="0"/>
              <a:t>throughout the course term. The added functionality and reporting features enable faculty to review and analyze the gradebook, as well as create reports on learner progress and course completion.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0070C0"/>
                </a:solidFill>
              </a:rPr>
              <a:t>Learners will also benefit by seeing what assignments and other graded activities they have not yet turned in.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8012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66681"/>
            <a:ext cx="8021595" cy="42261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In chronological order by week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Includes links to rubrics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Scaffold checking grades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Scaffold checking feedback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Integrate publisher platforms into Blackboard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Journaling as part of grade feedback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1998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2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3C90A9-E5CA-0225-5F74-FB9B65BA5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7189"/>
            <a:ext cx="3771900" cy="5567891"/>
          </a:xfrm>
        </p:spPr>
        <p:txBody>
          <a:bodyPr>
            <a:normAutofit/>
          </a:bodyPr>
          <a:lstStyle/>
          <a:p>
            <a:r>
              <a:rPr lang="en-US" sz="5200" dirty="0"/>
              <a:t>Journaling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FF27275E-555B-1504-0A93-95D122C025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6191990"/>
              </p:ext>
            </p:extLst>
          </p:nvPr>
        </p:nvGraphicFramePr>
        <p:xfrm>
          <a:off x="5080000" y="336630"/>
          <a:ext cx="6832599" cy="6009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1678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C1C90-874A-7F2D-4F73-348BCB8F0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130D-5A20-C4E0-CFAA-81D7BD8C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018371"/>
            <a:ext cx="9724031" cy="4404731"/>
          </a:xfrm>
        </p:spPr>
        <p:txBody>
          <a:bodyPr anchor="ctr">
            <a:normAutofit/>
          </a:bodyPr>
          <a:lstStyle/>
          <a:p>
            <a:r>
              <a:rPr lang="en-US" dirty="0">
                <a:hlinkClick r:id="rId2"/>
              </a:rPr>
              <a:t>OSCQR Standard [6-49]</a:t>
            </a:r>
            <a:endParaRPr lang="en-US" dirty="0"/>
          </a:p>
          <a:p>
            <a:r>
              <a:rPr lang="en-US" dirty="0" err="1"/>
              <a:t>Schaffhauser</a:t>
            </a:r>
            <a:r>
              <a:rPr lang="en-US" dirty="0"/>
              <a:t>, D. (2016). </a:t>
            </a:r>
            <a:r>
              <a:rPr lang="en-US" dirty="0">
                <a:hlinkClick r:id="rId3"/>
              </a:rPr>
              <a:t>How Data from Your LMS Can Impact Student Success</a:t>
            </a:r>
            <a:r>
              <a:rPr lang="en-US" dirty="0"/>
              <a:t>. </a:t>
            </a:r>
            <a:r>
              <a:rPr lang="en-US" i="1" dirty="0"/>
              <a:t>Distance Education Report</a:t>
            </a:r>
            <a:r>
              <a:rPr lang="en-US" dirty="0"/>
              <a:t>, 20(1), 4.</a:t>
            </a:r>
          </a:p>
          <a:p>
            <a:r>
              <a:rPr lang="en-US" dirty="0">
                <a:hlinkClick r:id="rId4"/>
              </a:rPr>
              <a:t>Check My Grades in Blackboard Video</a:t>
            </a:r>
            <a:endParaRPr lang="en-US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9814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304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C56CF-63C1-E16D-7213-345152139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OSCQR [6-45]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37DB-6F26-74B0-E5E3-E1F0816E3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Course includes frequent, appropriate, and authentic methods to assess the learners’ mastery of content.</a:t>
            </a:r>
          </a:p>
        </p:txBody>
      </p:sp>
      <p:pic>
        <p:nvPicPr>
          <p:cNvPr id="4" name="Online Media 3" descr="Standard 6.45 (the OSCQR Rubric)">
            <a:hlinkClick r:id="" action="ppaction://media"/>
            <a:extLst>
              <a:ext uri="{FF2B5EF4-FFF2-40B4-BE49-F238E27FC236}">
                <a16:creationId xmlns:a16="http://schemas.microsoft.com/office/drawing/2014/main" id="{1DA7A037-41E7-9052-9CD2-E65F4D8E47F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37942" y="2729379"/>
            <a:ext cx="6170462" cy="34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9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782A9-77F4-344B-A908-315F290C2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5358" y="2928769"/>
            <a:ext cx="3932237" cy="100046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CC1E322-88D2-D24D-B149-DA36ADB2EF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0" y="-1"/>
            <a:ext cx="8685311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A72B20-1DDF-6448-A762-D4FDE9AAE027}"/>
              </a:ext>
            </a:extLst>
          </p:cNvPr>
          <p:cNvSpPr/>
          <p:nvPr/>
        </p:nvSpPr>
        <p:spPr>
          <a:xfrm>
            <a:off x="6970955" y="-129093"/>
            <a:ext cx="5221045" cy="717535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6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762" y="2123179"/>
            <a:ext cx="10515600" cy="4369695"/>
          </a:xfrm>
          <a:effectLst>
            <a:outerShdw sx="1000" sy="1000" algn="ctr" rotWithShape="0">
              <a:srgbClr val="000000"/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70C0"/>
                </a:solidFill>
              </a:rPr>
              <a:t>Consistent and regular assessments help learners demonstrate their progress and deficiencies. </a:t>
            </a:r>
            <a:r>
              <a:rPr lang="en-US" dirty="0"/>
              <a:t>As learners move through an online course, they should encounter regular assignments, activities, and interactions designed to assess </a:t>
            </a:r>
            <a:r>
              <a:rPr lang="en-US" dirty="0">
                <a:solidFill>
                  <a:srgbClr val="0070C0"/>
                </a:solidFill>
              </a:rPr>
              <a:t>how well they have mastered the learning content, and how close they are to meeting program, course, or module learning objectives</a:t>
            </a:r>
            <a:r>
              <a:rPr lang="en-US" dirty="0"/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0BA1BE-0444-975E-3363-C13916DDD65E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458BCC7-697F-E15E-9D9F-D093D159DA03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94E28D-A51C-A9B9-B58D-D61DCE8DBAB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46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B1D8-DF20-A3A0-ACC8-6805CB8D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65953" cy="1325563"/>
          </a:xfrm>
        </p:spPr>
        <p:txBody>
          <a:bodyPr/>
          <a:lstStyle/>
          <a:p>
            <a:r>
              <a:rPr lang="en-US" dirty="0"/>
              <a:t>Part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776C-5B9D-1A0E-F08A-6B1415E8B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1687"/>
            <a:ext cx="10515600" cy="454983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They key to establishing an appropriate assessment strategy is first making sure that </a:t>
            </a:r>
            <a:r>
              <a:rPr lang="en-US" dirty="0">
                <a:solidFill>
                  <a:srgbClr val="0070C0"/>
                </a:solidFill>
              </a:rPr>
              <a:t>established goals are measurable, and then mapping activities back to those goals</a:t>
            </a:r>
            <a:r>
              <a:rPr lang="en-US" dirty="0"/>
              <a:t> to see which best lend themselves to conveying learner mastery. It comes down to one simple question – how will you know that learning has taken place?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32B199-6266-D56C-9724-660337FB8D14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7AFEDC-39E1-DB7B-3D73-753C658F58A1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5796CD-02CB-4987-9B47-3E7B03A7A944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459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69D9-E666-6CCA-3982-052C11DC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B2D65-F877-F220-2141-1D26581BB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66681"/>
            <a:ext cx="8021595" cy="42261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Pre-Assessment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Early and Often Assessment and Feedback (Caring Campus)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Large Number of Formative Assessments for Practice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Low-Stakes Quizzing as Formative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Summative Assessments for Mastery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Post-Assessment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C11E1E-F996-6B30-1910-10DDD675EF07}"/>
              </a:ext>
            </a:extLst>
          </p:cNvPr>
          <p:cNvGrpSpPr/>
          <p:nvPr/>
        </p:nvGrpSpPr>
        <p:grpSpPr>
          <a:xfrm>
            <a:off x="256308" y="1632017"/>
            <a:ext cx="11679384" cy="879341"/>
            <a:chOff x="0" y="1562311"/>
            <a:chExt cx="11679384" cy="87934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BE8DD46-F201-7FA0-DF95-9ADD9A7BB695}"/>
                </a:ext>
              </a:extLst>
            </p:cNvPr>
            <p:cNvSpPr/>
            <p:nvPr/>
          </p:nvSpPr>
          <p:spPr>
            <a:xfrm flipV="1">
              <a:off x="0" y="1562311"/>
              <a:ext cx="11486508" cy="256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00EF36-10A5-BE43-2F6D-FB8300F178DF}"/>
                </a:ext>
              </a:extLst>
            </p:cNvPr>
            <p:cNvSpPr/>
            <p:nvPr/>
          </p:nvSpPr>
          <p:spPr>
            <a:xfrm>
              <a:off x="11486508" y="1562311"/>
              <a:ext cx="192876" cy="879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2154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2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3C90A9-E5CA-0225-5F74-FB9B65BA5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557189"/>
            <a:ext cx="4521200" cy="5567891"/>
          </a:xfrm>
        </p:spPr>
        <p:txBody>
          <a:bodyPr>
            <a:normAutofit/>
          </a:bodyPr>
          <a:lstStyle/>
          <a:p>
            <a:r>
              <a:rPr lang="en-US" sz="5200" dirty="0"/>
              <a:t>Pre-Assessment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FF27275E-555B-1504-0A93-95D122C025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209573"/>
              </p:ext>
            </p:extLst>
          </p:nvPr>
        </p:nvGraphicFramePr>
        <p:xfrm>
          <a:off x="5080000" y="336630"/>
          <a:ext cx="6832599" cy="6009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788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D55CD764-972B-4CA5-A885-53E55C63E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4165AB3-7006-4430-BCE3-25476BE13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020887" cy="64916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6F194-2F00-B25C-B1A6-312766036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209086"/>
            <a:ext cx="3876848" cy="4064925"/>
          </a:xfrm>
        </p:spPr>
        <p:txBody>
          <a:bodyPr anchor="ctr">
            <a:normAutofit/>
          </a:bodyPr>
          <a:lstStyle/>
          <a:p>
            <a:r>
              <a:rPr lang="en-US" sz="5000"/>
              <a:t>Early and Often Assessment &amp; Feedback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1999B20-6058-4C55-882E-A1FB050B6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167" y="2569464"/>
            <a:ext cx="242107" cy="1340860"/>
            <a:chOff x="56167" y="2761488"/>
            <a:chExt cx="242107" cy="1340860"/>
          </a:xfrm>
        </p:grpSpPr>
        <p:sp>
          <p:nvSpPr>
            <p:cNvPr id="28" name="Rectangle 2">
              <a:extLst>
                <a:ext uri="{FF2B5EF4-FFF2-40B4-BE49-F238E27FC236}">
                  <a16:creationId xmlns:a16="http://schemas.microsoft.com/office/drawing/2014/main" id="{168AC90C-344A-4A64-BC4B-AEE98034B0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3312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59">
              <a:extLst>
                <a:ext uri="{FF2B5EF4-FFF2-40B4-BE49-F238E27FC236}">
                  <a16:creationId xmlns:a16="http://schemas.microsoft.com/office/drawing/2014/main" id="{47AEB9AE-7E63-42CA-A3E5-F8EF7D8CA0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3312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id="{076031FA-B93F-4A7D-AE66-85ADC613EB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1891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59">
              <a:extLst>
                <a:ext uri="{FF2B5EF4-FFF2-40B4-BE49-F238E27FC236}">
                  <a16:creationId xmlns:a16="http://schemas.microsoft.com/office/drawing/2014/main" id="{0C1FC8D1-E08A-4B12-A48F-BF225E5B0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1891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2">
              <a:extLst>
                <a:ext uri="{FF2B5EF4-FFF2-40B4-BE49-F238E27FC236}">
                  <a16:creationId xmlns:a16="http://schemas.microsoft.com/office/drawing/2014/main" id="{F62D5F69-2C82-4007-8EF0-EBC9C23501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0470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59">
              <a:extLst>
                <a:ext uri="{FF2B5EF4-FFF2-40B4-BE49-F238E27FC236}">
                  <a16:creationId xmlns:a16="http://schemas.microsoft.com/office/drawing/2014/main" id="{677FAED6-5057-4B80-B1CF-196DC022B7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0470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2">
              <a:extLst>
                <a:ext uri="{FF2B5EF4-FFF2-40B4-BE49-F238E27FC236}">
                  <a16:creationId xmlns:a16="http://schemas.microsoft.com/office/drawing/2014/main" id="{CE77C39F-572F-4435-85B4-9E9A35CFE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29049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59">
              <a:extLst>
                <a:ext uri="{FF2B5EF4-FFF2-40B4-BE49-F238E27FC236}">
                  <a16:creationId xmlns:a16="http://schemas.microsoft.com/office/drawing/2014/main" id="{B3283BD4-0BC4-41D1-B09B-CBDC4292CD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29049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">
              <a:extLst>
                <a:ext uri="{FF2B5EF4-FFF2-40B4-BE49-F238E27FC236}">
                  <a16:creationId xmlns:a16="http://schemas.microsoft.com/office/drawing/2014/main" id="{BA3E687B-951E-45B2-BEFE-4CBEB325FE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27627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59">
              <a:extLst>
                <a:ext uri="{FF2B5EF4-FFF2-40B4-BE49-F238E27FC236}">
                  <a16:creationId xmlns:a16="http://schemas.microsoft.com/office/drawing/2014/main" id="{A49870CA-6E02-4787-82A6-28C0CB6B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27627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">
              <a:extLst>
                <a:ext uri="{FF2B5EF4-FFF2-40B4-BE49-F238E27FC236}">
                  <a16:creationId xmlns:a16="http://schemas.microsoft.com/office/drawing/2014/main" id="{5639C028-DD6E-4E69-AE6E-1CC158EDC9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404181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59">
              <a:extLst>
                <a:ext uri="{FF2B5EF4-FFF2-40B4-BE49-F238E27FC236}">
                  <a16:creationId xmlns:a16="http://schemas.microsoft.com/office/drawing/2014/main" id="{B1CD1FE8-3027-45AA-AD53-5B131FB03D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404181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">
              <a:extLst>
                <a:ext uri="{FF2B5EF4-FFF2-40B4-BE49-F238E27FC236}">
                  <a16:creationId xmlns:a16="http://schemas.microsoft.com/office/drawing/2014/main" id="{1FD2B706-0BB9-4A30-9206-252E09AE0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89970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59">
              <a:extLst>
                <a:ext uri="{FF2B5EF4-FFF2-40B4-BE49-F238E27FC236}">
                  <a16:creationId xmlns:a16="http://schemas.microsoft.com/office/drawing/2014/main" id="{D5783E13-BA0A-4F1E-A4F0-BFC9FF1035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89970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2">
              <a:extLst>
                <a:ext uri="{FF2B5EF4-FFF2-40B4-BE49-F238E27FC236}">
                  <a16:creationId xmlns:a16="http://schemas.microsoft.com/office/drawing/2014/main" id="{D0847D6C-8036-43A9-BA3E-D1E8928882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7575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59">
              <a:extLst>
                <a:ext uri="{FF2B5EF4-FFF2-40B4-BE49-F238E27FC236}">
                  <a16:creationId xmlns:a16="http://schemas.microsoft.com/office/drawing/2014/main" id="{1D610CBF-7C35-498A-9BDD-A2954A7CAB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7575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">
              <a:extLst>
                <a:ext uri="{FF2B5EF4-FFF2-40B4-BE49-F238E27FC236}">
                  <a16:creationId xmlns:a16="http://schemas.microsoft.com/office/drawing/2014/main" id="{BCB60915-0422-4144-87E9-2289DBC045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6154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59">
              <a:extLst>
                <a:ext uri="{FF2B5EF4-FFF2-40B4-BE49-F238E27FC236}">
                  <a16:creationId xmlns:a16="http://schemas.microsoft.com/office/drawing/2014/main" id="{9D64F486-DA93-45CE-9075-4110C67F10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6154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">
              <a:extLst>
                <a:ext uri="{FF2B5EF4-FFF2-40B4-BE49-F238E27FC236}">
                  <a16:creationId xmlns:a16="http://schemas.microsoft.com/office/drawing/2014/main" id="{DA8356F6-E822-44E0-8A11-33E5A5432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4733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59">
              <a:extLst>
                <a:ext uri="{FF2B5EF4-FFF2-40B4-BE49-F238E27FC236}">
                  <a16:creationId xmlns:a16="http://schemas.microsoft.com/office/drawing/2014/main" id="{C825C106-0BD3-41C1-8520-50F54BD675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4733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E3E51905-F374-4E1A-97CF-B741584B7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1762165-F870-501A-C075-EBB3142BD3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460901"/>
              </p:ext>
            </p:extLst>
          </p:nvPr>
        </p:nvGraphicFramePr>
        <p:xfrm>
          <a:off x="5614416" y="457200"/>
          <a:ext cx="6117336" cy="569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781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E0460-6502-F0FF-A06D-9C9057595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Increases Students’ Confidence and Performance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1FC91CE-7BF2-AA75-F8F4-4E29FBA66C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513563"/>
              </p:ext>
            </p:extLst>
          </p:nvPr>
        </p:nvGraphicFramePr>
        <p:xfrm>
          <a:off x="838200" y="2146301"/>
          <a:ext cx="10515600" cy="4030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7747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6F194-2F00-B25C-B1A6-312766036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>
            <a:normAutofit/>
          </a:bodyPr>
          <a:lstStyle/>
          <a:p>
            <a:r>
              <a:rPr lang="en-US" sz="5200" dirty="0"/>
              <a:t>Formative Assessments</a:t>
            </a:r>
          </a:p>
        </p:txBody>
      </p:sp>
      <p:graphicFrame>
        <p:nvGraphicFramePr>
          <p:cNvPr id="38" name="Content Placeholder 3">
            <a:extLst>
              <a:ext uri="{FF2B5EF4-FFF2-40B4-BE49-F238E27FC236}">
                <a16:creationId xmlns:a16="http://schemas.microsoft.com/office/drawing/2014/main" id="{8EAB7A90-5CB9-4324-0DE4-CABE383364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8665845"/>
              </p:ext>
            </p:extLst>
          </p:nvPr>
        </p:nvGraphicFramePr>
        <p:xfrm>
          <a:off x="838200" y="1825624"/>
          <a:ext cx="10515600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2207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D1BC4B8DD0524D84D8F2F160102399" ma:contentTypeVersion="12" ma:contentTypeDescription="Create a new document." ma:contentTypeScope="" ma:versionID="25ddded948c4587be5e037c8e374de50">
  <xsd:schema xmlns:xsd="http://www.w3.org/2001/XMLSchema" xmlns:xs="http://www.w3.org/2001/XMLSchema" xmlns:p="http://schemas.microsoft.com/office/2006/metadata/properties" xmlns:ns2="79879555-5606-4ab6-8622-5aba78f0e147" xmlns:ns3="412ac464-f6b9-4682-8544-1eb46cd5a97f" targetNamespace="http://schemas.microsoft.com/office/2006/metadata/properties" ma:root="true" ma:fieldsID="382111533cbe779624273346dc993d1c" ns2:_="" ns3:_="">
    <xsd:import namespace="79879555-5606-4ab6-8622-5aba78f0e147"/>
    <xsd:import namespace="412ac464-f6b9-4682-8544-1eb46cd5a9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79555-5606-4ab6-8622-5aba78f0e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ac464-f6b9-4682-8544-1eb46cd5a9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30F0A3-E252-44DE-9FE2-D5BCCA9A78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730622A-D11F-43E2-82B4-2CAA75DEE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879555-5606-4ab6-8622-5aba78f0e147"/>
    <ds:schemaRef ds:uri="412ac464-f6b9-4682-8544-1eb46cd5a9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B3FEF09-4837-41EE-A366-84BBC5F58F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2960</TotalTime>
  <Words>1019</Words>
  <Application>Microsoft Macintosh PowerPoint</Application>
  <PresentationFormat>Widescreen</PresentationFormat>
  <Paragraphs>91</Paragraphs>
  <Slides>20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OSCQR [6-45 &amp; 49]</vt:lpstr>
      <vt:lpstr>OSCQR [6-45]</vt:lpstr>
      <vt:lpstr>Part 1</vt:lpstr>
      <vt:lpstr>Part 2</vt:lpstr>
      <vt:lpstr>Practices</vt:lpstr>
      <vt:lpstr>Pre-Assessment</vt:lpstr>
      <vt:lpstr>Early and Often Assessment &amp; Feedback</vt:lpstr>
      <vt:lpstr>Strategy Increases Students’ Confidence and Performance </vt:lpstr>
      <vt:lpstr>Formative Assessments</vt:lpstr>
      <vt:lpstr>Low Stakes Quizzing as Part of Early and Often</vt:lpstr>
      <vt:lpstr>Summative Assessments</vt:lpstr>
      <vt:lpstr>Post-Assessment</vt:lpstr>
      <vt:lpstr>Resources</vt:lpstr>
      <vt:lpstr>OSCQR [6-49]</vt:lpstr>
      <vt:lpstr>Part 1</vt:lpstr>
      <vt:lpstr>Part 2</vt:lpstr>
      <vt:lpstr>Practices</vt:lpstr>
      <vt:lpstr>Journaling</vt:lpstr>
      <vt:lpstr>Resources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Design Review</dc:title>
  <dc:creator>McIntyre, Mish</dc:creator>
  <cp:lastModifiedBy>McIntyre, Mish</cp:lastModifiedBy>
  <cp:revision>56</cp:revision>
  <dcterms:created xsi:type="dcterms:W3CDTF">2019-10-09T18:50:38Z</dcterms:created>
  <dcterms:modified xsi:type="dcterms:W3CDTF">2022-12-05T20:02:00Z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0x010100D9D1BC4B8DD0524D84D8F2F160102399</vt:lpwstr>
  </property>
</Properties>
</file>