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3" r:id="rId4"/>
  </p:sldMasterIdLst>
  <p:notesMasterIdLst>
    <p:notesMasterId r:id="rId25"/>
  </p:notesMasterIdLst>
  <p:sldIdLst>
    <p:sldId id="256" r:id="rId5"/>
    <p:sldId id="264" r:id="rId6"/>
    <p:sldId id="265" r:id="rId7"/>
    <p:sldId id="266" r:id="rId8"/>
    <p:sldId id="307" r:id="rId9"/>
    <p:sldId id="268" r:id="rId10"/>
    <p:sldId id="308" r:id="rId11"/>
    <p:sldId id="302" r:id="rId12"/>
    <p:sldId id="309" r:id="rId13"/>
    <p:sldId id="310" r:id="rId14"/>
    <p:sldId id="297" r:id="rId15"/>
    <p:sldId id="295" r:id="rId16"/>
    <p:sldId id="300" r:id="rId17"/>
    <p:sldId id="304" r:id="rId18"/>
    <p:sldId id="311" r:id="rId19"/>
    <p:sldId id="279" r:id="rId20"/>
    <p:sldId id="312" r:id="rId21"/>
    <p:sldId id="313" r:id="rId22"/>
    <p:sldId id="280" r:id="rId23"/>
    <p:sldId id="262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F6A"/>
    <a:srgbClr val="80CDCB"/>
    <a:srgbClr val="B7CD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585"/>
    <p:restoredTop sz="96197"/>
  </p:normalViewPr>
  <p:slideViewPr>
    <p:cSldViewPr snapToGrid="0" snapToObjects="1">
      <p:cViewPr varScale="1">
        <p:scale>
          <a:sx n="96" d="100"/>
          <a:sy n="96" d="100"/>
        </p:scale>
        <p:origin x="176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sv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sv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237908-2CAE-43C0-9B2F-C0C2A1E62A4C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296C84FF-827A-4603-896A-C9978AED9154}">
      <dgm:prSet phldrT="[Text]" phldr="0"/>
      <dgm:spPr/>
      <dgm:t>
        <a:bodyPr/>
        <a:lstStyle/>
        <a:p>
          <a:pPr>
            <a:lnSpc>
              <a:spcPct val="100000"/>
            </a:lnSpc>
          </a:pPr>
          <a:r>
            <a:rPr lang="en-US" dirty="0">
              <a:latin typeface="Corbel" panose="020B0503020204020204"/>
            </a:rPr>
            <a:t>Content and Assessments are Sequenced</a:t>
          </a:r>
          <a:endParaRPr lang="en-US" dirty="0"/>
        </a:p>
      </dgm:t>
    </dgm:pt>
    <dgm:pt modelId="{946E2672-1108-4F44-9184-FF8D8D6C2A2C}" type="parTrans" cxnId="{B15F52C2-7C0B-4866-B7F8-B52267833AEF}">
      <dgm:prSet/>
      <dgm:spPr/>
      <dgm:t>
        <a:bodyPr/>
        <a:lstStyle/>
        <a:p>
          <a:endParaRPr lang="en-US"/>
        </a:p>
      </dgm:t>
    </dgm:pt>
    <dgm:pt modelId="{C348CE91-68AC-4B2C-87BA-71C7C25725AD}" type="sibTrans" cxnId="{B15F52C2-7C0B-4866-B7F8-B52267833AEF}">
      <dgm:prSet/>
      <dgm:spPr/>
      <dgm:t>
        <a:bodyPr/>
        <a:lstStyle/>
        <a:p>
          <a:endParaRPr lang="en-US"/>
        </a:p>
      </dgm:t>
    </dgm:pt>
    <dgm:pt modelId="{51EC20AE-E35F-4D36-8C71-4FA4B7FFDA71}">
      <dgm:prSet phldr="0"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Weekly Units </a:t>
          </a:r>
          <a:br>
            <a:rPr lang="en-US" dirty="0"/>
          </a:br>
          <a:r>
            <a:rPr lang="en-US" dirty="0"/>
            <a:t>(Mon-Sun)</a:t>
          </a:r>
        </a:p>
      </dgm:t>
    </dgm:pt>
    <dgm:pt modelId="{DE81F4B3-7AE2-4513-9657-8FC68A8BAA38}" type="parTrans" cxnId="{165D7862-505C-4C13-863C-7751CBFCECFA}">
      <dgm:prSet/>
      <dgm:spPr/>
      <dgm:t>
        <a:bodyPr/>
        <a:lstStyle/>
        <a:p>
          <a:endParaRPr lang="en-US"/>
        </a:p>
      </dgm:t>
    </dgm:pt>
    <dgm:pt modelId="{75AD7934-ED2F-4CE8-8F3F-5EAFB15A7D0A}" type="sibTrans" cxnId="{165D7862-505C-4C13-863C-7751CBFCECFA}">
      <dgm:prSet/>
      <dgm:spPr/>
      <dgm:t>
        <a:bodyPr/>
        <a:lstStyle/>
        <a:p>
          <a:endParaRPr lang="en-US"/>
        </a:p>
      </dgm:t>
    </dgm:pt>
    <dgm:pt modelId="{42BF169E-AFD3-45BD-86EF-8B4601F9D07F}">
      <dgm:prSet phldr="0"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Content and Assessments are in the Same Layout</a:t>
          </a:r>
        </a:p>
      </dgm:t>
    </dgm:pt>
    <dgm:pt modelId="{7DD03372-23FD-40D2-A840-E32A699D6260}" type="parTrans" cxnId="{C21ED8A4-01B3-46E5-8CA7-AA2B5CF71D74}">
      <dgm:prSet/>
      <dgm:spPr/>
      <dgm:t>
        <a:bodyPr/>
        <a:lstStyle/>
        <a:p>
          <a:endParaRPr lang="en-US"/>
        </a:p>
      </dgm:t>
    </dgm:pt>
    <dgm:pt modelId="{6E01716A-985D-47D3-A65C-41A8ED58C14D}" type="sibTrans" cxnId="{C21ED8A4-01B3-46E5-8CA7-AA2B5CF71D74}">
      <dgm:prSet/>
      <dgm:spPr/>
      <dgm:t>
        <a:bodyPr/>
        <a:lstStyle/>
        <a:p>
          <a:endParaRPr lang="en-US"/>
        </a:p>
      </dgm:t>
    </dgm:pt>
    <dgm:pt modelId="{FFFCCF63-3AA7-004C-ACE1-55416C327D5F}">
      <dgm:prSet phldrT="[Text]" phldr="0"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Content is Chunked</a:t>
          </a:r>
        </a:p>
      </dgm:t>
    </dgm:pt>
    <dgm:pt modelId="{66717513-D85C-A34A-8FA2-E1027A636395}" type="parTrans" cxnId="{3357D0C8-0CED-7E42-A151-546B30E137CD}">
      <dgm:prSet/>
      <dgm:spPr/>
      <dgm:t>
        <a:bodyPr/>
        <a:lstStyle/>
        <a:p>
          <a:endParaRPr lang="en-US"/>
        </a:p>
      </dgm:t>
    </dgm:pt>
    <dgm:pt modelId="{C37243A5-EDFC-9249-B084-7EE1EA9AEE1B}" type="sibTrans" cxnId="{3357D0C8-0CED-7E42-A151-546B30E137CD}">
      <dgm:prSet/>
      <dgm:spPr/>
      <dgm:t>
        <a:bodyPr/>
        <a:lstStyle/>
        <a:p>
          <a:endParaRPr lang="en-US"/>
        </a:p>
      </dgm:t>
    </dgm:pt>
    <dgm:pt modelId="{A9AF1A3B-10FF-4F87-A015-4EDA29DA2FEF}" type="pres">
      <dgm:prSet presAssocID="{FF237908-2CAE-43C0-9B2F-C0C2A1E62A4C}" presName="root" presStyleCnt="0">
        <dgm:presLayoutVars>
          <dgm:dir/>
          <dgm:resizeHandles val="exact"/>
        </dgm:presLayoutVars>
      </dgm:prSet>
      <dgm:spPr/>
    </dgm:pt>
    <dgm:pt modelId="{641AB26A-1C97-4CD9-9A58-B288C76C5E04}" type="pres">
      <dgm:prSet presAssocID="{51EC20AE-E35F-4D36-8C71-4FA4B7FFDA71}" presName="compNode" presStyleCnt="0"/>
      <dgm:spPr/>
    </dgm:pt>
    <dgm:pt modelId="{734848B6-B849-403D-8F19-46AC95DB505D}" type="pres">
      <dgm:prSet presAssocID="{51EC20AE-E35F-4D36-8C71-4FA4B7FFDA71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ily calendar with solid fill"/>
        </a:ext>
      </dgm:extLst>
    </dgm:pt>
    <dgm:pt modelId="{BDBCEBFB-8CCB-427F-9D74-0C78B919EC17}" type="pres">
      <dgm:prSet presAssocID="{51EC20AE-E35F-4D36-8C71-4FA4B7FFDA71}" presName="spaceRect" presStyleCnt="0"/>
      <dgm:spPr/>
    </dgm:pt>
    <dgm:pt modelId="{4049F09A-551A-4760-9639-40422E376998}" type="pres">
      <dgm:prSet presAssocID="{51EC20AE-E35F-4D36-8C71-4FA4B7FFDA71}" presName="textRect" presStyleLbl="revTx" presStyleIdx="0" presStyleCnt="4">
        <dgm:presLayoutVars>
          <dgm:chMax val="1"/>
          <dgm:chPref val="1"/>
        </dgm:presLayoutVars>
      </dgm:prSet>
      <dgm:spPr/>
    </dgm:pt>
    <dgm:pt modelId="{E0643EE0-0163-4CDC-BA39-40AC94A628FE}" type="pres">
      <dgm:prSet presAssocID="{75AD7934-ED2F-4CE8-8F3F-5EAFB15A7D0A}" presName="sibTrans" presStyleCnt="0"/>
      <dgm:spPr/>
    </dgm:pt>
    <dgm:pt modelId="{B11584E7-CA44-493E-9C91-CE26B5258B30}" type="pres">
      <dgm:prSet presAssocID="{42BF169E-AFD3-45BD-86EF-8B4601F9D07F}" presName="compNode" presStyleCnt="0"/>
      <dgm:spPr/>
    </dgm:pt>
    <dgm:pt modelId="{62C21BF3-94B8-4C3E-996D-549952EBC8F6}" type="pres">
      <dgm:prSet presAssocID="{42BF169E-AFD3-45BD-86EF-8B4601F9D07F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st with solid fill"/>
        </a:ext>
      </dgm:extLst>
    </dgm:pt>
    <dgm:pt modelId="{C05B33CD-0496-4CC2-9B07-7B8F415099C0}" type="pres">
      <dgm:prSet presAssocID="{42BF169E-AFD3-45BD-86EF-8B4601F9D07F}" presName="spaceRect" presStyleCnt="0"/>
      <dgm:spPr/>
    </dgm:pt>
    <dgm:pt modelId="{63521128-C631-400A-B25A-ACC1F6073A4C}" type="pres">
      <dgm:prSet presAssocID="{42BF169E-AFD3-45BD-86EF-8B4601F9D07F}" presName="textRect" presStyleLbl="revTx" presStyleIdx="1" presStyleCnt="4">
        <dgm:presLayoutVars>
          <dgm:chMax val="1"/>
          <dgm:chPref val="1"/>
        </dgm:presLayoutVars>
      </dgm:prSet>
      <dgm:spPr/>
    </dgm:pt>
    <dgm:pt modelId="{C5B1670B-6BBB-477F-8825-D8CA973B22DB}" type="pres">
      <dgm:prSet presAssocID="{6E01716A-985D-47D3-A65C-41A8ED58C14D}" presName="sibTrans" presStyleCnt="0"/>
      <dgm:spPr/>
    </dgm:pt>
    <dgm:pt modelId="{673A269E-0B14-42AB-BED1-54B9D0BAFDCD}" type="pres">
      <dgm:prSet presAssocID="{296C84FF-827A-4603-896A-C9978AED9154}" presName="compNode" presStyleCnt="0"/>
      <dgm:spPr/>
    </dgm:pt>
    <dgm:pt modelId="{3DB8EF3B-219C-48E8-A3F7-357D4BB04B03}" type="pres">
      <dgm:prSet presAssocID="{296C84FF-827A-4603-896A-C9978AED9154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mburger Menu Icon with solid fill"/>
        </a:ext>
      </dgm:extLst>
    </dgm:pt>
    <dgm:pt modelId="{7C73C575-7E8A-452B-A004-DAAC04050A3D}" type="pres">
      <dgm:prSet presAssocID="{296C84FF-827A-4603-896A-C9978AED9154}" presName="spaceRect" presStyleCnt="0"/>
      <dgm:spPr/>
    </dgm:pt>
    <dgm:pt modelId="{4485E8DD-4E0D-482B-AA93-F31BA7CDCA63}" type="pres">
      <dgm:prSet presAssocID="{296C84FF-827A-4603-896A-C9978AED9154}" presName="textRect" presStyleLbl="revTx" presStyleIdx="2" presStyleCnt="4">
        <dgm:presLayoutVars>
          <dgm:chMax val="1"/>
          <dgm:chPref val="1"/>
        </dgm:presLayoutVars>
      </dgm:prSet>
      <dgm:spPr/>
    </dgm:pt>
    <dgm:pt modelId="{FB001A45-4D3F-9A41-87C0-AC57F1DCB4F0}" type="pres">
      <dgm:prSet presAssocID="{C348CE91-68AC-4B2C-87BA-71C7C25725AD}" presName="sibTrans" presStyleCnt="0"/>
      <dgm:spPr/>
    </dgm:pt>
    <dgm:pt modelId="{A61315EE-EA38-F942-ACDC-E060E8122934}" type="pres">
      <dgm:prSet presAssocID="{FFFCCF63-3AA7-004C-ACE1-55416C327D5F}" presName="compNode" presStyleCnt="0"/>
      <dgm:spPr/>
    </dgm:pt>
    <dgm:pt modelId="{2872F542-5DE7-A241-A8D3-E01F5085A169}" type="pres">
      <dgm:prSet presAssocID="{FFFCCF63-3AA7-004C-ACE1-55416C327D5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uzzle pieces with solid fill"/>
        </a:ext>
      </dgm:extLst>
    </dgm:pt>
    <dgm:pt modelId="{AF062693-9CDB-9946-A93E-31E91516199A}" type="pres">
      <dgm:prSet presAssocID="{FFFCCF63-3AA7-004C-ACE1-55416C327D5F}" presName="spaceRect" presStyleCnt="0"/>
      <dgm:spPr/>
    </dgm:pt>
    <dgm:pt modelId="{5133DC13-23FA-FF43-9735-51FD222A7091}" type="pres">
      <dgm:prSet presAssocID="{FFFCCF63-3AA7-004C-ACE1-55416C327D5F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A863792B-C74C-F14A-8659-FBFB2EFAEF74}" type="presOf" srcId="{FF237908-2CAE-43C0-9B2F-C0C2A1E62A4C}" destId="{A9AF1A3B-10FF-4F87-A015-4EDA29DA2FEF}" srcOrd="0" destOrd="0" presId="urn:microsoft.com/office/officeart/2018/2/layout/IconLabelList"/>
    <dgm:cxn modelId="{76189A59-926A-934D-BA5D-88C4F518163D}" type="presOf" srcId="{296C84FF-827A-4603-896A-C9978AED9154}" destId="{4485E8DD-4E0D-482B-AA93-F31BA7CDCA63}" srcOrd="0" destOrd="0" presId="urn:microsoft.com/office/officeart/2018/2/layout/IconLabelList"/>
    <dgm:cxn modelId="{165D7862-505C-4C13-863C-7751CBFCECFA}" srcId="{FF237908-2CAE-43C0-9B2F-C0C2A1E62A4C}" destId="{51EC20AE-E35F-4D36-8C71-4FA4B7FFDA71}" srcOrd="0" destOrd="0" parTransId="{DE81F4B3-7AE2-4513-9657-8FC68A8BAA38}" sibTransId="{75AD7934-ED2F-4CE8-8F3F-5EAFB15A7D0A}"/>
    <dgm:cxn modelId="{7089D069-3D37-E24B-9C07-A5A5B2456C47}" type="presOf" srcId="{FFFCCF63-3AA7-004C-ACE1-55416C327D5F}" destId="{5133DC13-23FA-FF43-9735-51FD222A7091}" srcOrd="0" destOrd="0" presId="urn:microsoft.com/office/officeart/2018/2/layout/IconLabelList"/>
    <dgm:cxn modelId="{C21ED8A4-01B3-46E5-8CA7-AA2B5CF71D74}" srcId="{FF237908-2CAE-43C0-9B2F-C0C2A1E62A4C}" destId="{42BF169E-AFD3-45BD-86EF-8B4601F9D07F}" srcOrd="1" destOrd="0" parTransId="{7DD03372-23FD-40D2-A840-E32A699D6260}" sibTransId="{6E01716A-985D-47D3-A65C-41A8ED58C14D}"/>
    <dgm:cxn modelId="{036D92AE-D6F9-6449-A480-DD475239BD33}" type="presOf" srcId="{51EC20AE-E35F-4D36-8C71-4FA4B7FFDA71}" destId="{4049F09A-551A-4760-9639-40422E376998}" srcOrd="0" destOrd="0" presId="urn:microsoft.com/office/officeart/2018/2/layout/IconLabelList"/>
    <dgm:cxn modelId="{B15F52C2-7C0B-4866-B7F8-B52267833AEF}" srcId="{FF237908-2CAE-43C0-9B2F-C0C2A1E62A4C}" destId="{296C84FF-827A-4603-896A-C9978AED9154}" srcOrd="2" destOrd="0" parTransId="{946E2672-1108-4F44-9184-FF8D8D6C2A2C}" sibTransId="{C348CE91-68AC-4B2C-87BA-71C7C25725AD}"/>
    <dgm:cxn modelId="{152E4AC5-A947-7745-AEEA-45D59EFC897C}" type="presOf" srcId="{42BF169E-AFD3-45BD-86EF-8B4601F9D07F}" destId="{63521128-C631-400A-B25A-ACC1F6073A4C}" srcOrd="0" destOrd="0" presId="urn:microsoft.com/office/officeart/2018/2/layout/IconLabelList"/>
    <dgm:cxn modelId="{3357D0C8-0CED-7E42-A151-546B30E137CD}" srcId="{FF237908-2CAE-43C0-9B2F-C0C2A1E62A4C}" destId="{FFFCCF63-3AA7-004C-ACE1-55416C327D5F}" srcOrd="3" destOrd="0" parTransId="{66717513-D85C-A34A-8FA2-E1027A636395}" sibTransId="{C37243A5-EDFC-9249-B084-7EE1EA9AEE1B}"/>
    <dgm:cxn modelId="{73C139A0-3DF6-7A47-8E2B-66890972EEF8}" type="presParOf" srcId="{A9AF1A3B-10FF-4F87-A015-4EDA29DA2FEF}" destId="{641AB26A-1C97-4CD9-9A58-B288C76C5E04}" srcOrd="0" destOrd="0" presId="urn:microsoft.com/office/officeart/2018/2/layout/IconLabelList"/>
    <dgm:cxn modelId="{945E43C4-9938-7B4F-926D-7E49DACC07DF}" type="presParOf" srcId="{641AB26A-1C97-4CD9-9A58-B288C76C5E04}" destId="{734848B6-B849-403D-8F19-46AC95DB505D}" srcOrd="0" destOrd="0" presId="urn:microsoft.com/office/officeart/2018/2/layout/IconLabelList"/>
    <dgm:cxn modelId="{A7FEA79B-734F-8844-B0D6-734494A72C73}" type="presParOf" srcId="{641AB26A-1C97-4CD9-9A58-B288C76C5E04}" destId="{BDBCEBFB-8CCB-427F-9D74-0C78B919EC17}" srcOrd="1" destOrd="0" presId="urn:microsoft.com/office/officeart/2018/2/layout/IconLabelList"/>
    <dgm:cxn modelId="{02B62D34-D8BD-F24C-8DF5-77424D3D0173}" type="presParOf" srcId="{641AB26A-1C97-4CD9-9A58-B288C76C5E04}" destId="{4049F09A-551A-4760-9639-40422E376998}" srcOrd="2" destOrd="0" presId="urn:microsoft.com/office/officeart/2018/2/layout/IconLabelList"/>
    <dgm:cxn modelId="{9240B179-D2CF-BE43-B341-73FD51B355A7}" type="presParOf" srcId="{A9AF1A3B-10FF-4F87-A015-4EDA29DA2FEF}" destId="{E0643EE0-0163-4CDC-BA39-40AC94A628FE}" srcOrd="1" destOrd="0" presId="urn:microsoft.com/office/officeart/2018/2/layout/IconLabelList"/>
    <dgm:cxn modelId="{E7E88139-DE7C-0343-AD4C-F21A7D59B653}" type="presParOf" srcId="{A9AF1A3B-10FF-4F87-A015-4EDA29DA2FEF}" destId="{B11584E7-CA44-493E-9C91-CE26B5258B30}" srcOrd="2" destOrd="0" presId="urn:microsoft.com/office/officeart/2018/2/layout/IconLabelList"/>
    <dgm:cxn modelId="{DF770291-A8BD-9F43-8E7F-6A75E0692C59}" type="presParOf" srcId="{B11584E7-CA44-493E-9C91-CE26B5258B30}" destId="{62C21BF3-94B8-4C3E-996D-549952EBC8F6}" srcOrd="0" destOrd="0" presId="urn:microsoft.com/office/officeart/2018/2/layout/IconLabelList"/>
    <dgm:cxn modelId="{E68BAF99-2E06-9144-A13B-0D49EA6AC51C}" type="presParOf" srcId="{B11584E7-CA44-493E-9C91-CE26B5258B30}" destId="{C05B33CD-0496-4CC2-9B07-7B8F415099C0}" srcOrd="1" destOrd="0" presId="urn:microsoft.com/office/officeart/2018/2/layout/IconLabelList"/>
    <dgm:cxn modelId="{BC525675-800D-E340-AAFA-3018340F4E61}" type="presParOf" srcId="{B11584E7-CA44-493E-9C91-CE26B5258B30}" destId="{63521128-C631-400A-B25A-ACC1F6073A4C}" srcOrd="2" destOrd="0" presId="urn:microsoft.com/office/officeart/2018/2/layout/IconLabelList"/>
    <dgm:cxn modelId="{75115D38-7270-464E-B3E2-B30911DD17E3}" type="presParOf" srcId="{A9AF1A3B-10FF-4F87-A015-4EDA29DA2FEF}" destId="{C5B1670B-6BBB-477F-8825-D8CA973B22DB}" srcOrd="3" destOrd="0" presId="urn:microsoft.com/office/officeart/2018/2/layout/IconLabelList"/>
    <dgm:cxn modelId="{4DD7929D-B81A-724A-AAED-59163159CE4C}" type="presParOf" srcId="{A9AF1A3B-10FF-4F87-A015-4EDA29DA2FEF}" destId="{673A269E-0B14-42AB-BED1-54B9D0BAFDCD}" srcOrd="4" destOrd="0" presId="urn:microsoft.com/office/officeart/2018/2/layout/IconLabelList"/>
    <dgm:cxn modelId="{B7CE7C88-5ECD-7B48-97FF-C4EA05AC4A79}" type="presParOf" srcId="{673A269E-0B14-42AB-BED1-54B9D0BAFDCD}" destId="{3DB8EF3B-219C-48E8-A3F7-357D4BB04B03}" srcOrd="0" destOrd="0" presId="urn:microsoft.com/office/officeart/2018/2/layout/IconLabelList"/>
    <dgm:cxn modelId="{6AA1AB27-A9BE-4848-BB9F-C498A0EC905E}" type="presParOf" srcId="{673A269E-0B14-42AB-BED1-54B9D0BAFDCD}" destId="{7C73C575-7E8A-452B-A004-DAAC04050A3D}" srcOrd="1" destOrd="0" presId="urn:microsoft.com/office/officeart/2018/2/layout/IconLabelList"/>
    <dgm:cxn modelId="{4A373FC2-8CBD-4546-A37E-38B8C919E82E}" type="presParOf" srcId="{673A269E-0B14-42AB-BED1-54B9D0BAFDCD}" destId="{4485E8DD-4E0D-482B-AA93-F31BA7CDCA63}" srcOrd="2" destOrd="0" presId="urn:microsoft.com/office/officeart/2018/2/layout/IconLabelList"/>
    <dgm:cxn modelId="{3E1AD815-6CA3-D74E-939C-307EE8244EB0}" type="presParOf" srcId="{A9AF1A3B-10FF-4F87-A015-4EDA29DA2FEF}" destId="{FB001A45-4D3F-9A41-87C0-AC57F1DCB4F0}" srcOrd="5" destOrd="0" presId="urn:microsoft.com/office/officeart/2018/2/layout/IconLabelList"/>
    <dgm:cxn modelId="{9D3FB8C0-1C79-EE4C-9197-FC0F841B20EB}" type="presParOf" srcId="{A9AF1A3B-10FF-4F87-A015-4EDA29DA2FEF}" destId="{A61315EE-EA38-F942-ACDC-E060E8122934}" srcOrd="6" destOrd="0" presId="urn:microsoft.com/office/officeart/2018/2/layout/IconLabelList"/>
    <dgm:cxn modelId="{17848017-32DD-9A40-B7F9-D1B45EF1E2A4}" type="presParOf" srcId="{A61315EE-EA38-F942-ACDC-E060E8122934}" destId="{2872F542-5DE7-A241-A8D3-E01F5085A169}" srcOrd="0" destOrd="0" presId="urn:microsoft.com/office/officeart/2018/2/layout/IconLabelList"/>
    <dgm:cxn modelId="{F88D8613-297B-9047-90AB-F67F211604FF}" type="presParOf" srcId="{A61315EE-EA38-F942-ACDC-E060E8122934}" destId="{AF062693-9CDB-9946-A93E-31E91516199A}" srcOrd="1" destOrd="0" presId="urn:microsoft.com/office/officeart/2018/2/layout/IconLabelList"/>
    <dgm:cxn modelId="{48FA654C-E38C-F94D-A4C9-E53434F728F2}" type="presParOf" srcId="{A61315EE-EA38-F942-ACDC-E060E8122934}" destId="{5133DC13-23FA-FF43-9735-51FD222A7091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237908-2CAE-43C0-9B2F-C0C2A1E62A4C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51EC20AE-E35F-4D36-8C71-4FA4B7FFDA71}">
      <dgm:prSet phldr="0"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Discussion Menu Link, but also in Each Weekly folder</a:t>
          </a:r>
        </a:p>
      </dgm:t>
    </dgm:pt>
    <dgm:pt modelId="{DE81F4B3-7AE2-4513-9657-8FC68A8BAA38}" type="parTrans" cxnId="{165D7862-505C-4C13-863C-7751CBFCECFA}">
      <dgm:prSet/>
      <dgm:spPr/>
      <dgm:t>
        <a:bodyPr/>
        <a:lstStyle/>
        <a:p>
          <a:endParaRPr lang="en-US"/>
        </a:p>
      </dgm:t>
    </dgm:pt>
    <dgm:pt modelId="{75AD7934-ED2F-4CE8-8F3F-5EAFB15A7D0A}" type="sibTrans" cxnId="{165D7862-505C-4C13-863C-7751CBFCECFA}">
      <dgm:prSet/>
      <dgm:spPr/>
      <dgm:t>
        <a:bodyPr/>
        <a:lstStyle/>
        <a:p>
          <a:endParaRPr lang="en-US"/>
        </a:p>
      </dgm:t>
    </dgm:pt>
    <dgm:pt modelId="{FFFCCF63-3AA7-004C-ACE1-55416C327D5F}">
      <dgm:prSet phldrT="[Text]" phldr="0"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Main Publisher Link on Menu, but also in each folder</a:t>
          </a:r>
        </a:p>
      </dgm:t>
    </dgm:pt>
    <dgm:pt modelId="{66717513-D85C-A34A-8FA2-E1027A636395}" type="parTrans" cxnId="{3357D0C8-0CED-7E42-A151-546B30E137CD}">
      <dgm:prSet/>
      <dgm:spPr/>
      <dgm:t>
        <a:bodyPr/>
        <a:lstStyle/>
        <a:p>
          <a:endParaRPr lang="en-US"/>
        </a:p>
      </dgm:t>
    </dgm:pt>
    <dgm:pt modelId="{C37243A5-EDFC-9249-B084-7EE1EA9AEE1B}" type="sibTrans" cxnId="{3357D0C8-0CED-7E42-A151-546B30E137CD}">
      <dgm:prSet/>
      <dgm:spPr/>
      <dgm:t>
        <a:bodyPr/>
        <a:lstStyle/>
        <a:p>
          <a:endParaRPr lang="en-US"/>
        </a:p>
      </dgm:t>
    </dgm:pt>
    <dgm:pt modelId="{2DF93FDF-2390-9F40-AF67-F20A6E866D6E}">
      <dgm:prSet phldrT="[Text]" phldr="0"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Use Course Links Sparingly</a:t>
          </a:r>
        </a:p>
      </dgm:t>
    </dgm:pt>
    <dgm:pt modelId="{1F651872-DED5-BD45-89A4-BD6344727D79}" type="parTrans" cxnId="{0BA838B0-57C5-2F43-BF24-7A95A7E7C7BA}">
      <dgm:prSet/>
      <dgm:spPr/>
      <dgm:t>
        <a:bodyPr/>
        <a:lstStyle/>
        <a:p>
          <a:endParaRPr lang="en-US"/>
        </a:p>
      </dgm:t>
    </dgm:pt>
    <dgm:pt modelId="{6E79DC4D-D580-AA44-995A-3209926155A4}" type="sibTrans" cxnId="{0BA838B0-57C5-2F43-BF24-7A95A7E7C7BA}">
      <dgm:prSet/>
      <dgm:spPr/>
      <dgm:t>
        <a:bodyPr/>
        <a:lstStyle/>
        <a:p>
          <a:endParaRPr lang="en-US"/>
        </a:p>
      </dgm:t>
    </dgm:pt>
    <dgm:pt modelId="{11E7959C-91BC-3546-9BC7-59B9E6B2B522}">
      <dgm:prSet phldrT="[Text]" phldr="0"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Repeat Due Date</a:t>
          </a:r>
        </a:p>
      </dgm:t>
    </dgm:pt>
    <dgm:pt modelId="{02F22BEF-9C4C-EB44-BDB1-A5E1EE7E1ED3}" type="parTrans" cxnId="{977198DD-A180-744B-A6E9-4AE74D8AE8E9}">
      <dgm:prSet/>
      <dgm:spPr/>
      <dgm:t>
        <a:bodyPr/>
        <a:lstStyle/>
        <a:p>
          <a:endParaRPr lang="en-US"/>
        </a:p>
      </dgm:t>
    </dgm:pt>
    <dgm:pt modelId="{0BB7D184-7EB6-0A42-B79D-F20D54AD0C87}" type="sibTrans" cxnId="{977198DD-A180-744B-A6E9-4AE74D8AE8E9}">
      <dgm:prSet/>
      <dgm:spPr/>
      <dgm:t>
        <a:bodyPr/>
        <a:lstStyle/>
        <a:p>
          <a:endParaRPr lang="en-US"/>
        </a:p>
      </dgm:t>
    </dgm:pt>
    <dgm:pt modelId="{007DC995-E27D-E248-BA28-4CF102E0ED09}">
      <dgm:prSet phldrT="[Text]" phldr="0"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Repeat Instructions on Assessments</a:t>
          </a:r>
        </a:p>
      </dgm:t>
    </dgm:pt>
    <dgm:pt modelId="{FDABDF75-1980-344C-9175-9F5D13F96C80}" type="parTrans" cxnId="{B7A10CF0-29A9-704B-B506-AD65936C5BAB}">
      <dgm:prSet/>
      <dgm:spPr/>
      <dgm:t>
        <a:bodyPr/>
        <a:lstStyle/>
        <a:p>
          <a:endParaRPr lang="en-US"/>
        </a:p>
      </dgm:t>
    </dgm:pt>
    <dgm:pt modelId="{B67A4824-11AC-3B4A-A955-82189AA2ECB4}" type="sibTrans" cxnId="{B7A10CF0-29A9-704B-B506-AD65936C5BAB}">
      <dgm:prSet/>
      <dgm:spPr/>
      <dgm:t>
        <a:bodyPr/>
        <a:lstStyle/>
        <a:p>
          <a:endParaRPr lang="en-US"/>
        </a:p>
      </dgm:t>
    </dgm:pt>
    <dgm:pt modelId="{D35BC0C4-2AD9-6449-BB71-B453E1870521}">
      <dgm:prSet phldrT="[Text]" phldr="0"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Checklist in the Same Order as Items</a:t>
          </a:r>
        </a:p>
      </dgm:t>
    </dgm:pt>
    <dgm:pt modelId="{40927224-4C06-5842-B9CA-8A7BB5E9B5A0}" type="parTrans" cxnId="{2CBC078C-88D4-2148-9ACE-74D7EDD8D67D}">
      <dgm:prSet/>
      <dgm:spPr/>
      <dgm:t>
        <a:bodyPr/>
        <a:lstStyle/>
        <a:p>
          <a:endParaRPr lang="en-US"/>
        </a:p>
      </dgm:t>
    </dgm:pt>
    <dgm:pt modelId="{7CBEFD90-1135-7741-9E7D-99FDCE74D850}" type="sibTrans" cxnId="{2CBC078C-88D4-2148-9ACE-74D7EDD8D67D}">
      <dgm:prSet/>
      <dgm:spPr/>
      <dgm:t>
        <a:bodyPr/>
        <a:lstStyle/>
        <a:p>
          <a:endParaRPr lang="en-US"/>
        </a:p>
      </dgm:t>
    </dgm:pt>
    <dgm:pt modelId="{A9AF1A3B-10FF-4F87-A015-4EDA29DA2FEF}" type="pres">
      <dgm:prSet presAssocID="{FF237908-2CAE-43C0-9B2F-C0C2A1E62A4C}" presName="root" presStyleCnt="0">
        <dgm:presLayoutVars>
          <dgm:dir/>
          <dgm:resizeHandles val="exact"/>
        </dgm:presLayoutVars>
      </dgm:prSet>
      <dgm:spPr/>
    </dgm:pt>
    <dgm:pt modelId="{641AB26A-1C97-4CD9-9A58-B288C76C5E04}" type="pres">
      <dgm:prSet presAssocID="{51EC20AE-E35F-4D36-8C71-4FA4B7FFDA71}" presName="compNode" presStyleCnt="0"/>
      <dgm:spPr/>
    </dgm:pt>
    <dgm:pt modelId="{734848B6-B849-403D-8F19-46AC95DB505D}" type="pres">
      <dgm:prSet presAssocID="{51EC20AE-E35F-4D36-8C71-4FA4B7FFDA71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epeat with solid fill"/>
        </a:ext>
      </dgm:extLst>
    </dgm:pt>
    <dgm:pt modelId="{BDBCEBFB-8CCB-427F-9D74-0C78B919EC17}" type="pres">
      <dgm:prSet presAssocID="{51EC20AE-E35F-4D36-8C71-4FA4B7FFDA71}" presName="spaceRect" presStyleCnt="0"/>
      <dgm:spPr/>
    </dgm:pt>
    <dgm:pt modelId="{4049F09A-551A-4760-9639-40422E376998}" type="pres">
      <dgm:prSet presAssocID="{51EC20AE-E35F-4D36-8C71-4FA4B7FFDA71}" presName="textRect" presStyleLbl="revTx" presStyleIdx="0" presStyleCnt="6">
        <dgm:presLayoutVars>
          <dgm:chMax val="1"/>
          <dgm:chPref val="1"/>
        </dgm:presLayoutVars>
      </dgm:prSet>
      <dgm:spPr/>
    </dgm:pt>
    <dgm:pt modelId="{E0643EE0-0163-4CDC-BA39-40AC94A628FE}" type="pres">
      <dgm:prSet presAssocID="{75AD7934-ED2F-4CE8-8F3F-5EAFB15A7D0A}" presName="sibTrans" presStyleCnt="0"/>
      <dgm:spPr/>
    </dgm:pt>
    <dgm:pt modelId="{A61315EE-EA38-F942-ACDC-E060E8122934}" type="pres">
      <dgm:prSet presAssocID="{FFFCCF63-3AA7-004C-ACE1-55416C327D5F}" presName="compNode" presStyleCnt="0"/>
      <dgm:spPr/>
    </dgm:pt>
    <dgm:pt modelId="{2872F542-5DE7-A241-A8D3-E01F5085A169}" type="pres">
      <dgm:prSet presAssocID="{FFFCCF63-3AA7-004C-ACE1-55416C327D5F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Open book with solid fill"/>
        </a:ext>
      </dgm:extLst>
    </dgm:pt>
    <dgm:pt modelId="{AF062693-9CDB-9946-A93E-31E91516199A}" type="pres">
      <dgm:prSet presAssocID="{FFFCCF63-3AA7-004C-ACE1-55416C327D5F}" presName="spaceRect" presStyleCnt="0"/>
      <dgm:spPr/>
    </dgm:pt>
    <dgm:pt modelId="{5133DC13-23FA-FF43-9735-51FD222A7091}" type="pres">
      <dgm:prSet presAssocID="{FFFCCF63-3AA7-004C-ACE1-55416C327D5F}" presName="textRect" presStyleLbl="revTx" presStyleIdx="1" presStyleCnt="6">
        <dgm:presLayoutVars>
          <dgm:chMax val="1"/>
          <dgm:chPref val="1"/>
        </dgm:presLayoutVars>
      </dgm:prSet>
      <dgm:spPr/>
    </dgm:pt>
    <dgm:pt modelId="{AFEB9777-37B5-4D4B-8BA9-00880D35B4C4}" type="pres">
      <dgm:prSet presAssocID="{C37243A5-EDFC-9249-B084-7EE1EA9AEE1B}" presName="sibTrans" presStyleCnt="0"/>
      <dgm:spPr/>
    </dgm:pt>
    <dgm:pt modelId="{CA47440D-B058-014A-97DA-D8022C55D8AC}" type="pres">
      <dgm:prSet presAssocID="{2DF93FDF-2390-9F40-AF67-F20A6E866D6E}" presName="compNode" presStyleCnt="0"/>
      <dgm:spPr/>
    </dgm:pt>
    <dgm:pt modelId="{07663E04-7D6A-F242-8186-ED404EAB5653}" type="pres">
      <dgm:prSet presAssocID="{2DF93FDF-2390-9F40-AF67-F20A6E866D6E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Link with solid fill"/>
        </a:ext>
      </dgm:extLst>
    </dgm:pt>
    <dgm:pt modelId="{9B4B3217-4A1F-4144-8320-94AF886BCD00}" type="pres">
      <dgm:prSet presAssocID="{2DF93FDF-2390-9F40-AF67-F20A6E866D6E}" presName="spaceRect" presStyleCnt="0"/>
      <dgm:spPr/>
    </dgm:pt>
    <dgm:pt modelId="{6107F4A9-ED85-6E4D-9A1D-DCD8A5255E48}" type="pres">
      <dgm:prSet presAssocID="{2DF93FDF-2390-9F40-AF67-F20A6E866D6E}" presName="textRect" presStyleLbl="revTx" presStyleIdx="2" presStyleCnt="6">
        <dgm:presLayoutVars>
          <dgm:chMax val="1"/>
          <dgm:chPref val="1"/>
        </dgm:presLayoutVars>
      </dgm:prSet>
      <dgm:spPr/>
    </dgm:pt>
    <dgm:pt modelId="{F425B13D-C926-A94B-B43E-AB323199E3CE}" type="pres">
      <dgm:prSet presAssocID="{6E79DC4D-D580-AA44-995A-3209926155A4}" presName="sibTrans" presStyleCnt="0"/>
      <dgm:spPr/>
    </dgm:pt>
    <dgm:pt modelId="{8ED7681E-8340-324F-BB9E-6215D3ADEDD8}" type="pres">
      <dgm:prSet presAssocID="{11E7959C-91BC-3546-9BC7-59B9E6B2B522}" presName="compNode" presStyleCnt="0"/>
      <dgm:spPr/>
    </dgm:pt>
    <dgm:pt modelId="{C9659416-D34D-C44D-89B7-F859B0BBF5D1}" type="pres">
      <dgm:prSet presAssocID="{11E7959C-91BC-3546-9BC7-59B9E6B2B522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aily calendar with solid fill"/>
        </a:ext>
      </dgm:extLst>
    </dgm:pt>
    <dgm:pt modelId="{BF032E4C-F519-C548-AA05-94A8766D7666}" type="pres">
      <dgm:prSet presAssocID="{11E7959C-91BC-3546-9BC7-59B9E6B2B522}" presName="spaceRect" presStyleCnt="0"/>
      <dgm:spPr/>
    </dgm:pt>
    <dgm:pt modelId="{EB7DE7E3-77D8-2846-B3C7-E62C1F6D9799}" type="pres">
      <dgm:prSet presAssocID="{11E7959C-91BC-3546-9BC7-59B9E6B2B522}" presName="textRect" presStyleLbl="revTx" presStyleIdx="3" presStyleCnt="6">
        <dgm:presLayoutVars>
          <dgm:chMax val="1"/>
          <dgm:chPref val="1"/>
        </dgm:presLayoutVars>
      </dgm:prSet>
      <dgm:spPr/>
    </dgm:pt>
    <dgm:pt modelId="{25ED5A3F-0DB9-7744-9C40-63FDA865F789}" type="pres">
      <dgm:prSet presAssocID="{0BB7D184-7EB6-0A42-B79D-F20D54AD0C87}" presName="sibTrans" presStyleCnt="0"/>
      <dgm:spPr/>
    </dgm:pt>
    <dgm:pt modelId="{E7A9A2EC-4D4C-554D-B611-8C98EFA39DE9}" type="pres">
      <dgm:prSet presAssocID="{007DC995-E27D-E248-BA28-4CF102E0ED09}" presName="compNode" presStyleCnt="0"/>
      <dgm:spPr/>
    </dgm:pt>
    <dgm:pt modelId="{069E7152-8BC2-1B4F-B5E8-093945C6FEA8}" type="pres">
      <dgm:prSet presAssocID="{007DC995-E27D-E248-BA28-4CF102E0ED09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list with solid fill"/>
        </a:ext>
      </dgm:extLst>
    </dgm:pt>
    <dgm:pt modelId="{2EC49BF4-8CB2-174F-896B-D4C06B646E60}" type="pres">
      <dgm:prSet presAssocID="{007DC995-E27D-E248-BA28-4CF102E0ED09}" presName="spaceRect" presStyleCnt="0"/>
      <dgm:spPr/>
    </dgm:pt>
    <dgm:pt modelId="{644D1A82-ADAE-9E45-B3BA-9BC87A99557D}" type="pres">
      <dgm:prSet presAssocID="{007DC995-E27D-E248-BA28-4CF102E0ED09}" presName="textRect" presStyleLbl="revTx" presStyleIdx="4" presStyleCnt="6">
        <dgm:presLayoutVars>
          <dgm:chMax val="1"/>
          <dgm:chPref val="1"/>
        </dgm:presLayoutVars>
      </dgm:prSet>
      <dgm:spPr/>
    </dgm:pt>
    <dgm:pt modelId="{84AE3B56-B3A0-B74F-B845-5A537DFA0BA0}" type="pres">
      <dgm:prSet presAssocID="{B67A4824-11AC-3B4A-A955-82189AA2ECB4}" presName="sibTrans" presStyleCnt="0"/>
      <dgm:spPr/>
    </dgm:pt>
    <dgm:pt modelId="{B5E107F9-B75A-7543-BF34-33F7852919EE}" type="pres">
      <dgm:prSet presAssocID="{D35BC0C4-2AD9-6449-BB71-B453E1870521}" presName="compNode" presStyleCnt="0"/>
      <dgm:spPr/>
    </dgm:pt>
    <dgm:pt modelId="{6EC2D13A-B4C7-394C-88B9-79CC49CAFE5C}" type="pres">
      <dgm:prSet presAssocID="{D35BC0C4-2AD9-6449-BB71-B453E1870521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ipboard Partially Checked with solid fill"/>
        </a:ext>
      </dgm:extLst>
    </dgm:pt>
    <dgm:pt modelId="{88E08B82-0595-E54F-A890-CD6AFAEC0AAC}" type="pres">
      <dgm:prSet presAssocID="{D35BC0C4-2AD9-6449-BB71-B453E1870521}" presName="spaceRect" presStyleCnt="0"/>
      <dgm:spPr/>
    </dgm:pt>
    <dgm:pt modelId="{EBD5D70C-D1DD-7943-BA35-4DD628151484}" type="pres">
      <dgm:prSet presAssocID="{D35BC0C4-2AD9-6449-BB71-B453E1870521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A863792B-C74C-F14A-8659-FBFB2EFAEF74}" type="presOf" srcId="{FF237908-2CAE-43C0-9B2F-C0C2A1E62A4C}" destId="{A9AF1A3B-10FF-4F87-A015-4EDA29DA2FEF}" srcOrd="0" destOrd="0" presId="urn:microsoft.com/office/officeart/2018/2/layout/IconLabelList"/>
    <dgm:cxn modelId="{153D8E2E-2246-E844-A52F-FE71C2081450}" type="presOf" srcId="{2DF93FDF-2390-9F40-AF67-F20A6E866D6E}" destId="{6107F4A9-ED85-6E4D-9A1D-DCD8A5255E48}" srcOrd="0" destOrd="0" presId="urn:microsoft.com/office/officeart/2018/2/layout/IconLabelList"/>
    <dgm:cxn modelId="{524C5C57-000D-9044-A665-56001861336D}" type="presOf" srcId="{D35BC0C4-2AD9-6449-BB71-B453E1870521}" destId="{EBD5D70C-D1DD-7943-BA35-4DD628151484}" srcOrd="0" destOrd="0" presId="urn:microsoft.com/office/officeart/2018/2/layout/IconLabelList"/>
    <dgm:cxn modelId="{165D7862-505C-4C13-863C-7751CBFCECFA}" srcId="{FF237908-2CAE-43C0-9B2F-C0C2A1E62A4C}" destId="{51EC20AE-E35F-4D36-8C71-4FA4B7FFDA71}" srcOrd="0" destOrd="0" parTransId="{DE81F4B3-7AE2-4513-9657-8FC68A8BAA38}" sibTransId="{75AD7934-ED2F-4CE8-8F3F-5EAFB15A7D0A}"/>
    <dgm:cxn modelId="{7089D069-3D37-E24B-9C07-A5A5B2456C47}" type="presOf" srcId="{FFFCCF63-3AA7-004C-ACE1-55416C327D5F}" destId="{5133DC13-23FA-FF43-9735-51FD222A7091}" srcOrd="0" destOrd="0" presId="urn:microsoft.com/office/officeart/2018/2/layout/IconLabelList"/>
    <dgm:cxn modelId="{F47D966D-3BD3-E54D-80DF-DA86F797C64A}" type="presOf" srcId="{11E7959C-91BC-3546-9BC7-59B9E6B2B522}" destId="{EB7DE7E3-77D8-2846-B3C7-E62C1F6D9799}" srcOrd="0" destOrd="0" presId="urn:microsoft.com/office/officeart/2018/2/layout/IconLabelList"/>
    <dgm:cxn modelId="{2CBC078C-88D4-2148-9ACE-74D7EDD8D67D}" srcId="{FF237908-2CAE-43C0-9B2F-C0C2A1E62A4C}" destId="{D35BC0C4-2AD9-6449-BB71-B453E1870521}" srcOrd="5" destOrd="0" parTransId="{40927224-4C06-5842-B9CA-8A7BB5E9B5A0}" sibTransId="{7CBEFD90-1135-7741-9E7D-99FDCE74D850}"/>
    <dgm:cxn modelId="{036D92AE-D6F9-6449-A480-DD475239BD33}" type="presOf" srcId="{51EC20AE-E35F-4D36-8C71-4FA4B7FFDA71}" destId="{4049F09A-551A-4760-9639-40422E376998}" srcOrd="0" destOrd="0" presId="urn:microsoft.com/office/officeart/2018/2/layout/IconLabelList"/>
    <dgm:cxn modelId="{0BA838B0-57C5-2F43-BF24-7A95A7E7C7BA}" srcId="{FF237908-2CAE-43C0-9B2F-C0C2A1E62A4C}" destId="{2DF93FDF-2390-9F40-AF67-F20A6E866D6E}" srcOrd="2" destOrd="0" parTransId="{1F651872-DED5-BD45-89A4-BD6344727D79}" sibTransId="{6E79DC4D-D580-AA44-995A-3209926155A4}"/>
    <dgm:cxn modelId="{3357D0C8-0CED-7E42-A151-546B30E137CD}" srcId="{FF237908-2CAE-43C0-9B2F-C0C2A1E62A4C}" destId="{FFFCCF63-3AA7-004C-ACE1-55416C327D5F}" srcOrd="1" destOrd="0" parTransId="{66717513-D85C-A34A-8FA2-E1027A636395}" sibTransId="{C37243A5-EDFC-9249-B084-7EE1EA9AEE1B}"/>
    <dgm:cxn modelId="{977198DD-A180-744B-A6E9-4AE74D8AE8E9}" srcId="{FF237908-2CAE-43C0-9B2F-C0C2A1E62A4C}" destId="{11E7959C-91BC-3546-9BC7-59B9E6B2B522}" srcOrd="3" destOrd="0" parTransId="{02F22BEF-9C4C-EB44-BDB1-A5E1EE7E1ED3}" sibTransId="{0BB7D184-7EB6-0A42-B79D-F20D54AD0C87}"/>
    <dgm:cxn modelId="{B7A10CF0-29A9-704B-B506-AD65936C5BAB}" srcId="{FF237908-2CAE-43C0-9B2F-C0C2A1E62A4C}" destId="{007DC995-E27D-E248-BA28-4CF102E0ED09}" srcOrd="4" destOrd="0" parTransId="{FDABDF75-1980-344C-9175-9F5D13F96C80}" sibTransId="{B67A4824-11AC-3B4A-A955-82189AA2ECB4}"/>
    <dgm:cxn modelId="{F5776FFD-989F-424F-A6E8-2F37DE0515B4}" type="presOf" srcId="{007DC995-E27D-E248-BA28-4CF102E0ED09}" destId="{644D1A82-ADAE-9E45-B3BA-9BC87A99557D}" srcOrd="0" destOrd="0" presId="urn:microsoft.com/office/officeart/2018/2/layout/IconLabelList"/>
    <dgm:cxn modelId="{73C139A0-3DF6-7A47-8E2B-66890972EEF8}" type="presParOf" srcId="{A9AF1A3B-10FF-4F87-A015-4EDA29DA2FEF}" destId="{641AB26A-1C97-4CD9-9A58-B288C76C5E04}" srcOrd="0" destOrd="0" presId="urn:microsoft.com/office/officeart/2018/2/layout/IconLabelList"/>
    <dgm:cxn modelId="{945E43C4-9938-7B4F-926D-7E49DACC07DF}" type="presParOf" srcId="{641AB26A-1C97-4CD9-9A58-B288C76C5E04}" destId="{734848B6-B849-403D-8F19-46AC95DB505D}" srcOrd="0" destOrd="0" presId="urn:microsoft.com/office/officeart/2018/2/layout/IconLabelList"/>
    <dgm:cxn modelId="{A7FEA79B-734F-8844-B0D6-734494A72C73}" type="presParOf" srcId="{641AB26A-1C97-4CD9-9A58-B288C76C5E04}" destId="{BDBCEBFB-8CCB-427F-9D74-0C78B919EC17}" srcOrd="1" destOrd="0" presId="urn:microsoft.com/office/officeart/2018/2/layout/IconLabelList"/>
    <dgm:cxn modelId="{02B62D34-D8BD-F24C-8DF5-77424D3D0173}" type="presParOf" srcId="{641AB26A-1C97-4CD9-9A58-B288C76C5E04}" destId="{4049F09A-551A-4760-9639-40422E376998}" srcOrd="2" destOrd="0" presId="urn:microsoft.com/office/officeart/2018/2/layout/IconLabelList"/>
    <dgm:cxn modelId="{9240B179-D2CF-BE43-B341-73FD51B355A7}" type="presParOf" srcId="{A9AF1A3B-10FF-4F87-A015-4EDA29DA2FEF}" destId="{E0643EE0-0163-4CDC-BA39-40AC94A628FE}" srcOrd="1" destOrd="0" presId="urn:microsoft.com/office/officeart/2018/2/layout/IconLabelList"/>
    <dgm:cxn modelId="{9D3FB8C0-1C79-EE4C-9197-FC0F841B20EB}" type="presParOf" srcId="{A9AF1A3B-10FF-4F87-A015-4EDA29DA2FEF}" destId="{A61315EE-EA38-F942-ACDC-E060E8122934}" srcOrd="2" destOrd="0" presId="urn:microsoft.com/office/officeart/2018/2/layout/IconLabelList"/>
    <dgm:cxn modelId="{17848017-32DD-9A40-B7F9-D1B45EF1E2A4}" type="presParOf" srcId="{A61315EE-EA38-F942-ACDC-E060E8122934}" destId="{2872F542-5DE7-A241-A8D3-E01F5085A169}" srcOrd="0" destOrd="0" presId="urn:microsoft.com/office/officeart/2018/2/layout/IconLabelList"/>
    <dgm:cxn modelId="{F88D8613-297B-9047-90AB-F67F211604FF}" type="presParOf" srcId="{A61315EE-EA38-F942-ACDC-E060E8122934}" destId="{AF062693-9CDB-9946-A93E-31E91516199A}" srcOrd="1" destOrd="0" presId="urn:microsoft.com/office/officeart/2018/2/layout/IconLabelList"/>
    <dgm:cxn modelId="{48FA654C-E38C-F94D-A4C9-E53434F728F2}" type="presParOf" srcId="{A61315EE-EA38-F942-ACDC-E060E8122934}" destId="{5133DC13-23FA-FF43-9735-51FD222A7091}" srcOrd="2" destOrd="0" presId="urn:microsoft.com/office/officeart/2018/2/layout/IconLabelList"/>
    <dgm:cxn modelId="{EAC6A9B5-762B-314C-A454-69A50E3E2E81}" type="presParOf" srcId="{A9AF1A3B-10FF-4F87-A015-4EDA29DA2FEF}" destId="{AFEB9777-37B5-4D4B-8BA9-00880D35B4C4}" srcOrd="3" destOrd="0" presId="urn:microsoft.com/office/officeart/2018/2/layout/IconLabelList"/>
    <dgm:cxn modelId="{223463B3-0978-7247-ACB0-4C1A362AF1EA}" type="presParOf" srcId="{A9AF1A3B-10FF-4F87-A015-4EDA29DA2FEF}" destId="{CA47440D-B058-014A-97DA-D8022C55D8AC}" srcOrd="4" destOrd="0" presId="urn:microsoft.com/office/officeart/2018/2/layout/IconLabelList"/>
    <dgm:cxn modelId="{41221DC2-2967-7441-B934-DBC0F6234384}" type="presParOf" srcId="{CA47440D-B058-014A-97DA-D8022C55D8AC}" destId="{07663E04-7D6A-F242-8186-ED404EAB5653}" srcOrd="0" destOrd="0" presId="urn:microsoft.com/office/officeart/2018/2/layout/IconLabelList"/>
    <dgm:cxn modelId="{2C2B679D-EA20-2E4C-AD0A-189C9B885261}" type="presParOf" srcId="{CA47440D-B058-014A-97DA-D8022C55D8AC}" destId="{9B4B3217-4A1F-4144-8320-94AF886BCD00}" srcOrd="1" destOrd="0" presId="urn:microsoft.com/office/officeart/2018/2/layout/IconLabelList"/>
    <dgm:cxn modelId="{D217EF57-1874-9C47-BDA0-04D28BFF795A}" type="presParOf" srcId="{CA47440D-B058-014A-97DA-D8022C55D8AC}" destId="{6107F4A9-ED85-6E4D-9A1D-DCD8A5255E48}" srcOrd="2" destOrd="0" presId="urn:microsoft.com/office/officeart/2018/2/layout/IconLabelList"/>
    <dgm:cxn modelId="{9BBE27E2-83D4-E84F-A032-F35313D551D9}" type="presParOf" srcId="{A9AF1A3B-10FF-4F87-A015-4EDA29DA2FEF}" destId="{F425B13D-C926-A94B-B43E-AB323199E3CE}" srcOrd="5" destOrd="0" presId="urn:microsoft.com/office/officeart/2018/2/layout/IconLabelList"/>
    <dgm:cxn modelId="{0C28CA62-6976-EB4E-B79B-D6250AD82578}" type="presParOf" srcId="{A9AF1A3B-10FF-4F87-A015-4EDA29DA2FEF}" destId="{8ED7681E-8340-324F-BB9E-6215D3ADEDD8}" srcOrd="6" destOrd="0" presId="urn:microsoft.com/office/officeart/2018/2/layout/IconLabelList"/>
    <dgm:cxn modelId="{16DDC100-2B7F-D043-AD4A-3BC626281F3B}" type="presParOf" srcId="{8ED7681E-8340-324F-BB9E-6215D3ADEDD8}" destId="{C9659416-D34D-C44D-89B7-F859B0BBF5D1}" srcOrd="0" destOrd="0" presId="urn:microsoft.com/office/officeart/2018/2/layout/IconLabelList"/>
    <dgm:cxn modelId="{07B7C79F-BB15-A943-80F4-E1E5BA41A41B}" type="presParOf" srcId="{8ED7681E-8340-324F-BB9E-6215D3ADEDD8}" destId="{BF032E4C-F519-C548-AA05-94A8766D7666}" srcOrd="1" destOrd="0" presId="urn:microsoft.com/office/officeart/2018/2/layout/IconLabelList"/>
    <dgm:cxn modelId="{0B0F4792-C71B-154C-AB05-D3644455F761}" type="presParOf" srcId="{8ED7681E-8340-324F-BB9E-6215D3ADEDD8}" destId="{EB7DE7E3-77D8-2846-B3C7-E62C1F6D9799}" srcOrd="2" destOrd="0" presId="urn:microsoft.com/office/officeart/2018/2/layout/IconLabelList"/>
    <dgm:cxn modelId="{6795BBBB-7A62-FA4B-83E9-18CC1F698C92}" type="presParOf" srcId="{A9AF1A3B-10FF-4F87-A015-4EDA29DA2FEF}" destId="{25ED5A3F-0DB9-7744-9C40-63FDA865F789}" srcOrd="7" destOrd="0" presId="urn:microsoft.com/office/officeart/2018/2/layout/IconLabelList"/>
    <dgm:cxn modelId="{31547703-F79B-224B-9683-310C710AAB1A}" type="presParOf" srcId="{A9AF1A3B-10FF-4F87-A015-4EDA29DA2FEF}" destId="{E7A9A2EC-4D4C-554D-B611-8C98EFA39DE9}" srcOrd="8" destOrd="0" presId="urn:microsoft.com/office/officeart/2018/2/layout/IconLabelList"/>
    <dgm:cxn modelId="{D7B46DFD-C53D-E745-8EBB-A7E7ADE7FAF6}" type="presParOf" srcId="{E7A9A2EC-4D4C-554D-B611-8C98EFA39DE9}" destId="{069E7152-8BC2-1B4F-B5E8-093945C6FEA8}" srcOrd="0" destOrd="0" presId="urn:microsoft.com/office/officeart/2018/2/layout/IconLabelList"/>
    <dgm:cxn modelId="{F924F443-54AD-9149-9B9D-D9A35954BF21}" type="presParOf" srcId="{E7A9A2EC-4D4C-554D-B611-8C98EFA39DE9}" destId="{2EC49BF4-8CB2-174F-896B-D4C06B646E60}" srcOrd="1" destOrd="0" presId="urn:microsoft.com/office/officeart/2018/2/layout/IconLabelList"/>
    <dgm:cxn modelId="{9C758B80-98A2-3B4E-A438-1D47CD3CF6B8}" type="presParOf" srcId="{E7A9A2EC-4D4C-554D-B611-8C98EFA39DE9}" destId="{644D1A82-ADAE-9E45-B3BA-9BC87A99557D}" srcOrd="2" destOrd="0" presId="urn:microsoft.com/office/officeart/2018/2/layout/IconLabelList"/>
    <dgm:cxn modelId="{469B25EB-B0DB-C94F-80C0-50052FB3125B}" type="presParOf" srcId="{A9AF1A3B-10FF-4F87-A015-4EDA29DA2FEF}" destId="{84AE3B56-B3A0-B74F-B845-5A537DFA0BA0}" srcOrd="9" destOrd="0" presId="urn:microsoft.com/office/officeart/2018/2/layout/IconLabelList"/>
    <dgm:cxn modelId="{031E3D65-E1E9-C440-A235-164721D5EBDC}" type="presParOf" srcId="{A9AF1A3B-10FF-4F87-A015-4EDA29DA2FEF}" destId="{B5E107F9-B75A-7543-BF34-33F7852919EE}" srcOrd="10" destOrd="0" presId="urn:microsoft.com/office/officeart/2018/2/layout/IconLabelList"/>
    <dgm:cxn modelId="{159B065B-6464-F042-9523-27863B0C5B4C}" type="presParOf" srcId="{B5E107F9-B75A-7543-BF34-33F7852919EE}" destId="{6EC2D13A-B4C7-394C-88B9-79CC49CAFE5C}" srcOrd="0" destOrd="0" presId="urn:microsoft.com/office/officeart/2018/2/layout/IconLabelList"/>
    <dgm:cxn modelId="{697A7514-B6FE-384D-AFE0-0527ABBD4E22}" type="presParOf" srcId="{B5E107F9-B75A-7543-BF34-33F7852919EE}" destId="{88E08B82-0595-E54F-A890-CD6AFAEC0AAC}" srcOrd="1" destOrd="0" presId="urn:microsoft.com/office/officeart/2018/2/layout/IconLabelList"/>
    <dgm:cxn modelId="{814DA742-35BC-8548-8166-0F5DE2A0D520}" type="presParOf" srcId="{B5E107F9-B75A-7543-BF34-33F7852919EE}" destId="{EBD5D70C-D1DD-7943-BA35-4DD628151484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4848B6-B849-403D-8F19-46AC95DB505D}">
      <dsp:nvSpPr>
        <dsp:cNvPr id="0" name=""/>
        <dsp:cNvSpPr/>
      </dsp:nvSpPr>
      <dsp:spPr>
        <a:xfrm>
          <a:off x="752566" y="1045320"/>
          <a:ext cx="1066720" cy="106672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49F09A-551A-4760-9639-40422E376998}">
      <dsp:nvSpPr>
        <dsp:cNvPr id="0" name=""/>
        <dsp:cNvSpPr/>
      </dsp:nvSpPr>
      <dsp:spPr>
        <a:xfrm>
          <a:off x="100682" y="2427484"/>
          <a:ext cx="237048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Weekly Units </a:t>
          </a:r>
          <a:br>
            <a:rPr lang="en-US" sz="1700" kern="1200" dirty="0"/>
          </a:br>
          <a:r>
            <a:rPr lang="en-US" sz="1700" kern="1200" dirty="0"/>
            <a:t>(Mon-Sun)</a:t>
          </a:r>
        </a:p>
      </dsp:txBody>
      <dsp:txXfrm>
        <a:off x="100682" y="2427484"/>
        <a:ext cx="2370489" cy="720000"/>
      </dsp:txXfrm>
    </dsp:sp>
    <dsp:sp modelId="{62C21BF3-94B8-4C3E-996D-549952EBC8F6}">
      <dsp:nvSpPr>
        <dsp:cNvPr id="0" name=""/>
        <dsp:cNvSpPr/>
      </dsp:nvSpPr>
      <dsp:spPr>
        <a:xfrm>
          <a:off x="3537891" y="1045320"/>
          <a:ext cx="1066720" cy="106672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521128-C631-400A-B25A-ACC1F6073A4C}">
      <dsp:nvSpPr>
        <dsp:cNvPr id="0" name=""/>
        <dsp:cNvSpPr/>
      </dsp:nvSpPr>
      <dsp:spPr>
        <a:xfrm>
          <a:off x="2886007" y="2427484"/>
          <a:ext cx="237048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Content and Assessments are in the Same Layout</a:t>
          </a:r>
        </a:p>
      </dsp:txBody>
      <dsp:txXfrm>
        <a:off x="2886007" y="2427484"/>
        <a:ext cx="2370489" cy="720000"/>
      </dsp:txXfrm>
    </dsp:sp>
    <dsp:sp modelId="{3DB8EF3B-219C-48E8-A3F7-357D4BB04B03}">
      <dsp:nvSpPr>
        <dsp:cNvPr id="0" name=""/>
        <dsp:cNvSpPr/>
      </dsp:nvSpPr>
      <dsp:spPr>
        <a:xfrm>
          <a:off x="6323216" y="1045320"/>
          <a:ext cx="1066720" cy="106672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85E8DD-4E0D-482B-AA93-F31BA7CDCA63}">
      <dsp:nvSpPr>
        <dsp:cNvPr id="0" name=""/>
        <dsp:cNvSpPr/>
      </dsp:nvSpPr>
      <dsp:spPr>
        <a:xfrm>
          <a:off x="5671332" y="2427484"/>
          <a:ext cx="237048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>
              <a:latin typeface="Corbel" panose="020B0503020204020204"/>
            </a:rPr>
            <a:t>Content and Assessments are Sequenced</a:t>
          </a:r>
          <a:endParaRPr lang="en-US" sz="1700" kern="1200" dirty="0"/>
        </a:p>
      </dsp:txBody>
      <dsp:txXfrm>
        <a:off x="5671332" y="2427484"/>
        <a:ext cx="2370489" cy="720000"/>
      </dsp:txXfrm>
    </dsp:sp>
    <dsp:sp modelId="{2872F542-5DE7-A241-A8D3-E01F5085A169}">
      <dsp:nvSpPr>
        <dsp:cNvPr id="0" name=""/>
        <dsp:cNvSpPr/>
      </dsp:nvSpPr>
      <dsp:spPr>
        <a:xfrm>
          <a:off x="9108541" y="1045320"/>
          <a:ext cx="1066720" cy="106672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33DC13-23FA-FF43-9735-51FD222A7091}">
      <dsp:nvSpPr>
        <dsp:cNvPr id="0" name=""/>
        <dsp:cNvSpPr/>
      </dsp:nvSpPr>
      <dsp:spPr>
        <a:xfrm>
          <a:off x="8456657" y="2427484"/>
          <a:ext cx="237048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Content is Chunked</a:t>
          </a:r>
        </a:p>
      </dsp:txBody>
      <dsp:txXfrm>
        <a:off x="8456657" y="2427484"/>
        <a:ext cx="2370489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4848B6-B849-403D-8F19-46AC95DB505D}">
      <dsp:nvSpPr>
        <dsp:cNvPr id="0" name=""/>
        <dsp:cNvSpPr/>
      </dsp:nvSpPr>
      <dsp:spPr>
        <a:xfrm>
          <a:off x="476545" y="1423245"/>
          <a:ext cx="774404" cy="77440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49F09A-551A-4760-9639-40422E376998}">
      <dsp:nvSpPr>
        <dsp:cNvPr id="0" name=""/>
        <dsp:cNvSpPr/>
      </dsp:nvSpPr>
      <dsp:spPr>
        <a:xfrm>
          <a:off x="3298" y="2472708"/>
          <a:ext cx="1720898" cy="688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Discussion Menu Link, but also in Each Weekly folder</a:t>
          </a:r>
        </a:p>
      </dsp:txBody>
      <dsp:txXfrm>
        <a:off x="3298" y="2472708"/>
        <a:ext cx="1720898" cy="688359"/>
      </dsp:txXfrm>
    </dsp:sp>
    <dsp:sp modelId="{2872F542-5DE7-A241-A8D3-E01F5085A169}">
      <dsp:nvSpPr>
        <dsp:cNvPr id="0" name=""/>
        <dsp:cNvSpPr/>
      </dsp:nvSpPr>
      <dsp:spPr>
        <a:xfrm>
          <a:off x="2498600" y="1423245"/>
          <a:ext cx="774404" cy="77440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33DC13-23FA-FF43-9735-51FD222A7091}">
      <dsp:nvSpPr>
        <dsp:cNvPr id="0" name=""/>
        <dsp:cNvSpPr/>
      </dsp:nvSpPr>
      <dsp:spPr>
        <a:xfrm>
          <a:off x="2025353" y="2472708"/>
          <a:ext cx="1720898" cy="688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Main Publisher Link on Menu, but also in each folder</a:t>
          </a:r>
        </a:p>
      </dsp:txBody>
      <dsp:txXfrm>
        <a:off x="2025353" y="2472708"/>
        <a:ext cx="1720898" cy="688359"/>
      </dsp:txXfrm>
    </dsp:sp>
    <dsp:sp modelId="{07663E04-7D6A-F242-8186-ED404EAB5653}">
      <dsp:nvSpPr>
        <dsp:cNvPr id="0" name=""/>
        <dsp:cNvSpPr/>
      </dsp:nvSpPr>
      <dsp:spPr>
        <a:xfrm>
          <a:off x="4520656" y="1423245"/>
          <a:ext cx="774404" cy="77440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07F4A9-ED85-6E4D-9A1D-DCD8A5255E48}">
      <dsp:nvSpPr>
        <dsp:cNvPr id="0" name=""/>
        <dsp:cNvSpPr/>
      </dsp:nvSpPr>
      <dsp:spPr>
        <a:xfrm>
          <a:off x="4047409" y="2472708"/>
          <a:ext cx="1720898" cy="688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Use Course Links Sparingly</a:t>
          </a:r>
        </a:p>
      </dsp:txBody>
      <dsp:txXfrm>
        <a:off x="4047409" y="2472708"/>
        <a:ext cx="1720898" cy="688359"/>
      </dsp:txXfrm>
    </dsp:sp>
    <dsp:sp modelId="{C9659416-D34D-C44D-89B7-F859B0BBF5D1}">
      <dsp:nvSpPr>
        <dsp:cNvPr id="0" name=""/>
        <dsp:cNvSpPr/>
      </dsp:nvSpPr>
      <dsp:spPr>
        <a:xfrm>
          <a:off x="6542712" y="1423245"/>
          <a:ext cx="774404" cy="77440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7DE7E3-77D8-2846-B3C7-E62C1F6D9799}">
      <dsp:nvSpPr>
        <dsp:cNvPr id="0" name=""/>
        <dsp:cNvSpPr/>
      </dsp:nvSpPr>
      <dsp:spPr>
        <a:xfrm>
          <a:off x="6069465" y="2472708"/>
          <a:ext cx="1720898" cy="688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Repeat Due Date</a:t>
          </a:r>
        </a:p>
      </dsp:txBody>
      <dsp:txXfrm>
        <a:off x="6069465" y="2472708"/>
        <a:ext cx="1720898" cy="688359"/>
      </dsp:txXfrm>
    </dsp:sp>
    <dsp:sp modelId="{069E7152-8BC2-1B4F-B5E8-093945C6FEA8}">
      <dsp:nvSpPr>
        <dsp:cNvPr id="0" name=""/>
        <dsp:cNvSpPr/>
      </dsp:nvSpPr>
      <dsp:spPr>
        <a:xfrm>
          <a:off x="8564767" y="1423245"/>
          <a:ext cx="774404" cy="77440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4D1A82-ADAE-9E45-B3BA-9BC87A99557D}">
      <dsp:nvSpPr>
        <dsp:cNvPr id="0" name=""/>
        <dsp:cNvSpPr/>
      </dsp:nvSpPr>
      <dsp:spPr>
        <a:xfrm>
          <a:off x="8091520" y="2472708"/>
          <a:ext cx="1720898" cy="688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Repeat Instructions on Assessments</a:t>
          </a:r>
        </a:p>
      </dsp:txBody>
      <dsp:txXfrm>
        <a:off x="8091520" y="2472708"/>
        <a:ext cx="1720898" cy="688359"/>
      </dsp:txXfrm>
    </dsp:sp>
    <dsp:sp modelId="{6EC2D13A-B4C7-394C-88B9-79CC49CAFE5C}">
      <dsp:nvSpPr>
        <dsp:cNvPr id="0" name=""/>
        <dsp:cNvSpPr/>
      </dsp:nvSpPr>
      <dsp:spPr>
        <a:xfrm>
          <a:off x="10586823" y="1423245"/>
          <a:ext cx="774404" cy="774404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D5D70C-D1DD-7943-BA35-4DD628151484}">
      <dsp:nvSpPr>
        <dsp:cNvPr id="0" name=""/>
        <dsp:cNvSpPr/>
      </dsp:nvSpPr>
      <dsp:spPr>
        <a:xfrm>
          <a:off x="10113576" y="2472708"/>
          <a:ext cx="1720898" cy="688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Checklist in the Same Order as Items</a:t>
          </a:r>
        </a:p>
      </dsp:txBody>
      <dsp:txXfrm>
        <a:off x="10113576" y="2472708"/>
        <a:ext cx="1720898" cy="6883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A9D92B-F8B1-7349-ADA9-1241E106E51C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3B613-C992-5E44-8DE6-FFD9617C7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766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623E9-4CDE-0E3A-A800-7D89CA8953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8E7D89-1A0F-9BCC-F823-EC61595AA3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52BA75-B664-EF94-F4BD-36C07E47F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27BBF2-CCF7-4873-8831-B920DAC61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5BFE67-C4F3-0BE1-2EAD-D8ABE1164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116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92BEA-04ED-F915-FACA-D18A66CFF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35BEA9-283B-F5C4-6059-63D6457E00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BF3230-77DA-65BD-1C0A-C0625ECF0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6FDCD6-2E4E-E767-A4E6-E0017E727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2C7391-0933-8A2E-16EF-1E9F5AB87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123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603EFC-CBB1-64D9-1D27-AF3D21C5F5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BEE466-E189-637D-B532-96EAD7ED9E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606AB5-156C-60FD-B712-C8ED76694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21342D-DB34-FB15-58FF-C06CE0E1D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C8A753-9B5D-EF3D-CB89-1E85D574F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716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BF57B-8F46-112F-4AB5-D4A0D3D22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8E7B8C-0BA0-B634-A8CC-B0F8DE6605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81B724-B5D7-9DB6-E7AD-072D19BB4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623F97-DC1A-7DED-ECAC-2C3F1BAA3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77794C-E072-32F6-45E6-29D1316B3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071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69602-3951-0333-6948-76DF7E946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CAC101-B528-B4C3-5BF1-17D25D0C24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13A97E-CBE3-B5FD-92E6-996BA393D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BDF62C-EB1C-A82A-62D1-7A9F560CC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B88CCD-E2AD-6DF4-A206-10DBDE5D0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874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EBA1A0-8E4B-3F98-F852-B4D134C95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F73AD3-7A8C-C480-9F0A-223CE790A4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688DCC-B66B-24F2-966C-5DE1895606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83A4B7-DE57-2DB7-D9C3-E45F99DF4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A90A03-9901-C5D2-9F8D-3190D0DF7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373E01-E3A9-64A6-1859-0D25205E5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16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55B66-BF5B-291E-063C-9F4A0364D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E390D4-3769-284E-B232-883E78C6A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F57713-A351-8E17-D597-0D18CC31D9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D5AB29-5F45-974B-4C4F-BE01070D53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3D25B9-7A4D-777D-0867-4E90E17E51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55D542-2B7E-C628-B786-DFE28A056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E75FB1-C0FF-BCFA-BA37-AAF93251D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C5AD2C-3D78-9507-2516-F7B72A9B9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62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B1ABF-2CE6-1BB4-5D48-B84E4487F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EE0A6E-6835-FCC4-5F27-BD0C45BF9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A32E4B-31EE-52BE-AA1C-B3941338D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043B3B-7EBC-5C17-B86A-38FBBC65F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269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27DA2D-948A-2D40-7B61-540095FDD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C13E04-9FF0-245C-59AD-CE33D76DD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A3FBF1-5D8A-A33C-9ED1-8AA1085BC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497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BD27D-BA2B-08A6-3C95-340914420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A5D22-8028-1B1C-CEC4-65F2A51235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4B403A-DEBA-C233-D1E3-856C3C57BC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2370DC-B4DC-7DC0-7721-C0D4AE2E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008867-10F5-53B2-BC83-F4758E02D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53B681-1885-93CA-3502-3CB3DEABF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42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DE790-2BD4-1D53-A868-AC5D36D47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0A9DD0-FE34-4D06-25BB-2E78505F70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9A42B8-5FFE-7444-6C57-BE03F171B7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29B8BC-4339-9AC6-DFE0-C2998CCDE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AE6035-277A-DCAC-0D7C-36B2A1F41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1AB387-FCE7-257E-F01B-CB06B724E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779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755A4-9D2D-DD16-B510-18874EBDA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D13D4F-FD0A-539B-D7C7-4EB9CCA185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275A6-9FC5-155B-7119-4E3121F36C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82499-44D5-E04C-90C7-ADE8DBAC3913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5D12E2-7BFD-1B62-3B89-296B11E635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FA6ED8-4784-A406-E90B-A440D61A48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274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davis.com/product/nursing-nurse-e-learning-essentials-bristol-zerwekh?&amp;RequestId=784518072" TargetMode="External"/><Relationship Id="rId2" Type="http://schemas.openxmlformats.org/officeDocument/2006/relationships/hyperlink" Target="https://oscqr.suny.edu/standard16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tandfonline.com/doi/abs/10.5408/1089-9995-51.2.221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4018/978-1-7998-2132-8.ch014" TargetMode="External"/><Relationship Id="rId2" Type="http://schemas.openxmlformats.org/officeDocument/2006/relationships/hyperlink" Target="https://doi.org/10.1177/0144739419852759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forms.office.com/r/cLHDLPwSSY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ccri.edu/ldc/innovate/oscqr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4i7vWFw8PTs?feature=oembed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lose-up of Haworthia succulent plant in brown glazed ceramic pot">
            <a:extLst>
              <a:ext uri="{FF2B5EF4-FFF2-40B4-BE49-F238E27FC236}">
                <a16:creationId xmlns:a16="http://schemas.microsoft.com/office/drawing/2014/main" id="{0A8DD573-DEEC-1224-0390-251F7BA4F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04931"/>
            <a:ext cx="12192000" cy="696293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0019726-9171-8D4E-D02A-0463A38C3815}"/>
              </a:ext>
            </a:extLst>
          </p:cNvPr>
          <p:cNvSpPr/>
          <p:nvPr/>
        </p:nvSpPr>
        <p:spPr>
          <a:xfrm>
            <a:off x="0" y="5250655"/>
            <a:ext cx="5297639" cy="1071563"/>
          </a:xfrm>
          <a:prstGeom prst="rect">
            <a:avLst/>
          </a:prstGeom>
          <a:solidFill>
            <a:schemeClr val="bg1">
              <a:alpha val="6292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9EA7EC-057C-A640-8F26-21899C1A4B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896" y="5250655"/>
            <a:ext cx="4691743" cy="1071563"/>
          </a:xfrm>
        </p:spPr>
        <p:txBody>
          <a:bodyPr/>
          <a:lstStyle/>
          <a:p>
            <a:r>
              <a:rPr lang="en-US" dirty="0"/>
              <a:t>OSCQR [3-16]</a:t>
            </a: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EB56BD8B-8BF0-1E5D-07EB-36D93942FB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178" y="650252"/>
            <a:ext cx="2708676" cy="107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056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3C6C12-0645-727C-A116-6EF4E263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Example Test Instructions</a:t>
            </a:r>
          </a:p>
        </p:txBody>
      </p:sp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EFAFB496-D576-0CD8-DECF-60F5CCD028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40908" y="1564953"/>
            <a:ext cx="8578868" cy="4975743"/>
          </a:xfrm>
          <a:prstGeom prst="rect">
            <a:avLst/>
          </a:prstGeom>
        </p:spPr>
      </p:pic>
      <p:sp>
        <p:nvSpPr>
          <p:cNvPr id="6" name="Rounded Rectangular Callout 5">
            <a:extLst>
              <a:ext uri="{FF2B5EF4-FFF2-40B4-BE49-F238E27FC236}">
                <a16:creationId xmlns:a16="http://schemas.microsoft.com/office/drawing/2014/main" id="{185FA5A8-067A-2B4C-CBA2-81EBF107B212}"/>
              </a:ext>
            </a:extLst>
          </p:cNvPr>
          <p:cNvSpPr/>
          <p:nvPr/>
        </p:nvSpPr>
        <p:spPr>
          <a:xfrm>
            <a:off x="222899" y="2860397"/>
            <a:ext cx="2297879" cy="1192427"/>
          </a:xfrm>
          <a:prstGeom prst="wedgeRoundRectCallout">
            <a:avLst>
              <a:gd name="adj1" fmla="val 137802"/>
              <a:gd name="adj2" fmla="val 4384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Instructions are repeated in several places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BDF34D5-398F-2046-9160-8B0A815EA906}"/>
              </a:ext>
            </a:extLst>
          </p:cNvPr>
          <p:cNvSpPr/>
          <p:nvPr/>
        </p:nvSpPr>
        <p:spPr>
          <a:xfrm>
            <a:off x="3163330" y="5313405"/>
            <a:ext cx="148281" cy="122729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0222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9C052EA-05E2-403D-965E-52D1BFFA24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16906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7C910E-64F5-4C57-B501-46997131C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9474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Modeling Good Naming Conventions</a:t>
            </a: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C1936B8-2FFB-4F78-8388-B8C282B8A5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0688"/>
            <a:ext cx="12192000" cy="5166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D3D3E5-5E62-12DA-79B9-1146367609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85335" y="3381376"/>
            <a:ext cx="3004751" cy="15557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Avoid using File under Build Content</a:t>
            </a:r>
          </a:p>
        </p:txBody>
      </p:sp>
      <p:pic>
        <p:nvPicPr>
          <p:cNvPr id="14" name="Content Placeholder 1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848FD58-2184-BDAC-9C81-51306126DF9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92703" y="3150554"/>
            <a:ext cx="7028449" cy="1433803"/>
          </a:xfrm>
        </p:spPr>
      </p:pic>
    </p:spTree>
    <p:extLst>
      <p:ext uri="{BB962C8B-B14F-4D97-AF65-F5344CB8AC3E}">
        <p14:creationId xmlns:p14="http://schemas.microsoft.com/office/powerpoint/2010/main" val="31264333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5">
            <a:extLst>
              <a:ext uri="{FF2B5EF4-FFF2-40B4-BE49-F238E27FC236}">
                <a16:creationId xmlns:a16="http://schemas.microsoft.com/office/drawing/2014/main" id="{19C052EA-05E2-403D-965E-52D1BFFA24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16906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7C910E-64F5-4C57-B501-46997131C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9474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Meaningful Titles and Headings</a:t>
            </a:r>
          </a:p>
        </p:txBody>
      </p:sp>
      <p:sp useBgFill="1">
        <p:nvSpPr>
          <p:cNvPr id="21" name="Rectangle 17">
            <a:extLst>
              <a:ext uri="{FF2B5EF4-FFF2-40B4-BE49-F238E27FC236}">
                <a16:creationId xmlns:a16="http://schemas.microsoft.com/office/drawing/2014/main" id="{4C1936B8-2FFB-4F78-8388-B8C282B8A5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0688"/>
            <a:ext cx="12192000" cy="5166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838576-5223-4859-8508-A59B762DAB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9101" y="2215555"/>
            <a:ext cx="3300284" cy="4076383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" sz="2400" dirty="0"/>
              <a:t>Every title should be meaningful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" sz="2400" dirty="0"/>
              <a:t>File names should be included in title</a:t>
            </a:r>
          </a:p>
          <a:p>
            <a:pPr marL="0" indent="0">
              <a:buNone/>
            </a:pPr>
            <a:endParaRPr lang="en" sz="2400" dirty="0"/>
          </a:p>
          <a:p>
            <a:pPr marL="0" indent="0">
              <a:buNone/>
            </a:pPr>
            <a:r>
              <a:rPr lang="en" sz="2400" dirty="0"/>
              <a:t>Include a description which includes action</a:t>
            </a:r>
          </a:p>
        </p:txBody>
      </p:sp>
      <p:pic>
        <p:nvPicPr>
          <p:cNvPr id="6" name="Content Placeholder 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F1B64E8E-AB53-D415-BB11-FC3CA961723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808311" y="2854412"/>
            <a:ext cx="8197200" cy="3064056"/>
          </a:xfr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CAED8F7-EAE3-3978-B4E5-311E0C9F64A3}"/>
              </a:ext>
            </a:extLst>
          </p:cNvPr>
          <p:cNvCxnSpPr>
            <a:cxnSpLocks/>
          </p:cNvCxnSpPr>
          <p:nvPr/>
        </p:nvCxnSpPr>
        <p:spPr>
          <a:xfrm>
            <a:off x="3237470" y="2854412"/>
            <a:ext cx="2199503" cy="19770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AF97DE3-A9B3-4197-5DDA-EDC91E2A1AE1}"/>
              </a:ext>
            </a:extLst>
          </p:cNvPr>
          <p:cNvCxnSpPr>
            <a:cxnSpLocks/>
          </p:cNvCxnSpPr>
          <p:nvPr/>
        </p:nvCxnSpPr>
        <p:spPr>
          <a:xfrm>
            <a:off x="2749949" y="4545100"/>
            <a:ext cx="1388537" cy="76830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12044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7C910E-64F5-4C57-B501-46997131C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Example File</a:t>
            </a:r>
          </a:p>
        </p:txBody>
      </p:sp>
      <p:pic>
        <p:nvPicPr>
          <p:cNvPr id="12" name="Content Placeholder 11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107349D1-7679-BA41-BD0E-0B1E1CA1D70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3467" y="1773102"/>
            <a:ext cx="10905066" cy="4198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8720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7C910E-64F5-4C57-B501-46997131C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Example Video</a:t>
            </a:r>
          </a:p>
        </p:txBody>
      </p:sp>
      <p:pic>
        <p:nvPicPr>
          <p:cNvPr id="12" name="Content Placeholder 11" descr="Graphical user interface&#10;&#10;Description automatically generated">
            <a:extLst>
              <a:ext uri="{FF2B5EF4-FFF2-40B4-BE49-F238E27FC236}">
                <a16:creationId xmlns:a16="http://schemas.microsoft.com/office/drawing/2014/main" id="{A2950574-F134-CDD4-9355-863167F7EC9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341896" y="1577257"/>
            <a:ext cx="9239035" cy="5751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930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7C910E-64F5-4C57-B501-46997131C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Example </a:t>
            </a:r>
            <a:r>
              <a:rPr lang="en-US" sz="3200" dirty="0">
                <a:solidFill>
                  <a:schemeClr val="bg1"/>
                </a:solidFill>
              </a:rPr>
              <a:t>Text</a:t>
            </a:r>
            <a:endParaRPr lang="en-US" sz="32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Content Placeholder 5" descr="A hand holding a pen&#10;&#10;Description automatically generated with medium confidence">
            <a:extLst>
              <a:ext uri="{FF2B5EF4-FFF2-40B4-BE49-F238E27FC236}">
                <a16:creationId xmlns:a16="http://schemas.microsoft.com/office/drawing/2014/main" id="{5FC1D0F6-6347-2FDC-6E89-729923A41F9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7453" y="1675227"/>
            <a:ext cx="10563317" cy="514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8651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CC1C90-874A-7F2D-4F73-348BCB8F0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11130D-5A20-C4E0-CFAA-81D7BD8C22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1622745"/>
            <a:ext cx="9724031" cy="5235255"/>
          </a:xfr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+mn-lt"/>
              </a:rPr>
              <a:t>Community of Effective Practice in Blackboard </a:t>
            </a:r>
            <a:r>
              <a:rPr lang="en-US" sz="2000" dirty="0"/>
              <a:t>uses the Universal Menu and has the consistent sequence and pace. Examples of meaningful titles are also there.</a:t>
            </a:r>
            <a:endParaRPr lang="en-US" sz="2000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latin typeface="+mn-lt"/>
                <a:hlinkClick r:id="rId2"/>
              </a:rPr>
              <a:t>OSCQR Standard 16</a:t>
            </a:r>
            <a:endParaRPr lang="en-US" sz="2000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sz="2000" dirty="0"/>
              <a:t>Bristol, T. J., &amp; </a:t>
            </a:r>
            <a:r>
              <a:rPr lang="en-US" sz="2000" dirty="0" err="1"/>
              <a:t>Zerwekh</a:t>
            </a:r>
            <a:r>
              <a:rPr lang="en-US" sz="2000" dirty="0"/>
              <a:t>, J. (2011). </a:t>
            </a:r>
            <a:r>
              <a:rPr lang="en-US" sz="2000" i="1" dirty="0">
                <a:hlinkClick r:id="rId3"/>
              </a:rPr>
              <a:t>Essentials of e-learning for nurse educators</a:t>
            </a:r>
            <a:r>
              <a:rPr lang="en-US" sz="2000" dirty="0"/>
              <a:t>. Philadelphia, PA: F. A. Davis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Powell, W. (2003). </a:t>
            </a:r>
            <a:r>
              <a:rPr lang="en-US" sz="2000" dirty="0">
                <a:hlinkClick r:id="rId4"/>
              </a:rPr>
              <a:t>Essential Design Elements for Successful Online Courses</a:t>
            </a:r>
            <a:r>
              <a:rPr lang="en-US" sz="2000" dirty="0"/>
              <a:t>. </a:t>
            </a:r>
            <a:r>
              <a:rPr lang="en-US" sz="2000" i="1" dirty="0"/>
              <a:t>Journal of Geoscience Education</a:t>
            </a:r>
            <a:r>
              <a:rPr lang="en-US" sz="2000" dirty="0"/>
              <a:t>, 51(2), 221-230.</a:t>
            </a:r>
            <a:endParaRPr 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7905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CC1C90-874A-7F2D-4F73-348BCB8F0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11130D-5A20-C4E0-CFAA-81D7BD8C22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1622745"/>
            <a:ext cx="9724031" cy="5235255"/>
          </a:xfr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>
                <a:latin typeface="+mn-lt"/>
              </a:rPr>
              <a:t>Scutelnicu</a:t>
            </a:r>
            <a:r>
              <a:rPr lang="en-US" sz="2000" dirty="0">
                <a:latin typeface="+mn-lt"/>
              </a:rPr>
              <a:t>, G., </a:t>
            </a:r>
            <a:r>
              <a:rPr lang="en-US" sz="2000" dirty="0" err="1">
                <a:latin typeface="+mn-lt"/>
              </a:rPr>
              <a:t>Tekula</a:t>
            </a:r>
            <a:r>
              <a:rPr lang="en-US" sz="2000" dirty="0">
                <a:latin typeface="+mn-lt"/>
              </a:rPr>
              <a:t>, R., Gordon, B., &amp; Knepper, H. J. (2019). Consistency is key in online learning: Evaluating student and instructor perceptions of a collaborative online-course template. Teaching Public Administration, 37(3), 274–292. </a:t>
            </a:r>
            <a:r>
              <a:rPr lang="en-US" sz="2000" dirty="0">
                <a:latin typeface="+mn-lt"/>
                <a:hlinkClick r:id="rId2"/>
              </a:rPr>
              <a:t>https://doi.org/10.1177/0144739419852759</a:t>
            </a:r>
            <a:endParaRPr lang="en-US" sz="2000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sz="2000" dirty="0"/>
              <a:t>Abernathy, D. F., &amp; Thornburg, A. W. (2020). Theory and Application in the Design and Delivery of Engaging Online Courses: Four Key Principles That Drive Student and Instructor Engagement and Success. In A. Thornburg, D. Abernathy, &amp; R. </a:t>
            </a:r>
            <a:r>
              <a:rPr lang="en-US" sz="2000" dirty="0" err="1"/>
              <a:t>Ceglie</a:t>
            </a:r>
            <a:r>
              <a:rPr lang="en-US" sz="2000" dirty="0"/>
              <a:t> (Ed.), </a:t>
            </a:r>
            <a:r>
              <a:rPr lang="en-US" sz="2000" i="1" dirty="0"/>
              <a:t>Handbook of Research on Developing Engaging Online Courses</a:t>
            </a:r>
            <a:r>
              <a:rPr lang="en-US" sz="2000" dirty="0"/>
              <a:t> (pp. 246-258). IGI Global. </a:t>
            </a:r>
            <a:r>
              <a:rPr lang="en-US" sz="2000" dirty="0">
                <a:hlinkClick r:id="rId3"/>
              </a:rPr>
              <a:t>https://doi.org/10.4018/978-1-7998-2132-8</a:t>
            </a:r>
            <a:r>
              <a:rPr lang="en-US" sz="2000">
                <a:hlinkClick r:id="rId3"/>
              </a:rPr>
              <a:t>.ch014</a:t>
            </a:r>
            <a:endParaRPr lang="en-US" sz="2000"/>
          </a:p>
          <a:p>
            <a:pPr>
              <a:lnSpc>
                <a:spcPct val="150000"/>
              </a:lnSpc>
            </a:pPr>
            <a:endParaRPr 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803716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CC1C90-874A-7F2D-4F73-348BCB8F0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Event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11130D-5A20-C4E0-CFAA-81D7BD8C22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1622745"/>
            <a:ext cx="9724031" cy="5235255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200" dirty="0">
                <a:latin typeface="+mn-lt"/>
              </a:rPr>
              <a:t>Weds, Nov 9</a:t>
            </a:r>
            <a:r>
              <a:rPr lang="en-US" sz="3200" baseline="30000" dirty="0">
                <a:latin typeface="+mn-lt"/>
              </a:rPr>
              <a:t>th</a:t>
            </a:r>
            <a:r>
              <a:rPr lang="en-US" sz="3200" dirty="0">
                <a:latin typeface="+mn-lt"/>
              </a:rPr>
              <a:t>, 12pm-1pm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200" dirty="0"/>
              <a:t>Why OSCQR?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200" dirty="0"/>
              <a:t>Robert </a:t>
            </a:r>
            <a:r>
              <a:rPr lang="en-US" sz="3200" dirty="0" err="1"/>
              <a:t>Piorkowski</a:t>
            </a:r>
            <a:r>
              <a:rPr lang="en-US" sz="3200" dirty="0"/>
              <a:t> from SUNY Online will be conducting a webinar on how he helped create OSCQR and its impact.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200" dirty="0">
                <a:hlinkClick r:id="rId2"/>
              </a:rPr>
              <a:t>https://forms.office.com/r/cLHDLPwSSY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504870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B1D8-DF20-A3A0-ACC8-6805CB8D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428" y="627564"/>
            <a:ext cx="7474172" cy="1325563"/>
          </a:xfrm>
        </p:spPr>
        <p:txBody>
          <a:bodyPr>
            <a:normAutofit/>
          </a:bodyPr>
          <a:lstStyle/>
          <a:p>
            <a:r>
              <a:rPr lang="en-US" dirty="0"/>
              <a:t>Request a Course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76C-5B9D-1A0E-F08A-6B1415E8B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4251" y="2046001"/>
            <a:ext cx="6467867" cy="4184435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dirty="0">
                <a:effectLst/>
                <a:latin typeface="+mn-lt"/>
              </a:rPr>
              <a:t>Now reviewing online courses for </a:t>
            </a:r>
          </a:p>
          <a:p>
            <a:pPr marL="0" indent="0">
              <a:buNone/>
            </a:pPr>
            <a:r>
              <a:rPr lang="en-US" dirty="0">
                <a:effectLst/>
                <a:latin typeface="+mn-lt"/>
              </a:rPr>
              <a:t>13 OSCQR standards.</a:t>
            </a:r>
          </a:p>
          <a:p>
            <a:pPr marL="0" indent="0">
              <a:buNone/>
            </a:pPr>
            <a:endParaRPr lang="en-US" dirty="0">
              <a:latin typeface="+mn-lt"/>
            </a:endParaRPr>
          </a:p>
          <a:p>
            <a:pPr marL="0" indent="0">
              <a:buNone/>
            </a:pPr>
            <a:r>
              <a:rPr lang="en-US" dirty="0">
                <a:latin typeface="+mn-lt"/>
              </a:rPr>
              <a:t>Register at:</a:t>
            </a:r>
          </a:p>
          <a:p>
            <a:pPr marL="0" indent="0">
              <a:buNone/>
            </a:pPr>
            <a:r>
              <a:rPr lang="en-US" dirty="0">
                <a:latin typeface="+mn-lt"/>
                <a:hlinkClick r:id="rId2"/>
              </a:rPr>
              <a:t>https://ccri.edu/ldc/innovate/oscqr.html</a:t>
            </a:r>
            <a:endParaRPr lang="en-US" dirty="0">
              <a:effectLst/>
              <a:latin typeface="+mn-lt"/>
            </a:endParaRPr>
          </a:p>
          <a:p>
            <a:pPr marL="0" indent="0">
              <a:buNone/>
            </a:pPr>
            <a:endParaRPr lang="en-US" dirty="0">
              <a:latin typeface="+mn-lt"/>
            </a:endParaRPr>
          </a:p>
          <a:p>
            <a:pPr marL="0" indent="0">
              <a:buNone/>
            </a:pPr>
            <a:r>
              <a:rPr lang="en-US" dirty="0">
                <a:latin typeface="+mn-lt"/>
              </a:rPr>
              <a:t>Get Knight points and digital badge!</a:t>
            </a:r>
            <a:endParaRPr lang="en-US" dirty="0">
              <a:effectLst/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8BEA93E-DA69-92A9-5FC9-7501A91D03F8}"/>
              </a:ext>
            </a:extLst>
          </p:cNvPr>
          <p:cNvGrpSpPr/>
          <p:nvPr/>
        </p:nvGrpSpPr>
        <p:grpSpPr>
          <a:xfrm>
            <a:off x="9254442" y="3373959"/>
            <a:ext cx="1462088" cy="110081"/>
            <a:chOff x="0" y="1562311"/>
            <a:chExt cx="11679384" cy="87934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903CE2C-DF20-9B7E-28D8-6DE35CA207A2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C79534E-E80D-F731-1B46-F2E5EE12BACA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88750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321732"/>
            <a:ext cx="7058307" cy="1964266"/>
          </a:xfrm>
          <a:prstGeom prst="rect">
            <a:avLst/>
          </a:prstGeom>
          <a:solidFill>
            <a:srgbClr val="2C48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C56CF-63C1-E16D-7213-345152139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516804"/>
            <a:ext cx="6594189" cy="162521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OSCQR [3-16]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6D30126-6314-4A93-B27E-5C66CF7819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9184" y="2432305"/>
            <a:ext cx="7056669" cy="4102852"/>
          </a:xfrm>
          <a:prstGeom prst="rect">
            <a:avLst/>
          </a:prstGeom>
          <a:solidFill>
            <a:srgbClr val="7F7F7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Online Media 4">
            <a:hlinkClick r:id="" action="ppaction://media"/>
            <a:extLst>
              <a:ext uri="{FF2B5EF4-FFF2-40B4-BE49-F238E27FC236}">
                <a16:creationId xmlns:a16="http://schemas.microsoft.com/office/drawing/2014/main" id="{0A382BFB-E23D-822A-C417-242F7A4A2BB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29365" y="2660287"/>
            <a:ext cx="6454667" cy="3646887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D37DB-6F26-74B0-E5E3-E1F0816E3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000">
                <a:solidFill>
                  <a:srgbClr val="FFFFFF"/>
                </a:solidFill>
              </a:rPr>
              <a:t>A logical, consistent, and uncluttered layout is established. The course is easy to navigate (consistent color scheme and icon layout, related content organized together, self-evident titles).</a:t>
            </a:r>
          </a:p>
        </p:txBody>
      </p:sp>
    </p:spTree>
    <p:extLst>
      <p:ext uri="{BB962C8B-B14F-4D97-AF65-F5344CB8AC3E}">
        <p14:creationId xmlns:p14="http://schemas.microsoft.com/office/powerpoint/2010/main" val="420479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782A9-77F4-344B-A908-315F290C2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5358" y="2928769"/>
            <a:ext cx="3932237" cy="1000461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+mj-lt"/>
              </a:rPr>
              <a:t>Questions?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6CC1E322-88D2-D24D-B149-DA36ADB2EF5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7785" r="7785"/>
          <a:stretch>
            <a:fillRect/>
          </a:stretch>
        </p:blipFill>
        <p:spPr>
          <a:xfrm>
            <a:off x="0" y="-1"/>
            <a:ext cx="8685311" cy="6858000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2A72B20-1DDF-6448-A762-D4FDE9AAE027}"/>
              </a:ext>
            </a:extLst>
          </p:cNvPr>
          <p:cNvSpPr/>
          <p:nvPr/>
        </p:nvSpPr>
        <p:spPr>
          <a:xfrm>
            <a:off x="6970955" y="-129093"/>
            <a:ext cx="5221045" cy="7175351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76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B1D8-DF20-A3A0-ACC8-6805CB8D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565953" cy="1325563"/>
          </a:xfrm>
        </p:spPr>
        <p:txBody>
          <a:bodyPr/>
          <a:lstStyle/>
          <a:p>
            <a:r>
              <a:rPr lang="en-US"/>
              <a:t>Part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76C-5B9D-1A0E-F08A-6B1415E8B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13514"/>
            <a:ext cx="10515600" cy="4145820"/>
          </a:xfrm>
          <a:effectLst>
            <a:outerShdw sx="1000" sy="1000" algn="ctr" rotWithShape="0">
              <a:srgbClr val="000000"/>
            </a:outerShdw>
          </a:effectLst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/>
              <a:t>The online course should be designed so that learners can </a:t>
            </a:r>
            <a:r>
              <a:rPr lang="en-US" sz="2400" dirty="0">
                <a:solidFill>
                  <a:schemeClr val="accent1"/>
                </a:solidFill>
              </a:rPr>
              <a:t>easily navigate and progress through a logical sequence and pace</a:t>
            </a:r>
            <a:r>
              <a:rPr lang="en-US" sz="2400" dirty="0"/>
              <a:t>. This is achieved through </a:t>
            </a:r>
            <a:r>
              <a:rPr lang="en-US" sz="2400" dirty="0">
                <a:solidFill>
                  <a:schemeClr val="accent1"/>
                </a:solidFill>
              </a:rPr>
              <a:t>consistency in layout </a:t>
            </a:r>
            <a:r>
              <a:rPr lang="en-US" sz="2400" dirty="0"/>
              <a:t>and delivery of information types in </a:t>
            </a:r>
            <a:r>
              <a:rPr lang="en-US" sz="2400" dirty="0">
                <a:solidFill>
                  <a:schemeClr val="accent1"/>
                </a:solidFill>
              </a:rPr>
              <a:t>regular order </a:t>
            </a:r>
            <a:r>
              <a:rPr lang="en-US" sz="2400" dirty="0"/>
              <a:t>within learning modules.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/>
              <a:t>Organization is one of the most important parts of an online course, and </a:t>
            </a:r>
            <a:r>
              <a:rPr lang="en-US" sz="2400" dirty="0">
                <a:solidFill>
                  <a:schemeClr val="accent1"/>
                </a:solidFill>
              </a:rPr>
              <a:t>complicated course layout and poor navigation links contribute directly to learner confusion and a poor learning experience ove</a:t>
            </a:r>
            <a:r>
              <a:rPr lang="en-US" sz="2400" dirty="0"/>
              <a:t>rall. (Bristol and </a:t>
            </a:r>
            <a:r>
              <a:rPr lang="en-US" sz="2400" dirty="0" err="1"/>
              <a:t>Zerwekh</a:t>
            </a:r>
            <a:r>
              <a:rPr lang="en-US" sz="2400" dirty="0"/>
              <a:t>, 2011)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A0BA1BE-0444-975E-3363-C13916DDD65E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458BCC7-697F-E15E-9D9F-D093D159DA03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794E28D-A51C-A9B9-B58D-D61DCE8DBAB4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62467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B1D8-DF20-A3A0-ACC8-6805CB8D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565953" cy="1325563"/>
          </a:xfrm>
        </p:spPr>
        <p:txBody>
          <a:bodyPr/>
          <a:lstStyle/>
          <a:p>
            <a:r>
              <a:rPr lang="en-US" dirty="0"/>
              <a:t>Part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76C-5B9D-1A0E-F08A-6B1415E8B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1687"/>
            <a:ext cx="10515600" cy="454983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/>
              <a:t>The key factor in organization of an online course is </a:t>
            </a:r>
            <a:r>
              <a:rPr lang="en-US" sz="2400" dirty="0">
                <a:solidFill>
                  <a:schemeClr val="accent1"/>
                </a:solidFill>
              </a:rPr>
              <a:t>consistency</a:t>
            </a:r>
            <a:r>
              <a:rPr lang="en-US" sz="2400" dirty="0"/>
              <a:t> — from the overall color scheme and page design to the layout and structure of learning modules, assignments, and rubrics. </a:t>
            </a:r>
            <a:r>
              <a:rPr lang="en-US" sz="2400" dirty="0">
                <a:solidFill>
                  <a:schemeClr val="accent1"/>
                </a:solidFill>
              </a:rPr>
              <a:t>Redundancy</a:t>
            </a:r>
            <a:r>
              <a:rPr lang="en-US" sz="2400" dirty="0"/>
              <a:t> (the same documents appearing in several locations) is favored, as such repetition helps learners navigate easily to relevant information without having to search extensively.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/>
              <a:t>By </a:t>
            </a:r>
            <a:r>
              <a:rPr lang="en-US" sz="2400" dirty="0">
                <a:solidFill>
                  <a:schemeClr val="accent1"/>
                </a:solidFill>
              </a:rPr>
              <a:t>consistently sequencing online course overviews, content, learning activities, interactions</a:t>
            </a:r>
            <a:r>
              <a:rPr lang="en-US" sz="2400" dirty="0"/>
              <a:t>, learners can routinely access what they need within each module, and anticipate where to find new course materials.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432B199-6266-D56C-9724-660337FB8D14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37AFEDC-39E1-DB7B-3D73-753C658F58A1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05796CD-02CB-4987-9B47-3E7B03A7A944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1459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B1D8-DF20-A3A0-ACC8-6805CB8D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565953" cy="1325563"/>
          </a:xfrm>
        </p:spPr>
        <p:txBody>
          <a:bodyPr/>
          <a:lstStyle/>
          <a:p>
            <a:r>
              <a:rPr lang="en-US" dirty="0"/>
              <a:t>Part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76C-5B9D-1A0E-F08A-6B1415E8B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1687"/>
            <a:ext cx="10515600" cy="454983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>
                <a:solidFill>
                  <a:schemeClr val="accent1"/>
                </a:solidFill>
              </a:rPr>
              <a:t>Titles and headings</a:t>
            </a:r>
            <a:r>
              <a:rPr lang="en-US" sz="2400" dirty="0"/>
              <a:t> that link to learning content, activity, and assessments </a:t>
            </a:r>
            <a:r>
              <a:rPr lang="en-US" sz="2400" dirty="0">
                <a:solidFill>
                  <a:schemeClr val="accent1"/>
                </a:solidFill>
              </a:rPr>
              <a:t>should detail specifically what the learners will access</a:t>
            </a:r>
            <a:r>
              <a:rPr lang="en-US" sz="2400" dirty="0"/>
              <a:t>, including name and file type (if applicable).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432B199-6266-D56C-9724-660337FB8D14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37AFEDC-39E1-DB7B-3D73-753C658F58A1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05796CD-02CB-4987-9B47-3E7B03A7A944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8016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C69D9-E666-6CCA-3982-052C11DC8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Practices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B2D65-F877-F220-2141-1D26581BB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5934" y="1888771"/>
            <a:ext cx="10207257" cy="478631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+mn-lt"/>
              </a:rPr>
              <a:t>Universal </a:t>
            </a:r>
            <a:r>
              <a:rPr lang="en-US" dirty="0"/>
              <a:t>Course Menu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+mn-lt"/>
              </a:rPr>
              <a:t>Consistent Layout</a:t>
            </a:r>
          </a:p>
          <a:p>
            <a:pPr>
              <a:lnSpc>
                <a:spcPct val="150000"/>
              </a:lnSpc>
            </a:pPr>
            <a:r>
              <a:rPr lang="en-US" dirty="0"/>
              <a:t>Consistent </a:t>
            </a:r>
            <a:r>
              <a:rPr lang="en-US" dirty="0">
                <a:latin typeface="+mn-lt"/>
              </a:rPr>
              <a:t>Sequence and Pace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+mn-lt"/>
              </a:rPr>
              <a:t>Redundancy</a:t>
            </a:r>
          </a:p>
          <a:p>
            <a:pPr>
              <a:lnSpc>
                <a:spcPct val="150000"/>
              </a:lnSpc>
            </a:pPr>
            <a:r>
              <a:rPr lang="en-US" dirty="0"/>
              <a:t>Meaningful Heading and Titles that have meaning for files</a:t>
            </a:r>
            <a:endParaRPr lang="en-US" dirty="0">
              <a:latin typeface="+mn-lt"/>
            </a:endParaRPr>
          </a:p>
          <a:p>
            <a:pPr>
              <a:lnSpc>
                <a:spcPct val="150000"/>
              </a:lnSpc>
            </a:pPr>
            <a:endParaRPr lang="en-US" dirty="0">
              <a:latin typeface="+mn-lt"/>
            </a:endParaRPr>
          </a:p>
          <a:p>
            <a:pPr>
              <a:lnSpc>
                <a:spcPct val="150000"/>
              </a:lnSpc>
            </a:pPr>
            <a:endParaRPr lang="en-US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7C11E1E-F996-6B30-1910-10DDD675EF07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BE8DD46-F201-7FA0-DF95-9ADD9A7BB695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E00EF36-10A5-BE43-2F6D-FB8300F178DF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8384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&#10;&#10;Description automatically generated">
            <a:extLst>
              <a:ext uri="{FF2B5EF4-FFF2-40B4-BE49-F238E27FC236}">
                <a16:creationId xmlns:a16="http://schemas.microsoft.com/office/drawing/2014/main" id="{6900A756-FE71-CE95-F838-FFB9A80D05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54260" y="547918"/>
            <a:ext cx="2483480" cy="5762164"/>
          </a:xfrm>
        </p:spPr>
      </p:pic>
      <p:sp>
        <p:nvSpPr>
          <p:cNvPr id="6" name="Rounded Rectangular Callout 5">
            <a:extLst>
              <a:ext uri="{FF2B5EF4-FFF2-40B4-BE49-F238E27FC236}">
                <a16:creationId xmlns:a16="http://schemas.microsoft.com/office/drawing/2014/main" id="{D6D7F09E-F511-9353-8D66-204D3203A811}"/>
              </a:ext>
            </a:extLst>
          </p:cNvPr>
          <p:cNvSpPr/>
          <p:nvPr/>
        </p:nvSpPr>
        <p:spPr>
          <a:xfrm>
            <a:off x="222422" y="547918"/>
            <a:ext cx="4114799" cy="1062681"/>
          </a:xfrm>
          <a:prstGeom prst="wedgeRoundRectCallout">
            <a:avLst>
              <a:gd name="adj1" fmla="val 66618"/>
              <a:gd name="adj2" fmla="val 2877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Landing page for first 2 weeks</a:t>
            </a:r>
          </a:p>
          <a:p>
            <a:r>
              <a:rPr lang="en-US" dirty="0"/>
              <a:t>Contains Welcome, Course Tour and Course Overview view, plus checklist.</a:t>
            </a:r>
          </a:p>
        </p:txBody>
      </p:sp>
      <p:sp>
        <p:nvSpPr>
          <p:cNvPr id="7" name="Rounded Rectangular Callout 6">
            <a:extLst>
              <a:ext uri="{FF2B5EF4-FFF2-40B4-BE49-F238E27FC236}">
                <a16:creationId xmlns:a16="http://schemas.microsoft.com/office/drawing/2014/main" id="{60833BF3-158F-FEF7-B3F5-A1E89F0DF4C8}"/>
              </a:ext>
            </a:extLst>
          </p:cNvPr>
          <p:cNvSpPr/>
          <p:nvPr/>
        </p:nvSpPr>
        <p:spPr>
          <a:xfrm>
            <a:off x="7718853" y="1491151"/>
            <a:ext cx="4114799" cy="1845173"/>
          </a:xfrm>
          <a:prstGeom prst="wedgeRoundRectCallout">
            <a:avLst>
              <a:gd name="adj1" fmla="val -71220"/>
              <a:gd name="adj2" fmla="val -34688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Syllabus, Textbook Information, Technical Requirements, Schedule, Contact Information and Instructor Video</a:t>
            </a:r>
          </a:p>
          <a:p>
            <a:endParaRPr lang="en-US" dirty="0"/>
          </a:p>
          <a:p>
            <a:r>
              <a:rPr lang="en-US" dirty="0"/>
              <a:t>Deconstructed Syllabus</a:t>
            </a:r>
          </a:p>
        </p:txBody>
      </p:sp>
      <p:sp>
        <p:nvSpPr>
          <p:cNvPr id="8" name="Rounded Rectangular Callout 7">
            <a:extLst>
              <a:ext uri="{FF2B5EF4-FFF2-40B4-BE49-F238E27FC236}">
                <a16:creationId xmlns:a16="http://schemas.microsoft.com/office/drawing/2014/main" id="{CF6CB949-7F6C-FB12-7FC6-78409A8515CA}"/>
              </a:ext>
            </a:extLst>
          </p:cNvPr>
          <p:cNvSpPr/>
          <p:nvPr/>
        </p:nvSpPr>
        <p:spPr>
          <a:xfrm>
            <a:off x="222422" y="1886568"/>
            <a:ext cx="4114799" cy="695995"/>
          </a:xfrm>
          <a:prstGeom prst="wedgeRoundRectCallout">
            <a:avLst>
              <a:gd name="adj1" fmla="val 66318"/>
              <a:gd name="adj2" fmla="val -4942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Landing page for 13 weeks</a:t>
            </a:r>
          </a:p>
          <a:p>
            <a:r>
              <a:rPr lang="en-US" dirty="0"/>
              <a:t>Contains Weekly folders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D2A3237-E984-0AD2-864A-17A73F2C6906}"/>
              </a:ext>
            </a:extLst>
          </p:cNvPr>
          <p:cNvSpPr/>
          <p:nvPr/>
        </p:nvSpPr>
        <p:spPr>
          <a:xfrm>
            <a:off x="1013253" y="2858532"/>
            <a:ext cx="3323968" cy="221803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Each Weekly Folder contains a Weekly Overview video and Checklist. Content and Activities are consistent</a:t>
            </a:r>
          </a:p>
          <a:p>
            <a:endParaRPr lang="en-US" dirty="0"/>
          </a:p>
          <a:p>
            <a:r>
              <a:rPr lang="en-US" dirty="0"/>
              <a:t>Everything for that week goes in that weekly folder.</a:t>
            </a:r>
          </a:p>
        </p:txBody>
      </p:sp>
    </p:spTree>
    <p:extLst>
      <p:ext uri="{BB962C8B-B14F-4D97-AF65-F5344CB8AC3E}">
        <p14:creationId xmlns:p14="http://schemas.microsoft.com/office/powerpoint/2010/main" val="3316581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6" name="Rectangle 135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D0BDA75-5EC1-34E5-7D2E-DB886F980A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7" y="348865"/>
            <a:ext cx="10044023" cy="877729"/>
          </a:xfrm>
        </p:spPr>
        <p:txBody>
          <a:bodyPr anchor="ctr"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Consistent Layout, Sequence and Pace</a:t>
            </a:r>
          </a:p>
        </p:txBody>
      </p:sp>
      <p:graphicFrame>
        <p:nvGraphicFramePr>
          <p:cNvPr id="126" name="Diagram 126">
            <a:extLst>
              <a:ext uri="{FF2B5EF4-FFF2-40B4-BE49-F238E27FC236}">
                <a16:creationId xmlns:a16="http://schemas.microsoft.com/office/drawing/2014/main" id="{719B3DC1-E976-4107-8522-46BCE2C38E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8384511"/>
              </p:ext>
            </p:extLst>
          </p:nvPr>
        </p:nvGraphicFramePr>
        <p:xfrm>
          <a:off x="644056" y="2112579"/>
          <a:ext cx="10927829" cy="4192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084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6" name="Rectangle 135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D0BDA75-5EC1-34E5-7D2E-DB886F980A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7" y="348865"/>
            <a:ext cx="10044023" cy="877729"/>
          </a:xfrm>
        </p:spPr>
        <p:txBody>
          <a:bodyPr anchor="ctr"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Redundancy</a:t>
            </a:r>
          </a:p>
        </p:txBody>
      </p:sp>
      <p:graphicFrame>
        <p:nvGraphicFramePr>
          <p:cNvPr id="126" name="Diagram 126">
            <a:extLst>
              <a:ext uri="{FF2B5EF4-FFF2-40B4-BE49-F238E27FC236}">
                <a16:creationId xmlns:a16="http://schemas.microsoft.com/office/drawing/2014/main" id="{719B3DC1-E976-4107-8522-46BCE2C38E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7464861"/>
              </p:ext>
            </p:extLst>
          </p:nvPr>
        </p:nvGraphicFramePr>
        <p:xfrm>
          <a:off x="197708" y="1924821"/>
          <a:ext cx="11837773" cy="458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57578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D1BC4B8DD0524D84D8F2F160102399" ma:contentTypeVersion="12" ma:contentTypeDescription="Create a new document." ma:contentTypeScope="" ma:versionID="25ddded948c4587be5e037c8e374de50">
  <xsd:schema xmlns:xsd="http://www.w3.org/2001/XMLSchema" xmlns:xs="http://www.w3.org/2001/XMLSchema" xmlns:p="http://schemas.microsoft.com/office/2006/metadata/properties" xmlns:ns2="79879555-5606-4ab6-8622-5aba78f0e147" xmlns:ns3="412ac464-f6b9-4682-8544-1eb46cd5a97f" targetNamespace="http://schemas.microsoft.com/office/2006/metadata/properties" ma:root="true" ma:fieldsID="382111533cbe779624273346dc993d1c" ns2:_="" ns3:_="">
    <xsd:import namespace="79879555-5606-4ab6-8622-5aba78f0e147"/>
    <xsd:import namespace="412ac464-f6b9-4682-8544-1eb46cd5a97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879555-5606-4ab6-8622-5aba78f0e1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2ac464-f6b9-4682-8544-1eb46cd5a97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30F0A3-E252-44DE-9FE2-D5BCCA9A782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B3FEF09-4837-41EE-A366-84BBC5F58F2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730622A-D11F-43E2-82B4-2CAA75DEE6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9879555-5606-4ab6-8622-5aba78f0e147"/>
    <ds:schemaRef ds:uri="412ac464-f6b9-4682-8544-1eb46cd5a97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1637</TotalTime>
  <Words>761</Words>
  <Application>Microsoft Macintosh PowerPoint</Application>
  <PresentationFormat>Widescreen</PresentationFormat>
  <Paragraphs>74</Paragraphs>
  <Slides>20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Corbel</vt:lpstr>
      <vt:lpstr>Office Theme</vt:lpstr>
      <vt:lpstr>OSCQR [3-16]</vt:lpstr>
      <vt:lpstr>OSCQR [3-16]</vt:lpstr>
      <vt:lpstr>Part 1</vt:lpstr>
      <vt:lpstr>Part 2</vt:lpstr>
      <vt:lpstr>Part 3</vt:lpstr>
      <vt:lpstr>Practices</vt:lpstr>
      <vt:lpstr>PowerPoint Presentation</vt:lpstr>
      <vt:lpstr>Consistent Layout, Sequence and Pace</vt:lpstr>
      <vt:lpstr>Redundancy</vt:lpstr>
      <vt:lpstr>Example Test Instructions</vt:lpstr>
      <vt:lpstr>Modeling Good Naming Conventions</vt:lpstr>
      <vt:lpstr>Meaningful Titles and Headings</vt:lpstr>
      <vt:lpstr>Example File</vt:lpstr>
      <vt:lpstr>Example Video</vt:lpstr>
      <vt:lpstr>Example Text</vt:lpstr>
      <vt:lpstr>Resources</vt:lpstr>
      <vt:lpstr>Resources</vt:lpstr>
      <vt:lpstr>Event</vt:lpstr>
      <vt:lpstr>Request a Course Review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Design Review</dc:title>
  <dc:creator>McIntyre, Mish</dc:creator>
  <cp:lastModifiedBy>McIntyre, Mish</cp:lastModifiedBy>
  <cp:revision>42</cp:revision>
  <dcterms:created xsi:type="dcterms:W3CDTF">2019-10-09T18:50:38Z</dcterms:created>
  <dcterms:modified xsi:type="dcterms:W3CDTF">2022-10-25T18:36:52Z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0x010100D9D1BC4B8DD0524D84D8F2F160102399</vt:lpwstr>
  </property>
</Properties>
</file>