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4"/>
  </p:sldMasterIdLst>
  <p:notesMasterIdLst>
    <p:notesMasterId r:id="rId25"/>
  </p:notesMasterIdLst>
  <p:sldIdLst>
    <p:sldId id="256" r:id="rId5"/>
    <p:sldId id="264" r:id="rId6"/>
    <p:sldId id="265" r:id="rId7"/>
    <p:sldId id="266" r:id="rId8"/>
    <p:sldId id="267" r:id="rId9"/>
    <p:sldId id="268" r:id="rId10"/>
    <p:sldId id="269" r:id="rId11"/>
    <p:sldId id="284" r:id="rId12"/>
    <p:sldId id="283" r:id="rId13"/>
    <p:sldId id="281" r:id="rId14"/>
    <p:sldId id="282" r:id="rId15"/>
    <p:sldId id="276" r:id="rId16"/>
    <p:sldId id="286" r:id="rId17"/>
    <p:sldId id="288" r:id="rId18"/>
    <p:sldId id="285" r:id="rId19"/>
    <p:sldId id="277" r:id="rId20"/>
    <p:sldId id="287" r:id="rId21"/>
    <p:sldId id="280" r:id="rId22"/>
    <p:sldId id="279" r:id="rId23"/>
    <p:sldId id="262"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3F6A"/>
    <a:srgbClr val="80CDCB"/>
    <a:srgbClr val="B7CD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2D47DF6-0FE8-5745-9112-8E16EF88BBFD}" v="264" dt="2022-09-20T18:57:09.66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181"/>
    <p:restoredTop sz="96197"/>
  </p:normalViewPr>
  <p:slideViewPr>
    <p:cSldViewPr snapToGrid="0" snapToObjects="1">
      <p:cViewPr varScale="1">
        <p:scale>
          <a:sx n="124" d="100"/>
          <a:sy n="124" d="100"/>
        </p:scale>
        <p:origin x="176" y="1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 Id="rId30" Type="http://schemas.microsoft.com/office/2015/10/relationships/revisionInfo" Target="revisionInfo.xml"/></Relationships>
</file>

<file path=ppt/diagrams/_rels/data1.xml.rels><?xml version="1.0" encoding="UTF-8" standalone="yes"?>
<Relationships xmlns="http://schemas.openxmlformats.org/package/2006/relationships"><Relationship Id="rId8" Type="http://schemas.openxmlformats.org/officeDocument/2006/relationships/image" Target="../media/image11.sv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svg"/><Relationship Id="rId1" Type="http://schemas.openxmlformats.org/officeDocument/2006/relationships/image" Target="../media/image4.png"/><Relationship Id="rId6" Type="http://schemas.openxmlformats.org/officeDocument/2006/relationships/image" Target="../media/image9.svg"/><Relationship Id="rId5" Type="http://schemas.openxmlformats.org/officeDocument/2006/relationships/image" Target="../media/image8.png"/><Relationship Id="rId10" Type="http://schemas.openxmlformats.org/officeDocument/2006/relationships/image" Target="../media/image13.svg"/><Relationship Id="rId4" Type="http://schemas.openxmlformats.org/officeDocument/2006/relationships/image" Target="../media/image7.svg"/><Relationship Id="rId9" Type="http://schemas.openxmlformats.org/officeDocument/2006/relationships/image" Target="../media/image12.png"/></Relationships>
</file>

<file path=ppt/diagrams/_rels/data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svg"/><Relationship Id="rId1" Type="http://schemas.openxmlformats.org/officeDocument/2006/relationships/image" Target="../media/image17.png"/><Relationship Id="rId4" Type="http://schemas.openxmlformats.org/officeDocument/2006/relationships/image" Target="../media/image20.svg"/></Relationships>
</file>

<file path=ppt/diagrams/_rels/data3.xml.rels><?xml version="1.0" encoding="UTF-8" standalone="yes"?>
<Relationships xmlns="http://schemas.openxmlformats.org/package/2006/relationships"><Relationship Id="rId8" Type="http://schemas.openxmlformats.org/officeDocument/2006/relationships/image" Target="../media/image29.svg"/><Relationship Id="rId3" Type="http://schemas.openxmlformats.org/officeDocument/2006/relationships/image" Target="../media/image24.png"/><Relationship Id="rId7" Type="http://schemas.openxmlformats.org/officeDocument/2006/relationships/image" Target="../media/image28.png"/><Relationship Id="rId2" Type="http://schemas.openxmlformats.org/officeDocument/2006/relationships/image" Target="../media/image23.svg"/><Relationship Id="rId1" Type="http://schemas.openxmlformats.org/officeDocument/2006/relationships/image" Target="../media/image22.png"/><Relationship Id="rId6" Type="http://schemas.openxmlformats.org/officeDocument/2006/relationships/image" Target="../media/image27.svg"/><Relationship Id="rId5" Type="http://schemas.openxmlformats.org/officeDocument/2006/relationships/image" Target="../media/image26.png"/><Relationship Id="rId10" Type="http://schemas.openxmlformats.org/officeDocument/2006/relationships/image" Target="../media/image31.svg"/><Relationship Id="rId4" Type="http://schemas.openxmlformats.org/officeDocument/2006/relationships/image" Target="../media/image25.svg"/><Relationship Id="rId9" Type="http://schemas.openxmlformats.org/officeDocument/2006/relationships/image" Target="../media/image30.png"/></Relationships>
</file>

<file path=ppt/diagrams/_rels/drawing1.xml.rels><?xml version="1.0" encoding="UTF-8" standalone="yes"?>
<Relationships xmlns="http://schemas.openxmlformats.org/package/2006/relationships"><Relationship Id="rId8" Type="http://schemas.openxmlformats.org/officeDocument/2006/relationships/image" Target="../media/image11.sv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svg"/><Relationship Id="rId1" Type="http://schemas.openxmlformats.org/officeDocument/2006/relationships/image" Target="../media/image4.png"/><Relationship Id="rId6" Type="http://schemas.openxmlformats.org/officeDocument/2006/relationships/image" Target="../media/image9.svg"/><Relationship Id="rId5" Type="http://schemas.openxmlformats.org/officeDocument/2006/relationships/image" Target="../media/image8.png"/><Relationship Id="rId10" Type="http://schemas.openxmlformats.org/officeDocument/2006/relationships/image" Target="../media/image13.svg"/><Relationship Id="rId4" Type="http://schemas.openxmlformats.org/officeDocument/2006/relationships/image" Target="../media/image7.svg"/><Relationship Id="rId9" Type="http://schemas.openxmlformats.org/officeDocument/2006/relationships/image" Target="../media/image12.png"/></Relationships>
</file>

<file path=ppt/diagrams/_rels/drawing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svg"/><Relationship Id="rId1" Type="http://schemas.openxmlformats.org/officeDocument/2006/relationships/image" Target="../media/image17.png"/><Relationship Id="rId4" Type="http://schemas.openxmlformats.org/officeDocument/2006/relationships/image" Target="../media/image20.svg"/></Relationships>
</file>

<file path=ppt/diagrams/_rels/drawing3.xml.rels><?xml version="1.0" encoding="UTF-8" standalone="yes"?>
<Relationships xmlns="http://schemas.openxmlformats.org/package/2006/relationships"><Relationship Id="rId8" Type="http://schemas.openxmlformats.org/officeDocument/2006/relationships/image" Target="../media/image29.svg"/><Relationship Id="rId3" Type="http://schemas.openxmlformats.org/officeDocument/2006/relationships/image" Target="../media/image24.png"/><Relationship Id="rId7" Type="http://schemas.openxmlformats.org/officeDocument/2006/relationships/image" Target="../media/image28.png"/><Relationship Id="rId2" Type="http://schemas.openxmlformats.org/officeDocument/2006/relationships/image" Target="../media/image23.svg"/><Relationship Id="rId1" Type="http://schemas.openxmlformats.org/officeDocument/2006/relationships/image" Target="../media/image22.png"/><Relationship Id="rId6" Type="http://schemas.openxmlformats.org/officeDocument/2006/relationships/image" Target="../media/image27.svg"/><Relationship Id="rId5" Type="http://schemas.openxmlformats.org/officeDocument/2006/relationships/image" Target="../media/image26.png"/><Relationship Id="rId10" Type="http://schemas.openxmlformats.org/officeDocument/2006/relationships/image" Target="../media/image31.svg"/><Relationship Id="rId4" Type="http://schemas.openxmlformats.org/officeDocument/2006/relationships/image" Target="../media/image25.svg"/><Relationship Id="rId9" Type="http://schemas.openxmlformats.org/officeDocument/2006/relationships/image" Target="../media/image30.png"/></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18/5/colors/Iconchunking_neutralicon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bg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3E81ED0-60FB-C34C-9107-C9D22794CA4C}" type="doc">
      <dgm:prSet loTypeId="urn:microsoft.com/office/officeart/2018/2/layout/IconLabelList" loCatId="icon" qsTypeId="urn:microsoft.com/office/officeart/2005/8/quickstyle/simple1" qsCatId="simple" csTypeId="urn:microsoft.com/office/officeart/2005/8/colors/colorful2" csCatId="colorful" phldr="1"/>
      <dgm:spPr/>
      <dgm:t>
        <a:bodyPr/>
        <a:lstStyle/>
        <a:p>
          <a:endParaRPr lang="en-US"/>
        </a:p>
      </dgm:t>
    </dgm:pt>
    <dgm:pt modelId="{817AB4B5-A0F6-2C47-B3E3-91EDDCCC4763}">
      <dgm:prSet/>
      <dgm:spPr/>
      <dgm:t>
        <a:bodyPr/>
        <a:lstStyle/>
        <a:p>
          <a:pPr>
            <a:lnSpc>
              <a:spcPct val="100000"/>
            </a:lnSpc>
          </a:pPr>
          <a:r>
            <a:rPr lang="en-US" b="0" i="0" dirty="0"/>
            <a:t>Expectations for Interactivity</a:t>
          </a:r>
          <a:endParaRPr lang="en-US" dirty="0"/>
        </a:p>
      </dgm:t>
    </dgm:pt>
    <dgm:pt modelId="{42838E19-DD19-8348-A677-5F49CC875526}" type="parTrans" cxnId="{49E5A4A7-A706-604B-9008-55FD4B7505B0}">
      <dgm:prSet/>
      <dgm:spPr/>
      <dgm:t>
        <a:bodyPr/>
        <a:lstStyle/>
        <a:p>
          <a:endParaRPr lang="en-US"/>
        </a:p>
      </dgm:t>
    </dgm:pt>
    <dgm:pt modelId="{A23A8370-7C6A-7842-96D1-BA919294E4C1}" type="sibTrans" cxnId="{49E5A4A7-A706-604B-9008-55FD4B7505B0}">
      <dgm:prSet/>
      <dgm:spPr/>
      <dgm:t>
        <a:bodyPr/>
        <a:lstStyle/>
        <a:p>
          <a:endParaRPr lang="en-US"/>
        </a:p>
      </dgm:t>
    </dgm:pt>
    <dgm:pt modelId="{DAF0AFC1-2B8A-0D4D-A321-8FDBA62CFF7F}">
      <dgm:prSet/>
      <dgm:spPr/>
      <dgm:t>
        <a:bodyPr/>
        <a:lstStyle/>
        <a:p>
          <a:pPr>
            <a:lnSpc>
              <a:spcPct val="100000"/>
            </a:lnSpc>
          </a:pPr>
          <a:r>
            <a:rPr lang="en-US" b="0" i="0" dirty="0"/>
            <a:t>Course Outcomes</a:t>
          </a:r>
          <a:endParaRPr lang="en-US" dirty="0"/>
        </a:p>
      </dgm:t>
    </dgm:pt>
    <dgm:pt modelId="{E93B25C5-99B2-1342-9AA2-F6B01349DBCA}" type="parTrans" cxnId="{75773969-78B6-D444-ACAB-2577DFD117F9}">
      <dgm:prSet/>
      <dgm:spPr/>
      <dgm:t>
        <a:bodyPr/>
        <a:lstStyle/>
        <a:p>
          <a:endParaRPr lang="en-US"/>
        </a:p>
      </dgm:t>
    </dgm:pt>
    <dgm:pt modelId="{B0B0E4D9-DD92-ED40-8C99-D12071CBCB65}" type="sibTrans" cxnId="{75773969-78B6-D444-ACAB-2577DFD117F9}">
      <dgm:prSet/>
      <dgm:spPr/>
      <dgm:t>
        <a:bodyPr/>
        <a:lstStyle/>
        <a:p>
          <a:endParaRPr lang="en-US"/>
        </a:p>
      </dgm:t>
    </dgm:pt>
    <dgm:pt modelId="{396E5AEF-A2D1-4C4E-965B-012AF2E9B25C}">
      <dgm:prSet/>
      <dgm:spPr/>
      <dgm:t>
        <a:bodyPr/>
        <a:lstStyle/>
        <a:p>
          <a:pPr>
            <a:lnSpc>
              <a:spcPct val="100000"/>
            </a:lnSpc>
          </a:pPr>
          <a:r>
            <a:rPr lang="en-US" b="0" i="0" dirty="0"/>
            <a:t>Required Reading</a:t>
          </a:r>
          <a:endParaRPr lang="en-US" dirty="0"/>
        </a:p>
      </dgm:t>
    </dgm:pt>
    <dgm:pt modelId="{463E4AAA-AD2D-C64A-B46A-79D97ED9FDB7}" type="parTrans" cxnId="{A4A5739A-1050-DA42-BF38-793F5EBDCC7E}">
      <dgm:prSet/>
      <dgm:spPr/>
      <dgm:t>
        <a:bodyPr/>
        <a:lstStyle/>
        <a:p>
          <a:endParaRPr lang="en-US"/>
        </a:p>
      </dgm:t>
    </dgm:pt>
    <dgm:pt modelId="{EC28B24C-9348-FC48-967A-42DC93159D44}" type="sibTrans" cxnId="{A4A5739A-1050-DA42-BF38-793F5EBDCC7E}">
      <dgm:prSet/>
      <dgm:spPr/>
      <dgm:t>
        <a:bodyPr/>
        <a:lstStyle/>
        <a:p>
          <a:endParaRPr lang="en-US"/>
        </a:p>
      </dgm:t>
    </dgm:pt>
    <dgm:pt modelId="{FD641456-7E05-E548-BA9D-84363D57566D}">
      <dgm:prSet/>
      <dgm:spPr/>
      <dgm:t>
        <a:bodyPr/>
        <a:lstStyle/>
        <a:p>
          <a:pPr>
            <a:lnSpc>
              <a:spcPct val="100000"/>
            </a:lnSpc>
          </a:pPr>
          <a:r>
            <a:rPr lang="en-US" b="0" i="0" dirty="0"/>
            <a:t>Expected Required Time</a:t>
          </a:r>
          <a:endParaRPr lang="en-US" dirty="0"/>
        </a:p>
      </dgm:t>
    </dgm:pt>
    <dgm:pt modelId="{3C3DCF55-9F1A-1F4F-AB40-2BAE3F45AC57}" type="parTrans" cxnId="{3CA15916-CC44-274B-8BED-430E473165CD}">
      <dgm:prSet/>
      <dgm:spPr/>
      <dgm:t>
        <a:bodyPr/>
        <a:lstStyle/>
        <a:p>
          <a:endParaRPr lang="en-US"/>
        </a:p>
      </dgm:t>
    </dgm:pt>
    <dgm:pt modelId="{BF3F19B0-6224-9444-91C1-7B96CA25FD67}" type="sibTrans" cxnId="{3CA15916-CC44-274B-8BED-430E473165CD}">
      <dgm:prSet/>
      <dgm:spPr/>
      <dgm:t>
        <a:bodyPr/>
        <a:lstStyle/>
        <a:p>
          <a:endParaRPr lang="en-US"/>
        </a:p>
      </dgm:t>
    </dgm:pt>
    <dgm:pt modelId="{03660960-D4F3-3C4D-B417-A7111B7E2A2C}">
      <dgm:prSet/>
      <dgm:spPr/>
      <dgm:t>
        <a:bodyPr/>
        <a:lstStyle/>
        <a:p>
          <a:pPr>
            <a:lnSpc>
              <a:spcPct val="100000"/>
            </a:lnSpc>
          </a:pPr>
          <a:r>
            <a:rPr lang="en-US" b="0" i="0" dirty="0"/>
            <a:t>Schedule</a:t>
          </a:r>
        </a:p>
        <a:p>
          <a:pPr>
            <a:lnSpc>
              <a:spcPct val="100000"/>
            </a:lnSpc>
          </a:pPr>
          <a:r>
            <a:rPr lang="en-US" b="0" i="0" dirty="0"/>
            <a:t>With Due Dates</a:t>
          </a:r>
          <a:endParaRPr lang="en-US" dirty="0"/>
        </a:p>
      </dgm:t>
    </dgm:pt>
    <dgm:pt modelId="{08DC39D7-BCFE-5D4A-8725-8BFA46A7B852}" type="parTrans" cxnId="{E93A86B0-E27C-A448-9B35-C33366002AD7}">
      <dgm:prSet/>
      <dgm:spPr/>
      <dgm:t>
        <a:bodyPr/>
        <a:lstStyle/>
        <a:p>
          <a:endParaRPr lang="en-US"/>
        </a:p>
      </dgm:t>
    </dgm:pt>
    <dgm:pt modelId="{EC7F88B8-8FF2-B945-A0CB-CA7D8888E4B3}" type="sibTrans" cxnId="{E93A86B0-E27C-A448-9B35-C33366002AD7}">
      <dgm:prSet/>
      <dgm:spPr/>
      <dgm:t>
        <a:bodyPr/>
        <a:lstStyle/>
        <a:p>
          <a:endParaRPr lang="en-US"/>
        </a:p>
      </dgm:t>
    </dgm:pt>
    <dgm:pt modelId="{3EDB4530-9EF1-4B42-865F-60CBCF9F4312}" type="pres">
      <dgm:prSet presAssocID="{23E81ED0-60FB-C34C-9107-C9D22794CA4C}" presName="root" presStyleCnt="0">
        <dgm:presLayoutVars>
          <dgm:dir/>
          <dgm:resizeHandles val="exact"/>
        </dgm:presLayoutVars>
      </dgm:prSet>
      <dgm:spPr/>
    </dgm:pt>
    <dgm:pt modelId="{FFBED293-D964-4A09-BF8C-F8925DD69A05}" type="pres">
      <dgm:prSet presAssocID="{DAF0AFC1-2B8A-0D4D-A321-8FDBA62CFF7F}" presName="compNode" presStyleCnt="0"/>
      <dgm:spPr/>
    </dgm:pt>
    <dgm:pt modelId="{3C3222FE-A4CB-476C-8E19-B758F47A915B}" type="pres">
      <dgm:prSet presAssocID="{DAF0AFC1-2B8A-0D4D-A321-8FDBA62CFF7F}" presName="iconRect" presStyleLbl="node1" presStyleIdx="0" presStyleCnt="5"/>
      <dgm:spPr>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dgm:spPr>
      <dgm:extLst>
        <a:ext uri="{E40237B7-FDA0-4F09-8148-C483321AD2D9}">
          <dgm14:cNvPr xmlns:dgm14="http://schemas.microsoft.com/office/drawing/2010/diagram" id="0" name="" descr="Hamburger Menu Icon with solid fill"/>
        </a:ext>
      </dgm:extLst>
    </dgm:pt>
    <dgm:pt modelId="{83E85C72-CF4E-4AEA-BA45-BD7E55842526}" type="pres">
      <dgm:prSet presAssocID="{DAF0AFC1-2B8A-0D4D-A321-8FDBA62CFF7F}" presName="spaceRect" presStyleCnt="0"/>
      <dgm:spPr/>
    </dgm:pt>
    <dgm:pt modelId="{7ABFE859-8C28-4D5A-93F7-80CCED9B12F4}" type="pres">
      <dgm:prSet presAssocID="{DAF0AFC1-2B8A-0D4D-A321-8FDBA62CFF7F}" presName="textRect" presStyleLbl="revTx" presStyleIdx="0" presStyleCnt="5">
        <dgm:presLayoutVars>
          <dgm:chMax val="1"/>
          <dgm:chPref val="1"/>
        </dgm:presLayoutVars>
      </dgm:prSet>
      <dgm:spPr/>
    </dgm:pt>
    <dgm:pt modelId="{12D730DE-577C-4600-881E-A55D322E0313}" type="pres">
      <dgm:prSet presAssocID="{B0B0E4D9-DD92-ED40-8C99-D12071CBCB65}" presName="sibTrans" presStyleCnt="0"/>
      <dgm:spPr/>
    </dgm:pt>
    <dgm:pt modelId="{90C70BB7-0353-4792-BBA5-E52FA89F1E13}" type="pres">
      <dgm:prSet presAssocID="{396E5AEF-A2D1-4C4E-965B-012AF2E9B25C}" presName="compNode" presStyleCnt="0"/>
      <dgm:spPr/>
    </dgm:pt>
    <dgm:pt modelId="{AC67EB82-C60F-4C70-AE04-C6380FD178E5}" type="pres">
      <dgm:prSet presAssocID="{396E5AEF-A2D1-4C4E-965B-012AF2E9B25C}"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dgm:spPr>
      <dgm:extLst>
        <a:ext uri="{E40237B7-FDA0-4F09-8148-C483321AD2D9}">
          <dgm14:cNvPr xmlns:dgm14="http://schemas.microsoft.com/office/drawing/2010/diagram" id="0" name="" descr="Storytelling with solid fill"/>
        </a:ext>
      </dgm:extLst>
    </dgm:pt>
    <dgm:pt modelId="{A1ADF201-D574-49BE-8F0D-EA418254FDDE}" type="pres">
      <dgm:prSet presAssocID="{396E5AEF-A2D1-4C4E-965B-012AF2E9B25C}" presName="spaceRect" presStyleCnt="0"/>
      <dgm:spPr/>
    </dgm:pt>
    <dgm:pt modelId="{7B45304B-3D3F-4269-B899-A244FFD6BD0F}" type="pres">
      <dgm:prSet presAssocID="{396E5AEF-A2D1-4C4E-965B-012AF2E9B25C}" presName="textRect" presStyleLbl="revTx" presStyleIdx="1" presStyleCnt="5">
        <dgm:presLayoutVars>
          <dgm:chMax val="1"/>
          <dgm:chPref val="1"/>
        </dgm:presLayoutVars>
      </dgm:prSet>
      <dgm:spPr/>
    </dgm:pt>
    <dgm:pt modelId="{1BD37DBC-A76C-4C97-8493-273D1843D077}" type="pres">
      <dgm:prSet presAssocID="{EC28B24C-9348-FC48-967A-42DC93159D44}" presName="sibTrans" presStyleCnt="0"/>
      <dgm:spPr/>
    </dgm:pt>
    <dgm:pt modelId="{C7DA8E62-CB92-4547-AB3E-945EE154B43E}" type="pres">
      <dgm:prSet presAssocID="{817AB4B5-A0F6-2C47-B3E3-91EDDCCC4763}" presName="compNode" presStyleCnt="0"/>
      <dgm:spPr/>
    </dgm:pt>
    <dgm:pt modelId="{9219B039-E893-4F46-9615-F90CCC605223}" type="pres">
      <dgm:prSet presAssocID="{817AB4B5-A0F6-2C47-B3E3-91EDDCCC4763}"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dgm:spPr>
      <dgm:extLst>
        <a:ext uri="{E40237B7-FDA0-4F09-8148-C483321AD2D9}">
          <dgm14:cNvPr xmlns:dgm14="http://schemas.microsoft.com/office/drawing/2010/diagram" id="0" name="" descr="Blog with solid fill"/>
        </a:ext>
      </dgm:extLst>
    </dgm:pt>
    <dgm:pt modelId="{6DAB4D66-FB2D-409C-A331-394948E505C9}" type="pres">
      <dgm:prSet presAssocID="{817AB4B5-A0F6-2C47-B3E3-91EDDCCC4763}" presName="spaceRect" presStyleCnt="0"/>
      <dgm:spPr/>
    </dgm:pt>
    <dgm:pt modelId="{9768D66F-D47C-476F-96D5-DB3C143CECC9}" type="pres">
      <dgm:prSet presAssocID="{817AB4B5-A0F6-2C47-B3E3-91EDDCCC4763}" presName="textRect" presStyleLbl="revTx" presStyleIdx="2" presStyleCnt="5">
        <dgm:presLayoutVars>
          <dgm:chMax val="1"/>
          <dgm:chPref val="1"/>
        </dgm:presLayoutVars>
      </dgm:prSet>
      <dgm:spPr/>
    </dgm:pt>
    <dgm:pt modelId="{A5FF8F4D-C48D-45C8-A420-58CE7070D9A0}" type="pres">
      <dgm:prSet presAssocID="{A23A8370-7C6A-7842-96D1-BA919294E4C1}" presName="sibTrans" presStyleCnt="0"/>
      <dgm:spPr/>
    </dgm:pt>
    <dgm:pt modelId="{5050111A-64CB-4722-8EC7-6E742765CBCE}" type="pres">
      <dgm:prSet presAssocID="{FD641456-7E05-E548-BA9D-84363D57566D}" presName="compNode" presStyleCnt="0"/>
      <dgm:spPr/>
    </dgm:pt>
    <dgm:pt modelId="{9C65F9B2-9660-47D2-907F-45E741267A4A}" type="pres">
      <dgm:prSet presAssocID="{FD641456-7E05-E548-BA9D-84363D57566D}"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dgm:spPr>
      <dgm:extLst>
        <a:ext uri="{E40237B7-FDA0-4F09-8148-C483321AD2D9}">
          <dgm14:cNvPr xmlns:dgm14="http://schemas.microsoft.com/office/drawing/2010/diagram" id="0" name="" descr="Plant"/>
        </a:ext>
      </dgm:extLst>
    </dgm:pt>
    <dgm:pt modelId="{75FAEBFF-4413-49AF-9FB2-6D252E557990}" type="pres">
      <dgm:prSet presAssocID="{FD641456-7E05-E548-BA9D-84363D57566D}" presName="spaceRect" presStyleCnt="0"/>
      <dgm:spPr/>
    </dgm:pt>
    <dgm:pt modelId="{A8C0FAF3-0427-4DFB-8E46-6E2864C275A2}" type="pres">
      <dgm:prSet presAssocID="{FD641456-7E05-E548-BA9D-84363D57566D}" presName="textRect" presStyleLbl="revTx" presStyleIdx="3" presStyleCnt="5">
        <dgm:presLayoutVars>
          <dgm:chMax val="1"/>
          <dgm:chPref val="1"/>
        </dgm:presLayoutVars>
      </dgm:prSet>
      <dgm:spPr/>
    </dgm:pt>
    <dgm:pt modelId="{C9A4126B-55F8-4297-A156-FB28D9B47705}" type="pres">
      <dgm:prSet presAssocID="{BF3F19B0-6224-9444-91C1-7B96CA25FD67}" presName="sibTrans" presStyleCnt="0"/>
      <dgm:spPr/>
    </dgm:pt>
    <dgm:pt modelId="{6C555E8A-F508-47BB-81A8-6D23D9AACB51}" type="pres">
      <dgm:prSet presAssocID="{03660960-D4F3-3C4D-B417-A7111B7E2A2C}" presName="compNode" presStyleCnt="0"/>
      <dgm:spPr/>
    </dgm:pt>
    <dgm:pt modelId="{2AE8DB2A-EDBA-4664-A660-5D8DC01A4061}" type="pres">
      <dgm:prSet presAssocID="{03660960-D4F3-3C4D-B417-A7111B7E2A2C}"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dgm:spPr>
      <dgm:extLst>
        <a:ext uri="{E40237B7-FDA0-4F09-8148-C483321AD2D9}">
          <dgm14:cNvPr xmlns:dgm14="http://schemas.microsoft.com/office/drawing/2010/diagram" id="0" name="" descr="Books"/>
        </a:ext>
      </dgm:extLst>
    </dgm:pt>
    <dgm:pt modelId="{19B4CF97-9FC1-45BA-B27A-BACE7D37B545}" type="pres">
      <dgm:prSet presAssocID="{03660960-D4F3-3C4D-B417-A7111B7E2A2C}" presName="spaceRect" presStyleCnt="0"/>
      <dgm:spPr/>
    </dgm:pt>
    <dgm:pt modelId="{5BB30FC9-0944-4D28-96D9-5014919C4468}" type="pres">
      <dgm:prSet presAssocID="{03660960-D4F3-3C4D-B417-A7111B7E2A2C}" presName="textRect" presStyleLbl="revTx" presStyleIdx="4" presStyleCnt="5">
        <dgm:presLayoutVars>
          <dgm:chMax val="1"/>
          <dgm:chPref val="1"/>
        </dgm:presLayoutVars>
      </dgm:prSet>
      <dgm:spPr/>
    </dgm:pt>
  </dgm:ptLst>
  <dgm:cxnLst>
    <dgm:cxn modelId="{3CA15916-CC44-274B-8BED-430E473165CD}" srcId="{23E81ED0-60FB-C34C-9107-C9D22794CA4C}" destId="{FD641456-7E05-E548-BA9D-84363D57566D}" srcOrd="3" destOrd="0" parTransId="{3C3DCF55-9F1A-1F4F-AB40-2BAE3F45AC57}" sibTransId="{BF3F19B0-6224-9444-91C1-7B96CA25FD67}"/>
    <dgm:cxn modelId="{DA67603C-CE42-9F44-8F1E-8EEC67BB4795}" type="presOf" srcId="{396E5AEF-A2D1-4C4E-965B-012AF2E9B25C}" destId="{7B45304B-3D3F-4269-B899-A244FFD6BD0F}" srcOrd="0" destOrd="0" presId="urn:microsoft.com/office/officeart/2018/2/layout/IconLabelList"/>
    <dgm:cxn modelId="{47997646-F834-F043-9390-577EF0B7A14B}" type="presOf" srcId="{817AB4B5-A0F6-2C47-B3E3-91EDDCCC4763}" destId="{9768D66F-D47C-476F-96D5-DB3C143CECC9}" srcOrd="0" destOrd="0" presId="urn:microsoft.com/office/officeart/2018/2/layout/IconLabelList"/>
    <dgm:cxn modelId="{A0FA344E-4272-AE4B-BD92-12357C36039C}" type="presOf" srcId="{DAF0AFC1-2B8A-0D4D-A321-8FDBA62CFF7F}" destId="{7ABFE859-8C28-4D5A-93F7-80CCED9B12F4}" srcOrd="0" destOrd="0" presId="urn:microsoft.com/office/officeart/2018/2/layout/IconLabelList"/>
    <dgm:cxn modelId="{BE70025C-F573-884E-8F32-470F11ED9977}" type="presOf" srcId="{03660960-D4F3-3C4D-B417-A7111B7E2A2C}" destId="{5BB30FC9-0944-4D28-96D9-5014919C4468}" srcOrd="0" destOrd="0" presId="urn:microsoft.com/office/officeart/2018/2/layout/IconLabelList"/>
    <dgm:cxn modelId="{75773969-78B6-D444-ACAB-2577DFD117F9}" srcId="{23E81ED0-60FB-C34C-9107-C9D22794CA4C}" destId="{DAF0AFC1-2B8A-0D4D-A321-8FDBA62CFF7F}" srcOrd="0" destOrd="0" parTransId="{E93B25C5-99B2-1342-9AA2-F6B01349DBCA}" sibTransId="{B0B0E4D9-DD92-ED40-8C99-D12071CBCB65}"/>
    <dgm:cxn modelId="{A4A5739A-1050-DA42-BF38-793F5EBDCC7E}" srcId="{23E81ED0-60FB-C34C-9107-C9D22794CA4C}" destId="{396E5AEF-A2D1-4C4E-965B-012AF2E9B25C}" srcOrd="1" destOrd="0" parTransId="{463E4AAA-AD2D-C64A-B46A-79D97ED9FDB7}" sibTransId="{EC28B24C-9348-FC48-967A-42DC93159D44}"/>
    <dgm:cxn modelId="{BAD5129E-FE7E-2C42-A072-1D5F58238891}" type="presOf" srcId="{FD641456-7E05-E548-BA9D-84363D57566D}" destId="{A8C0FAF3-0427-4DFB-8E46-6E2864C275A2}" srcOrd="0" destOrd="0" presId="urn:microsoft.com/office/officeart/2018/2/layout/IconLabelList"/>
    <dgm:cxn modelId="{3BF4CBA2-ADEC-EA45-B4DD-2C038568D632}" type="presOf" srcId="{23E81ED0-60FB-C34C-9107-C9D22794CA4C}" destId="{3EDB4530-9EF1-4B42-865F-60CBCF9F4312}" srcOrd="0" destOrd="0" presId="urn:microsoft.com/office/officeart/2018/2/layout/IconLabelList"/>
    <dgm:cxn modelId="{49E5A4A7-A706-604B-9008-55FD4B7505B0}" srcId="{23E81ED0-60FB-C34C-9107-C9D22794CA4C}" destId="{817AB4B5-A0F6-2C47-B3E3-91EDDCCC4763}" srcOrd="2" destOrd="0" parTransId="{42838E19-DD19-8348-A677-5F49CC875526}" sibTransId="{A23A8370-7C6A-7842-96D1-BA919294E4C1}"/>
    <dgm:cxn modelId="{E93A86B0-E27C-A448-9B35-C33366002AD7}" srcId="{23E81ED0-60FB-C34C-9107-C9D22794CA4C}" destId="{03660960-D4F3-3C4D-B417-A7111B7E2A2C}" srcOrd="4" destOrd="0" parTransId="{08DC39D7-BCFE-5D4A-8725-8BFA46A7B852}" sibTransId="{EC7F88B8-8FF2-B945-A0CB-CA7D8888E4B3}"/>
    <dgm:cxn modelId="{F07EB491-F678-EE42-AB4A-85F46565DD26}" type="presParOf" srcId="{3EDB4530-9EF1-4B42-865F-60CBCF9F4312}" destId="{FFBED293-D964-4A09-BF8C-F8925DD69A05}" srcOrd="0" destOrd="0" presId="urn:microsoft.com/office/officeart/2018/2/layout/IconLabelList"/>
    <dgm:cxn modelId="{0BCBE97E-2B53-514B-AA95-F178DB30F4BD}" type="presParOf" srcId="{FFBED293-D964-4A09-BF8C-F8925DD69A05}" destId="{3C3222FE-A4CB-476C-8E19-B758F47A915B}" srcOrd="0" destOrd="0" presId="urn:microsoft.com/office/officeart/2018/2/layout/IconLabelList"/>
    <dgm:cxn modelId="{D83858A1-C3B0-D94C-84B4-78A5E9B46C2D}" type="presParOf" srcId="{FFBED293-D964-4A09-BF8C-F8925DD69A05}" destId="{83E85C72-CF4E-4AEA-BA45-BD7E55842526}" srcOrd="1" destOrd="0" presId="urn:microsoft.com/office/officeart/2018/2/layout/IconLabelList"/>
    <dgm:cxn modelId="{B2B46D00-690D-5949-B329-E5CA36598ED3}" type="presParOf" srcId="{FFBED293-D964-4A09-BF8C-F8925DD69A05}" destId="{7ABFE859-8C28-4D5A-93F7-80CCED9B12F4}" srcOrd="2" destOrd="0" presId="urn:microsoft.com/office/officeart/2018/2/layout/IconLabelList"/>
    <dgm:cxn modelId="{57FD2299-EB16-B749-BBCD-2EC4B82A2CB9}" type="presParOf" srcId="{3EDB4530-9EF1-4B42-865F-60CBCF9F4312}" destId="{12D730DE-577C-4600-881E-A55D322E0313}" srcOrd="1" destOrd="0" presId="urn:microsoft.com/office/officeart/2018/2/layout/IconLabelList"/>
    <dgm:cxn modelId="{7AA96B97-CB87-CF48-B9D8-5BE0F6C18F83}" type="presParOf" srcId="{3EDB4530-9EF1-4B42-865F-60CBCF9F4312}" destId="{90C70BB7-0353-4792-BBA5-E52FA89F1E13}" srcOrd="2" destOrd="0" presId="urn:microsoft.com/office/officeart/2018/2/layout/IconLabelList"/>
    <dgm:cxn modelId="{AA65EB50-E2FD-8F4B-BD1D-7F72BF82238E}" type="presParOf" srcId="{90C70BB7-0353-4792-BBA5-E52FA89F1E13}" destId="{AC67EB82-C60F-4C70-AE04-C6380FD178E5}" srcOrd="0" destOrd="0" presId="urn:microsoft.com/office/officeart/2018/2/layout/IconLabelList"/>
    <dgm:cxn modelId="{6EF52FF1-59B5-E041-A7FF-BDC97A8E95F2}" type="presParOf" srcId="{90C70BB7-0353-4792-BBA5-E52FA89F1E13}" destId="{A1ADF201-D574-49BE-8F0D-EA418254FDDE}" srcOrd="1" destOrd="0" presId="urn:microsoft.com/office/officeart/2018/2/layout/IconLabelList"/>
    <dgm:cxn modelId="{4755EC0C-4FCD-CA4C-AA5E-CDD8E852FAA2}" type="presParOf" srcId="{90C70BB7-0353-4792-BBA5-E52FA89F1E13}" destId="{7B45304B-3D3F-4269-B899-A244FFD6BD0F}" srcOrd="2" destOrd="0" presId="urn:microsoft.com/office/officeart/2018/2/layout/IconLabelList"/>
    <dgm:cxn modelId="{E53D54AA-5A45-D74E-BFD9-368EFEC88171}" type="presParOf" srcId="{3EDB4530-9EF1-4B42-865F-60CBCF9F4312}" destId="{1BD37DBC-A76C-4C97-8493-273D1843D077}" srcOrd="3" destOrd="0" presId="urn:microsoft.com/office/officeart/2018/2/layout/IconLabelList"/>
    <dgm:cxn modelId="{FAF2151A-AFBA-1142-AAB5-B0CCE95D7A03}" type="presParOf" srcId="{3EDB4530-9EF1-4B42-865F-60CBCF9F4312}" destId="{C7DA8E62-CB92-4547-AB3E-945EE154B43E}" srcOrd="4" destOrd="0" presId="urn:microsoft.com/office/officeart/2018/2/layout/IconLabelList"/>
    <dgm:cxn modelId="{0A73E333-3B37-AC45-99BD-4AA3351F5229}" type="presParOf" srcId="{C7DA8E62-CB92-4547-AB3E-945EE154B43E}" destId="{9219B039-E893-4F46-9615-F90CCC605223}" srcOrd="0" destOrd="0" presId="urn:microsoft.com/office/officeart/2018/2/layout/IconLabelList"/>
    <dgm:cxn modelId="{EBC02238-47A6-004B-BA8E-4B34A6958D6B}" type="presParOf" srcId="{C7DA8E62-CB92-4547-AB3E-945EE154B43E}" destId="{6DAB4D66-FB2D-409C-A331-394948E505C9}" srcOrd="1" destOrd="0" presId="urn:microsoft.com/office/officeart/2018/2/layout/IconLabelList"/>
    <dgm:cxn modelId="{D47E1090-571D-ED4C-AE23-A607A9CA988E}" type="presParOf" srcId="{C7DA8E62-CB92-4547-AB3E-945EE154B43E}" destId="{9768D66F-D47C-476F-96D5-DB3C143CECC9}" srcOrd="2" destOrd="0" presId="urn:microsoft.com/office/officeart/2018/2/layout/IconLabelList"/>
    <dgm:cxn modelId="{F479FB5F-C5D1-4743-90F0-2F4E6A10BCE0}" type="presParOf" srcId="{3EDB4530-9EF1-4B42-865F-60CBCF9F4312}" destId="{A5FF8F4D-C48D-45C8-A420-58CE7070D9A0}" srcOrd="5" destOrd="0" presId="urn:microsoft.com/office/officeart/2018/2/layout/IconLabelList"/>
    <dgm:cxn modelId="{A67C5B78-D36E-B446-97D7-BC6D2E001509}" type="presParOf" srcId="{3EDB4530-9EF1-4B42-865F-60CBCF9F4312}" destId="{5050111A-64CB-4722-8EC7-6E742765CBCE}" srcOrd="6" destOrd="0" presId="urn:microsoft.com/office/officeart/2018/2/layout/IconLabelList"/>
    <dgm:cxn modelId="{92B01048-E67B-5443-A2A6-DE3B9244C706}" type="presParOf" srcId="{5050111A-64CB-4722-8EC7-6E742765CBCE}" destId="{9C65F9B2-9660-47D2-907F-45E741267A4A}" srcOrd="0" destOrd="0" presId="urn:microsoft.com/office/officeart/2018/2/layout/IconLabelList"/>
    <dgm:cxn modelId="{3DBAF031-BD16-2746-B49A-F5445F098E85}" type="presParOf" srcId="{5050111A-64CB-4722-8EC7-6E742765CBCE}" destId="{75FAEBFF-4413-49AF-9FB2-6D252E557990}" srcOrd="1" destOrd="0" presId="urn:microsoft.com/office/officeart/2018/2/layout/IconLabelList"/>
    <dgm:cxn modelId="{23B28A12-78F9-8643-8169-5429A9717BEC}" type="presParOf" srcId="{5050111A-64CB-4722-8EC7-6E742765CBCE}" destId="{A8C0FAF3-0427-4DFB-8E46-6E2864C275A2}" srcOrd="2" destOrd="0" presId="urn:microsoft.com/office/officeart/2018/2/layout/IconLabelList"/>
    <dgm:cxn modelId="{08A88C00-F941-F24B-9304-685FFBB28005}" type="presParOf" srcId="{3EDB4530-9EF1-4B42-865F-60CBCF9F4312}" destId="{C9A4126B-55F8-4297-A156-FB28D9B47705}" srcOrd="7" destOrd="0" presId="urn:microsoft.com/office/officeart/2018/2/layout/IconLabelList"/>
    <dgm:cxn modelId="{15D9824C-FDDF-834A-B2CB-1ECB37F49CFE}" type="presParOf" srcId="{3EDB4530-9EF1-4B42-865F-60CBCF9F4312}" destId="{6C555E8A-F508-47BB-81A8-6D23D9AACB51}" srcOrd="8" destOrd="0" presId="urn:microsoft.com/office/officeart/2018/2/layout/IconLabelList"/>
    <dgm:cxn modelId="{3F2AB66E-7CE9-BD4B-84EE-116A4BC11037}" type="presParOf" srcId="{6C555E8A-F508-47BB-81A8-6D23D9AACB51}" destId="{2AE8DB2A-EDBA-4664-A660-5D8DC01A4061}" srcOrd="0" destOrd="0" presId="urn:microsoft.com/office/officeart/2018/2/layout/IconLabelList"/>
    <dgm:cxn modelId="{569CC039-F12D-A940-80BC-B9BEFD30E775}" type="presParOf" srcId="{6C555E8A-F508-47BB-81A8-6D23D9AACB51}" destId="{19B4CF97-9FC1-45BA-B27A-BACE7D37B545}" srcOrd="1" destOrd="0" presId="urn:microsoft.com/office/officeart/2018/2/layout/IconLabelList"/>
    <dgm:cxn modelId="{4B8023EB-42FD-B74B-BEE6-0446DD70B30F}" type="presParOf" srcId="{6C555E8A-F508-47BB-81A8-6D23D9AACB51}" destId="{5BB30FC9-0944-4D28-96D9-5014919C4468}" srcOrd="2" destOrd="0" presId="urn:microsoft.com/office/officeart/2018/2/layout/IconLabel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DA5A35D-E5D4-4041-964E-EE61265E7383}" type="doc">
      <dgm:prSet loTypeId="urn:microsoft.com/office/officeart/2018/2/layout/IconVerticalSolidList" loCatId="icon" qsTypeId="urn:microsoft.com/office/officeart/2005/8/quickstyle/simple1" qsCatId="simple" csTypeId="urn:microsoft.com/office/officeart/2018/5/colors/Iconchunking_neutralicontext_colorful1" csCatId="colorful" phldr="1"/>
      <dgm:spPr/>
      <dgm:t>
        <a:bodyPr/>
        <a:lstStyle/>
        <a:p>
          <a:endParaRPr lang="en-US"/>
        </a:p>
      </dgm:t>
    </dgm:pt>
    <dgm:pt modelId="{D0F2E183-CAB8-4E8B-AAB5-44E1D2A87FAF}">
      <dgm:prSet/>
      <dgm:spPr/>
      <dgm:t>
        <a:bodyPr/>
        <a:lstStyle/>
        <a:p>
          <a:r>
            <a:rPr lang="en-US" b="0" i="0" dirty="0"/>
            <a:t>Create a short video introductory overview tour of your course using a screen casting tool (e.g., Zoom, Collaborate or Medial). </a:t>
          </a:r>
          <a:endParaRPr lang="en-US" dirty="0"/>
        </a:p>
      </dgm:t>
    </dgm:pt>
    <dgm:pt modelId="{9D7124B9-FEA0-4D66-815E-0BE95ADC1836}" type="parTrans" cxnId="{AC7C1B50-8F98-4CD0-80FB-6F62E0BF5B8B}">
      <dgm:prSet/>
      <dgm:spPr/>
      <dgm:t>
        <a:bodyPr/>
        <a:lstStyle/>
        <a:p>
          <a:endParaRPr lang="en-US"/>
        </a:p>
      </dgm:t>
    </dgm:pt>
    <dgm:pt modelId="{A7F39E23-DA7A-40D0-BFE2-F93FA69DC276}" type="sibTrans" cxnId="{AC7C1B50-8F98-4CD0-80FB-6F62E0BF5B8B}">
      <dgm:prSet/>
      <dgm:spPr/>
      <dgm:t>
        <a:bodyPr/>
        <a:lstStyle/>
        <a:p>
          <a:endParaRPr lang="en-US"/>
        </a:p>
      </dgm:t>
    </dgm:pt>
    <dgm:pt modelId="{B9D96FEC-C0BB-4F6F-B67B-A35193B814B2}">
      <dgm:prSet/>
      <dgm:spPr/>
      <dgm:t>
        <a:bodyPr/>
        <a:lstStyle/>
        <a:p>
          <a:r>
            <a:rPr lang="en-US" b="0" i="0" dirty="0"/>
            <a:t>This can help learners better navigate the course space, by letting them see the structure of learning modules and how to locate and access all course materials.</a:t>
          </a:r>
          <a:endParaRPr lang="en-US" dirty="0"/>
        </a:p>
      </dgm:t>
    </dgm:pt>
    <dgm:pt modelId="{CD777CF8-C5D6-4469-B713-47E957D93160}" type="parTrans" cxnId="{AC440C3B-FABD-4DB0-9AB5-210421869718}">
      <dgm:prSet/>
      <dgm:spPr/>
      <dgm:t>
        <a:bodyPr/>
        <a:lstStyle/>
        <a:p>
          <a:endParaRPr lang="en-US"/>
        </a:p>
      </dgm:t>
    </dgm:pt>
    <dgm:pt modelId="{FF991FD1-56E2-4148-8C3E-011EE9217763}" type="sibTrans" cxnId="{AC440C3B-FABD-4DB0-9AB5-210421869718}">
      <dgm:prSet/>
      <dgm:spPr/>
      <dgm:t>
        <a:bodyPr/>
        <a:lstStyle/>
        <a:p>
          <a:endParaRPr lang="en-US"/>
        </a:p>
      </dgm:t>
    </dgm:pt>
    <dgm:pt modelId="{56D388CC-BD6F-4E5E-9494-8998D195578E}" type="pres">
      <dgm:prSet presAssocID="{0DA5A35D-E5D4-4041-964E-EE61265E7383}" presName="root" presStyleCnt="0">
        <dgm:presLayoutVars>
          <dgm:dir/>
          <dgm:resizeHandles val="exact"/>
        </dgm:presLayoutVars>
      </dgm:prSet>
      <dgm:spPr/>
    </dgm:pt>
    <dgm:pt modelId="{CB9B47C3-B93E-4295-8CEC-1D87E69C4FD5}" type="pres">
      <dgm:prSet presAssocID="{D0F2E183-CAB8-4E8B-AAB5-44E1D2A87FAF}" presName="compNode" presStyleCnt="0"/>
      <dgm:spPr/>
    </dgm:pt>
    <dgm:pt modelId="{90DAEA5E-1D5A-4C46-B0DF-DA77B2DD3630}" type="pres">
      <dgm:prSet presAssocID="{D0F2E183-CAB8-4E8B-AAB5-44E1D2A87FAF}" presName="bgRect" presStyleLbl="bgShp" presStyleIdx="0" presStyleCnt="2"/>
      <dgm:spPr>
        <a:solidFill>
          <a:schemeClr val="accent3"/>
        </a:solidFill>
      </dgm:spPr>
    </dgm:pt>
    <dgm:pt modelId="{D0270A29-C568-4D4A-BE0D-1FEFB25A5819}" type="pres">
      <dgm:prSet presAssocID="{D0F2E183-CAB8-4E8B-AAB5-44E1D2A87FAF}"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Zoom Out"/>
        </a:ext>
      </dgm:extLst>
    </dgm:pt>
    <dgm:pt modelId="{916F3805-44FC-4C45-940F-E2D8FB783709}" type="pres">
      <dgm:prSet presAssocID="{D0F2E183-CAB8-4E8B-AAB5-44E1D2A87FAF}" presName="spaceRect" presStyleCnt="0"/>
      <dgm:spPr/>
    </dgm:pt>
    <dgm:pt modelId="{2E3462DF-224F-4B20-B27A-9FD6837A90DD}" type="pres">
      <dgm:prSet presAssocID="{D0F2E183-CAB8-4E8B-AAB5-44E1D2A87FAF}" presName="parTx" presStyleLbl="revTx" presStyleIdx="0" presStyleCnt="2">
        <dgm:presLayoutVars>
          <dgm:chMax val="0"/>
          <dgm:chPref val="0"/>
        </dgm:presLayoutVars>
      </dgm:prSet>
      <dgm:spPr/>
    </dgm:pt>
    <dgm:pt modelId="{316C8C9B-B458-4BC1-B4C7-2A6B926E4331}" type="pres">
      <dgm:prSet presAssocID="{A7F39E23-DA7A-40D0-BFE2-F93FA69DC276}" presName="sibTrans" presStyleCnt="0"/>
      <dgm:spPr/>
    </dgm:pt>
    <dgm:pt modelId="{040CAE3B-3692-4D09-93DF-646761A808A7}" type="pres">
      <dgm:prSet presAssocID="{B9D96FEC-C0BB-4F6F-B67B-A35193B814B2}" presName="compNode" presStyleCnt="0"/>
      <dgm:spPr/>
    </dgm:pt>
    <dgm:pt modelId="{F6ECA3FF-508B-4D68-96DC-FB088183E7A3}" type="pres">
      <dgm:prSet presAssocID="{B9D96FEC-C0BB-4F6F-B67B-A35193B814B2}" presName="bgRect" presStyleLbl="bgShp" presStyleIdx="1" presStyleCnt="2"/>
      <dgm:spPr/>
    </dgm:pt>
    <dgm:pt modelId="{36514DBD-1626-4AF4-84D8-5166CBB574B1}" type="pres">
      <dgm:prSet presAssocID="{B9D96FEC-C0BB-4F6F-B67B-A35193B814B2}"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lassroom"/>
        </a:ext>
      </dgm:extLst>
    </dgm:pt>
    <dgm:pt modelId="{D82CC12D-390A-430D-B05A-DA388C4D9E1B}" type="pres">
      <dgm:prSet presAssocID="{B9D96FEC-C0BB-4F6F-B67B-A35193B814B2}" presName="spaceRect" presStyleCnt="0"/>
      <dgm:spPr/>
    </dgm:pt>
    <dgm:pt modelId="{6D6F2B4A-1FE3-4F43-A170-F7972209B8B3}" type="pres">
      <dgm:prSet presAssocID="{B9D96FEC-C0BB-4F6F-B67B-A35193B814B2}" presName="parTx" presStyleLbl="revTx" presStyleIdx="1" presStyleCnt="2">
        <dgm:presLayoutVars>
          <dgm:chMax val="0"/>
          <dgm:chPref val="0"/>
        </dgm:presLayoutVars>
      </dgm:prSet>
      <dgm:spPr/>
    </dgm:pt>
  </dgm:ptLst>
  <dgm:cxnLst>
    <dgm:cxn modelId="{8EA66B21-E87D-4F18-8A6C-F97F4A525A7F}" type="presOf" srcId="{D0F2E183-CAB8-4E8B-AAB5-44E1D2A87FAF}" destId="{2E3462DF-224F-4B20-B27A-9FD6837A90DD}" srcOrd="0" destOrd="0" presId="urn:microsoft.com/office/officeart/2018/2/layout/IconVerticalSolidList"/>
    <dgm:cxn modelId="{AC440C3B-FABD-4DB0-9AB5-210421869718}" srcId="{0DA5A35D-E5D4-4041-964E-EE61265E7383}" destId="{B9D96FEC-C0BB-4F6F-B67B-A35193B814B2}" srcOrd="1" destOrd="0" parTransId="{CD777CF8-C5D6-4469-B713-47E957D93160}" sibTransId="{FF991FD1-56E2-4148-8C3E-011EE9217763}"/>
    <dgm:cxn modelId="{AC7C1B50-8F98-4CD0-80FB-6F62E0BF5B8B}" srcId="{0DA5A35D-E5D4-4041-964E-EE61265E7383}" destId="{D0F2E183-CAB8-4E8B-AAB5-44E1D2A87FAF}" srcOrd="0" destOrd="0" parTransId="{9D7124B9-FEA0-4D66-815E-0BE95ADC1836}" sibTransId="{A7F39E23-DA7A-40D0-BFE2-F93FA69DC276}"/>
    <dgm:cxn modelId="{45311D71-6B0B-4BE0-8162-6B01879EADFA}" type="presOf" srcId="{B9D96FEC-C0BB-4F6F-B67B-A35193B814B2}" destId="{6D6F2B4A-1FE3-4F43-A170-F7972209B8B3}" srcOrd="0" destOrd="0" presId="urn:microsoft.com/office/officeart/2018/2/layout/IconVerticalSolidList"/>
    <dgm:cxn modelId="{752E597D-33C2-4411-9D34-B04E73F12937}" type="presOf" srcId="{0DA5A35D-E5D4-4041-964E-EE61265E7383}" destId="{56D388CC-BD6F-4E5E-9494-8998D195578E}" srcOrd="0" destOrd="0" presId="urn:microsoft.com/office/officeart/2018/2/layout/IconVerticalSolidList"/>
    <dgm:cxn modelId="{AB44B79D-2D72-48F9-B92C-4A38438DFF49}" type="presParOf" srcId="{56D388CC-BD6F-4E5E-9494-8998D195578E}" destId="{CB9B47C3-B93E-4295-8CEC-1D87E69C4FD5}" srcOrd="0" destOrd="0" presId="urn:microsoft.com/office/officeart/2018/2/layout/IconVerticalSolidList"/>
    <dgm:cxn modelId="{5ED00B68-59BB-45C0-9FC1-A4C45E26B331}" type="presParOf" srcId="{CB9B47C3-B93E-4295-8CEC-1D87E69C4FD5}" destId="{90DAEA5E-1D5A-4C46-B0DF-DA77B2DD3630}" srcOrd="0" destOrd="0" presId="urn:microsoft.com/office/officeart/2018/2/layout/IconVerticalSolidList"/>
    <dgm:cxn modelId="{1EA3C794-8ADD-4333-B1FD-48867C05B475}" type="presParOf" srcId="{CB9B47C3-B93E-4295-8CEC-1D87E69C4FD5}" destId="{D0270A29-C568-4D4A-BE0D-1FEFB25A5819}" srcOrd="1" destOrd="0" presId="urn:microsoft.com/office/officeart/2018/2/layout/IconVerticalSolidList"/>
    <dgm:cxn modelId="{5B1DDBBF-748A-49BB-8B82-718455A3FCD4}" type="presParOf" srcId="{CB9B47C3-B93E-4295-8CEC-1D87E69C4FD5}" destId="{916F3805-44FC-4C45-940F-E2D8FB783709}" srcOrd="2" destOrd="0" presId="urn:microsoft.com/office/officeart/2018/2/layout/IconVerticalSolidList"/>
    <dgm:cxn modelId="{72AA54DA-989E-4F4C-8887-D6C7A0086B09}" type="presParOf" srcId="{CB9B47C3-B93E-4295-8CEC-1D87E69C4FD5}" destId="{2E3462DF-224F-4B20-B27A-9FD6837A90DD}" srcOrd="3" destOrd="0" presId="urn:microsoft.com/office/officeart/2018/2/layout/IconVerticalSolidList"/>
    <dgm:cxn modelId="{445D8BA0-24BD-4D36-BB11-D9B7FA1D5E58}" type="presParOf" srcId="{56D388CC-BD6F-4E5E-9494-8998D195578E}" destId="{316C8C9B-B458-4BC1-B4C7-2A6B926E4331}" srcOrd="1" destOrd="0" presId="urn:microsoft.com/office/officeart/2018/2/layout/IconVerticalSolidList"/>
    <dgm:cxn modelId="{86CE2255-7879-401A-AEDB-2C33E18C2464}" type="presParOf" srcId="{56D388CC-BD6F-4E5E-9494-8998D195578E}" destId="{040CAE3B-3692-4D09-93DF-646761A808A7}" srcOrd="2" destOrd="0" presId="urn:microsoft.com/office/officeart/2018/2/layout/IconVerticalSolidList"/>
    <dgm:cxn modelId="{241F0BA3-8DF9-4472-BD3F-79B76739AD0F}" type="presParOf" srcId="{040CAE3B-3692-4D09-93DF-646761A808A7}" destId="{F6ECA3FF-508B-4D68-96DC-FB088183E7A3}" srcOrd="0" destOrd="0" presId="urn:microsoft.com/office/officeart/2018/2/layout/IconVerticalSolidList"/>
    <dgm:cxn modelId="{0596F101-FC53-4C30-9A97-22F0E1B6F1F3}" type="presParOf" srcId="{040CAE3B-3692-4D09-93DF-646761A808A7}" destId="{36514DBD-1626-4AF4-84D8-5166CBB574B1}" srcOrd="1" destOrd="0" presId="urn:microsoft.com/office/officeart/2018/2/layout/IconVerticalSolidList"/>
    <dgm:cxn modelId="{07489EBC-58C5-4557-BFE0-43E878E85113}" type="presParOf" srcId="{040CAE3B-3692-4D09-93DF-646761A808A7}" destId="{D82CC12D-390A-430D-B05A-DA388C4D9E1B}" srcOrd="2" destOrd="0" presId="urn:microsoft.com/office/officeart/2018/2/layout/IconVerticalSolidList"/>
    <dgm:cxn modelId="{B7F0150F-91CD-43FC-B962-E5D840C05B80}" type="presParOf" srcId="{040CAE3B-3692-4D09-93DF-646761A808A7}" destId="{6D6F2B4A-1FE3-4F43-A170-F7972209B8B3}" srcOrd="3" destOrd="0" presId="urn:microsoft.com/office/officeart/2018/2/layout/IconVerticalSoli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3E81ED0-60FB-C34C-9107-C9D22794CA4C}" type="doc">
      <dgm:prSet loTypeId="urn:microsoft.com/office/officeart/2018/2/layout/IconLabelList" loCatId="icon" qsTypeId="urn:microsoft.com/office/officeart/2005/8/quickstyle/simple1" qsCatId="simple" csTypeId="urn:microsoft.com/office/officeart/2005/8/colors/colorful2" csCatId="colorful" phldr="1"/>
      <dgm:spPr/>
      <dgm:t>
        <a:bodyPr/>
        <a:lstStyle/>
        <a:p>
          <a:endParaRPr lang="en-US"/>
        </a:p>
      </dgm:t>
    </dgm:pt>
    <dgm:pt modelId="{817AB4B5-A0F6-2C47-B3E3-91EDDCCC4763}">
      <dgm:prSet/>
      <dgm:spPr/>
      <dgm:t>
        <a:bodyPr/>
        <a:lstStyle/>
        <a:p>
          <a:pPr>
            <a:lnSpc>
              <a:spcPct val="100000"/>
            </a:lnSpc>
          </a:pPr>
          <a:r>
            <a:rPr lang="en-US" dirty="0"/>
            <a:t>Directs student action</a:t>
          </a:r>
        </a:p>
      </dgm:t>
    </dgm:pt>
    <dgm:pt modelId="{42838E19-DD19-8348-A677-5F49CC875526}" type="parTrans" cxnId="{49E5A4A7-A706-604B-9008-55FD4B7505B0}">
      <dgm:prSet/>
      <dgm:spPr/>
      <dgm:t>
        <a:bodyPr/>
        <a:lstStyle/>
        <a:p>
          <a:endParaRPr lang="en-US"/>
        </a:p>
      </dgm:t>
    </dgm:pt>
    <dgm:pt modelId="{A23A8370-7C6A-7842-96D1-BA919294E4C1}" type="sibTrans" cxnId="{49E5A4A7-A706-604B-9008-55FD4B7505B0}">
      <dgm:prSet/>
      <dgm:spPr/>
      <dgm:t>
        <a:bodyPr/>
        <a:lstStyle/>
        <a:p>
          <a:endParaRPr lang="en-US"/>
        </a:p>
      </dgm:t>
    </dgm:pt>
    <dgm:pt modelId="{DAF0AFC1-2B8A-0D4D-A321-8FDBA62CFF7F}">
      <dgm:prSet/>
      <dgm:spPr/>
      <dgm:t>
        <a:bodyPr/>
        <a:lstStyle/>
        <a:p>
          <a:pPr>
            <a:lnSpc>
              <a:spcPct val="100000"/>
            </a:lnSpc>
          </a:pPr>
          <a:r>
            <a:rPr lang="en-US" dirty="0"/>
            <a:t>Clear</a:t>
          </a:r>
        </a:p>
      </dgm:t>
    </dgm:pt>
    <dgm:pt modelId="{E93B25C5-99B2-1342-9AA2-F6B01349DBCA}" type="parTrans" cxnId="{75773969-78B6-D444-ACAB-2577DFD117F9}">
      <dgm:prSet/>
      <dgm:spPr/>
      <dgm:t>
        <a:bodyPr/>
        <a:lstStyle/>
        <a:p>
          <a:endParaRPr lang="en-US"/>
        </a:p>
      </dgm:t>
    </dgm:pt>
    <dgm:pt modelId="{B0B0E4D9-DD92-ED40-8C99-D12071CBCB65}" type="sibTrans" cxnId="{75773969-78B6-D444-ACAB-2577DFD117F9}">
      <dgm:prSet/>
      <dgm:spPr/>
      <dgm:t>
        <a:bodyPr/>
        <a:lstStyle/>
        <a:p>
          <a:endParaRPr lang="en-US"/>
        </a:p>
      </dgm:t>
    </dgm:pt>
    <dgm:pt modelId="{396E5AEF-A2D1-4C4E-965B-012AF2E9B25C}">
      <dgm:prSet/>
      <dgm:spPr/>
      <dgm:t>
        <a:bodyPr/>
        <a:lstStyle/>
        <a:p>
          <a:pPr>
            <a:lnSpc>
              <a:spcPct val="100000"/>
            </a:lnSpc>
          </a:pPr>
          <a:r>
            <a:rPr lang="en-US" b="0" i="0" dirty="0"/>
            <a:t>Step-by Step</a:t>
          </a:r>
          <a:endParaRPr lang="en-US" dirty="0"/>
        </a:p>
      </dgm:t>
    </dgm:pt>
    <dgm:pt modelId="{463E4AAA-AD2D-C64A-B46A-79D97ED9FDB7}" type="parTrans" cxnId="{A4A5739A-1050-DA42-BF38-793F5EBDCC7E}">
      <dgm:prSet/>
      <dgm:spPr/>
      <dgm:t>
        <a:bodyPr/>
        <a:lstStyle/>
        <a:p>
          <a:endParaRPr lang="en-US"/>
        </a:p>
      </dgm:t>
    </dgm:pt>
    <dgm:pt modelId="{EC28B24C-9348-FC48-967A-42DC93159D44}" type="sibTrans" cxnId="{A4A5739A-1050-DA42-BF38-793F5EBDCC7E}">
      <dgm:prSet/>
      <dgm:spPr/>
      <dgm:t>
        <a:bodyPr/>
        <a:lstStyle/>
        <a:p>
          <a:endParaRPr lang="en-US"/>
        </a:p>
      </dgm:t>
    </dgm:pt>
    <dgm:pt modelId="{FD641456-7E05-E548-BA9D-84363D57566D}">
      <dgm:prSet/>
      <dgm:spPr/>
      <dgm:t>
        <a:bodyPr/>
        <a:lstStyle/>
        <a:p>
          <a:pPr>
            <a:lnSpc>
              <a:spcPct val="100000"/>
            </a:lnSpc>
          </a:pPr>
          <a:r>
            <a:rPr lang="en-US" b="0" i="0" dirty="0"/>
            <a:t>Consistent</a:t>
          </a:r>
          <a:endParaRPr lang="en-US" dirty="0"/>
        </a:p>
      </dgm:t>
    </dgm:pt>
    <dgm:pt modelId="{3C3DCF55-9F1A-1F4F-AB40-2BAE3F45AC57}" type="parTrans" cxnId="{3CA15916-CC44-274B-8BED-430E473165CD}">
      <dgm:prSet/>
      <dgm:spPr/>
      <dgm:t>
        <a:bodyPr/>
        <a:lstStyle/>
        <a:p>
          <a:endParaRPr lang="en-US"/>
        </a:p>
      </dgm:t>
    </dgm:pt>
    <dgm:pt modelId="{BF3F19B0-6224-9444-91C1-7B96CA25FD67}" type="sibTrans" cxnId="{3CA15916-CC44-274B-8BED-430E473165CD}">
      <dgm:prSet/>
      <dgm:spPr/>
      <dgm:t>
        <a:bodyPr/>
        <a:lstStyle/>
        <a:p>
          <a:endParaRPr lang="en-US"/>
        </a:p>
      </dgm:t>
    </dgm:pt>
    <dgm:pt modelId="{03660960-D4F3-3C4D-B417-A7111B7E2A2C}">
      <dgm:prSet/>
      <dgm:spPr/>
      <dgm:t>
        <a:bodyPr/>
        <a:lstStyle/>
        <a:p>
          <a:pPr>
            <a:lnSpc>
              <a:spcPct val="100000"/>
            </a:lnSpc>
          </a:pPr>
          <a:r>
            <a:rPr lang="en-US" b="0" i="0" dirty="0"/>
            <a:t>Reduces Anxiety</a:t>
          </a:r>
          <a:endParaRPr lang="en-US" dirty="0"/>
        </a:p>
      </dgm:t>
    </dgm:pt>
    <dgm:pt modelId="{08DC39D7-BCFE-5D4A-8725-8BFA46A7B852}" type="parTrans" cxnId="{E93A86B0-E27C-A448-9B35-C33366002AD7}">
      <dgm:prSet/>
      <dgm:spPr/>
      <dgm:t>
        <a:bodyPr/>
        <a:lstStyle/>
        <a:p>
          <a:endParaRPr lang="en-US"/>
        </a:p>
      </dgm:t>
    </dgm:pt>
    <dgm:pt modelId="{EC7F88B8-8FF2-B945-A0CB-CA7D8888E4B3}" type="sibTrans" cxnId="{E93A86B0-E27C-A448-9B35-C33366002AD7}">
      <dgm:prSet/>
      <dgm:spPr/>
      <dgm:t>
        <a:bodyPr/>
        <a:lstStyle/>
        <a:p>
          <a:endParaRPr lang="en-US"/>
        </a:p>
      </dgm:t>
    </dgm:pt>
    <dgm:pt modelId="{3EDB4530-9EF1-4B42-865F-60CBCF9F4312}" type="pres">
      <dgm:prSet presAssocID="{23E81ED0-60FB-C34C-9107-C9D22794CA4C}" presName="root" presStyleCnt="0">
        <dgm:presLayoutVars>
          <dgm:dir/>
          <dgm:resizeHandles val="exact"/>
        </dgm:presLayoutVars>
      </dgm:prSet>
      <dgm:spPr/>
    </dgm:pt>
    <dgm:pt modelId="{C7DA8E62-CB92-4547-AB3E-945EE154B43E}" type="pres">
      <dgm:prSet presAssocID="{817AB4B5-A0F6-2C47-B3E3-91EDDCCC4763}" presName="compNode" presStyleCnt="0"/>
      <dgm:spPr/>
    </dgm:pt>
    <dgm:pt modelId="{9219B039-E893-4F46-9615-F90CCC605223}" type="pres">
      <dgm:prSet presAssocID="{817AB4B5-A0F6-2C47-B3E3-91EDDCCC4763}" presName="iconRect" presStyleLbl="node1" presStyleIdx="0" presStyleCnt="5"/>
      <dgm:spPr>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dgm:spPr>
      <dgm:extLst>
        <a:ext uri="{E40237B7-FDA0-4F09-8148-C483321AD2D9}">
          <dgm14:cNvPr xmlns:dgm14="http://schemas.microsoft.com/office/drawing/2010/diagram" id="0" name="" descr="Clapper board outline"/>
        </a:ext>
      </dgm:extLst>
    </dgm:pt>
    <dgm:pt modelId="{6DAB4D66-FB2D-409C-A331-394948E505C9}" type="pres">
      <dgm:prSet presAssocID="{817AB4B5-A0F6-2C47-B3E3-91EDDCCC4763}" presName="spaceRect" presStyleCnt="0"/>
      <dgm:spPr/>
    </dgm:pt>
    <dgm:pt modelId="{9768D66F-D47C-476F-96D5-DB3C143CECC9}" type="pres">
      <dgm:prSet presAssocID="{817AB4B5-A0F6-2C47-B3E3-91EDDCCC4763}" presName="textRect" presStyleLbl="revTx" presStyleIdx="0" presStyleCnt="5">
        <dgm:presLayoutVars>
          <dgm:chMax val="1"/>
          <dgm:chPref val="1"/>
        </dgm:presLayoutVars>
      </dgm:prSet>
      <dgm:spPr/>
    </dgm:pt>
    <dgm:pt modelId="{A5FF8F4D-C48D-45C8-A420-58CE7070D9A0}" type="pres">
      <dgm:prSet presAssocID="{A23A8370-7C6A-7842-96D1-BA919294E4C1}" presName="sibTrans" presStyleCnt="0"/>
      <dgm:spPr/>
    </dgm:pt>
    <dgm:pt modelId="{FFBED293-D964-4A09-BF8C-F8925DD69A05}" type="pres">
      <dgm:prSet presAssocID="{DAF0AFC1-2B8A-0D4D-A321-8FDBA62CFF7F}" presName="compNode" presStyleCnt="0"/>
      <dgm:spPr/>
    </dgm:pt>
    <dgm:pt modelId="{3C3222FE-A4CB-476C-8E19-B758F47A915B}" type="pres">
      <dgm:prSet presAssocID="{DAF0AFC1-2B8A-0D4D-A321-8FDBA62CFF7F}"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dgm:spPr>
      <dgm:extLst>
        <a:ext uri="{E40237B7-FDA0-4F09-8148-C483321AD2D9}">
          <dgm14:cNvPr xmlns:dgm14="http://schemas.microsoft.com/office/drawing/2010/diagram" id="0" name="" descr="Sun outline"/>
        </a:ext>
      </dgm:extLst>
    </dgm:pt>
    <dgm:pt modelId="{83E85C72-CF4E-4AEA-BA45-BD7E55842526}" type="pres">
      <dgm:prSet presAssocID="{DAF0AFC1-2B8A-0D4D-A321-8FDBA62CFF7F}" presName="spaceRect" presStyleCnt="0"/>
      <dgm:spPr/>
    </dgm:pt>
    <dgm:pt modelId="{7ABFE859-8C28-4D5A-93F7-80CCED9B12F4}" type="pres">
      <dgm:prSet presAssocID="{DAF0AFC1-2B8A-0D4D-A321-8FDBA62CFF7F}" presName="textRect" presStyleLbl="revTx" presStyleIdx="1" presStyleCnt="5">
        <dgm:presLayoutVars>
          <dgm:chMax val="1"/>
          <dgm:chPref val="1"/>
        </dgm:presLayoutVars>
      </dgm:prSet>
      <dgm:spPr/>
    </dgm:pt>
    <dgm:pt modelId="{12D730DE-577C-4600-881E-A55D322E0313}" type="pres">
      <dgm:prSet presAssocID="{B0B0E4D9-DD92-ED40-8C99-D12071CBCB65}" presName="sibTrans" presStyleCnt="0"/>
      <dgm:spPr/>
    </dgm:pt>
    <dgm:pt modelId="{90C70BB7-0353-4792-BBA5-E52FA89F1E13}" type="pres">
      <dgm:prSet presAssocID="{396E5AEF-A2D1-4C4E-965B-012AF2E9B25C}" presName="compNode" presStyleCnt="0"/>
      <dgm:spPr/>
    </dgm:pt>
    <dgm:pt modelId="{AC67EB82-C60F-4C70-AE04-C6380FD178E5}" type="pres">
      <dgm:prSet presAssocID="{396E5AEF-A2D1-4C4E-965B-012AF2E9B25C}" presName="iconRect" presStyleLbl="node1" presStyleIdx="2" presStyleCnt="5"/>
      <dgm:spPr>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dgm:spPr>
      <dgm:extLst>
        <a:ext uri="{E40237B7-FDA0-4F09-8148-C483321AD2D9}">
          <dgm14:cNvPr xmlns:dgm14="http://schemas.microsoft.com/office/drawing/2010/diagram" id="0" name="" descr="Dance steps outline"/>
        </a:ext>
      </dgm:extLst>
    </dgm:pt>
    <dgm:pt modelId="{A1ADF201-D574-49BE-8F0D-EA418254FDDE}" type="pres">
      <dgm:prSet presAssocID="{396E5AEF-A2D1-4C4E-965B-012AF2E9B25C}" presName="spaceRect" presStyleCnt="0"/>
      <dgm:spPr/>
    </dgm:pt>
    <dgm:pt modelId="{7B45304B-3D3F-4269-B899-A244FFD6BD0F}" type="pres">
      <dgm:prSet presAssocID="{396E5AEF-A2D1-4C4E-965B-012AF2E9B25C}" presName="textRect" presStyleLbl="revTx" presStyleIdx="2" presStyleCnt="5">
        <dgm:presLayoutVars>
          <dgm:chMax val="1"/>
          <dgm:chPref val="1"/>
        </dgm:presLayoutVars>
      </dgm:prSet>
      <dgm:spPr/>
    </dgm:pt>
    <dgm:pt modelId="{1BD37DBC-A76C-4C97-8493-273D1843D077}" type="pres">
      <dgm:prSet presAssocID="{EC28B24C-9348-FC48-967A-42DC93159D44}" presName="sibTrans" presStyleCnt="0"/>
      <dgm:spPr/>
    </dgm:pt>
    <dgm:pt modelId="{5050111A-64CB-4722-8EC7-6E742765CBCE}" type="pres">
      <dgm:prSet presAssocID="{FD641456-7E05-E548-BA9D-84363D57566D}" presName="compNode" presStyleCnt="0"/>
      <dgm:spPr/>
    </dgm:pt>
    <dgm:pt modelId="{9C65F9B2-9660-47D2-907F-45E741267A4A}" type="pres">
      <dgm:prSet presAssocID="{FD641456-7E05-E548-BA9D-84363D57566D}"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a:fillRect/>
          </a:stretch>
        </a:blipFill>
      </dgm:spPr>
      <dgm:extLst>
        <a:ext uri="{E40237B7-FDA0-4F09-8148-C483321AD2D9}">
          <dgm14:cNvPr xmlns:dgm14="http://schemas.microsoft.com/office/drawing/2010/diagram" id="0" name="" descr="Document outline"/>
        </a:ext>
      </dgm:extLst>
    </dgm:pt>
    <dgm:pt modelId="{75FAEBFF-4413-49AF-9FB2-6D252E557990}" type="pres">
      <dgm:prSet presAssocID="{FD641456-7E05-E548-BA9D-84363D57566D}" presName="spaceRect" presStyleCnt="0"/>
      <dgm:spPr/>
    </dgm:pt>
    <dgm:pt modelId="{A8C0FAF3-0427-4DFB-8E46-6E2864C275A2}" type="pres">
      <dgm:prSet presAssocID="{FD641456-7E05-E548-BA9D-84363D57566D}" presName="textRect" presStyleLbl="revTx" presStyleIdx="3" presStyleCnt="5">
        <dgm:presLayoutVars>
          <dgm:chMax val="1"/>
          <dgm:chPref val="1"/>
        </dgm:presLayoutVars>
      </dgm:prSet>
      <dgm:spPr/>
    </dgm:pt>
    <dgm:pt modelId="{C9A4126B-55F8-4297-A156-FB28D9B47705}" type="pres">
      <dgm:prSet presAssocID="{BF3F19B0-6224-9444-91C1-7B96CA25FD67}" presName="sibTrans" presStyleCnt="0"/>
      <dgm:spPr/>
    </dgm:pt>
    <dgm:pt modelId="{6C555E8A-F508-47BB-81A8-6D23D9AACB51}" type="pres">
      <dgm:prSet presAssocID="{03660960-D4F3-3C4D-B417-A7111B7E2A2C}" presName="compNode" presStyleCnt="0"/>
      <dgm:spPr/>
    </dgm:pt>
    <dgm:pt modelId="{2AE8DB2A-EDBA-4664-A660-5D8DC01A4061}" type="pres">
      <dgm:prSet presAssocID="{03660960-D4F3-3C4D-B417-A7111B7E2A2C}"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a:fillRect/>
          </a:stretch>
        </a:blipFill>
      </dgm:spPr>
      <dgm:extLst>
        <a:ext uri="{E40237B7-FDA0-4F09-8148-C483321AD2D9}">
          <dgm14:cNvPr xmlns:dgm14="http://schemas.microsoft.com/office/drawing/2010/diagram" id="0" name="" descr="Cloud With Lightning And Rain outline"/>
        </a:ext>
      </dgm:extLst>
    </dgm:pt>
    <dgm:pt modelId="{19B4CF97-9FC1-45BA-B27A-BACE7D37B545}" type="pres">
      <dgm:prSet presAssocID="{03660960-D4F3-3C4D-B417-A7111B7E2A2C}" presName="spaceRect" presStyleCnt="0"/>
      <dgm:spPr/>
    </dgm:pt>
    <dgm:pt modelId="{5BB30FC9-0944-4D28-96D9-5014919C4468}" type="pres">
      <dgm:prSet presAssocID="{03660960-D4F3-3C4D-B417-A7111B7E2A2C}" presName="textRect" presStyleLbl="revTx" presStyleIdx="4" presStyleCnt="5">
        <dgm:presLayoutVars>
          <dgm:chMax val="1"/>
          <dgm:chPref val="1"/>
        </dgm:presLayoutVars>
      </dgm:prSet>
      <dgm:spPr/>
    </dgm:pt>
  </dgm:ptLst>
  <dgm:cxnLst>
    <dgm:cxn modelId="{FB13FD0A-F356-9F4A-8B0B-A967BDE15093}" type="presOf" srcId="{396E5AEF-A2D1-4C4E-965B-012AF2E9B25C}" destId="{7B45304B-3D3F-4269-B899-A244FFD6BD0F}" srcOrd="0" destOrd="0" presId="urn:microsoft.com/office/officeart/2018/2/layout/IconLabelList"/>
    <dgm:cxn modelId="{3CA15916-CC44-274B-8BED-430E473165CD}" srcId="{23E81ED0-60FB-C34C-9107-C9D22794CA4C}" destId="{FD641456-7E05-E548-BA9D-84363D57566D}" srcOrd="3" destOrd="0" parTransId="{3C3DCF55-9F1A-1F4F-AB40-2BAE3F45AC57}" sibTransId="{BF3F19B0-6224-9444-91C1-7B96CA25FD67}"/>
    <dgm:cxn modelId="{F04D4E2B-5433-1A47-A171-698BD3200E67}" type="presOf" srcId="{DAF0AFC1-2B8A-0D4D-A321-8FDBA62CFF7F}" destId="{7ABFE859-8C28-4D5A-93F7-80CCED9B12F4}" srcOrd="0" destOrd="0" presId="urn:microsoft.com/office/officeart/2018/2/layout/IconLabelList"/>
    <dgm:cxn modelId="{A28F095D-8963-3748-8B39-34C22D3323AD}" type="presOf" srcId="{03660960-D4F3-3C4D-B417-A7111B7E2A2C}" destId="{5BB30FC9-0944-4D28-96D9-5014919C4468}" srcOrd="0" destOrd="0" presId="urn:microsoft.com/office/officeart/2018/2/layout/IconLabelList"/>
    <dgm:cxn modelId="{75773969-78B6-D444-ACAB-2577DFD117F9}" srcId="{23E81ED0-60FB-C34C-9107-C9D22794CA4C}" destId="{DAF0AFC1-2B8A-0D4D-A321-8FDBA62CFF7F}" srcOrd="1" destOrd="0" parTransId="{E93B25C5-99B2-1342-9AA2-F6B01349DBCA}" sibTransId="{B0B0E4D9-DD92-ED40-8C99-D12071CBCB65}"/>
    <dgm:cxn modelId="{AD7A4584-C06D-ED4D-B55D-586CA3DC26EF}" type="presOf" srcId="{817AB4B5-A0F6-2C47-B3E3-91EDDCCC4763}" destId="{9768D66F-D47C-476F-96D5-DB3C143CECC9}" srcOrd="0" destOrd="0" presId="urn:microsoft.com/office/officeart/2018/2/layout/IconLabelList"/>
    <dgm:cxn modelId="{A4A5739A-1050-DA42-BF38-793F5EBDCC7E}" srcId="{23E81ED0-60FB-C34C-9107-C9D22794CA4C}" destId="{396E5AEF-A2D1-4C4E-965B-012AF2E9B25C}" srcOrd="2" destOrd="0" parTransId="{463E4AAA-AD2D-C64A-B46A-79D97ED9FDB7}" sibTransId="{EC28B24C-9348-FC48-967A-42DC93159D44}"/>
    <dgm:cxn modelId="{3BF4CBA2-ADEC-EA45-B4DD-2C038568D632}" type="presOf" srcId="{23E81ED0-60FB-C34C-9107-C9D22794CA4C}" destId="{3EDB4530-9EF1-4B42-865F-60CBCF9F4312}" srcOrd="0" destOrd="0" presId="urn:microsoft.com/office/officeart/2018/2/layout/IconLabelList"/>
    <dgm:cxn modelId="{49E5A4A7-A706-604B-9008-55FD4B7505B0}" srcId="{23E81ED0-60FB-C34C-9107-C9D22794CA4C}" destId="{817AB4B5-A0F6-2C47-B3E3-91EDDCCC4763}" srcOrd="0" destOrd="0" parTransId="{42838E19-DD19-8348-A677-5F49CC875526}" sibTransId="{A23A8370-7C6A-7842-96D1-BA919294E4C1}"/>
    <dgm:cxn modelId="{E93A86B0-E27C-A448-9B35-C33366002AD7}" srcId="{23E81ED0-60FB-C34C-9107-C9D22794CA4C}" destId="{03660960-D4F3-3C4D-B417-A7111B7E2A2C}" srcOrd="4" destOrd="0" parTransId="{08DC39D7-BCFE-5D4A-8725-8BFA46A7B852}" sibTransId="{EC7F88B8-8FF2-B945-A0CB-CA7D8888E4B3}"/>
    <dgm:cxn modelId="{432B71FF-77CD-9A43-B402-FE1B972BD35B}" type="presOf" srcId="{FD641456-7E05-E548-BA9D-84363D57566D}" destId="{A8C0FAF3-0427-4DFB-8E46-6E2864C275A2}" srcOrd="0" destOrd="0" presId="urn:microsoft.com/office/officeart/2018/2/layout/IconLabelList"/>
    <dgm:cxn modelId="{EB49D468-CC24-5D48-B0AD-6FB5161CE183}" type="presParOf" srcId="{3EDB4530-9EF1-4B42-865F-60CBCF9F4312}" destId="{C7DA8E62-CB92-4547-AB3E-945EE154B43E}" srcOrd="0" destOrd="0" presId="urn:microsoft.com/office/officeart/2018/2/layout/IconLabelList"/>
    <dgm:cxn modelId="{99377582-4862-9345-8D48-37C3A0282001}" type="presParOf" srcId="{C7DA8E62-CB92-4547-AB3E-945EE154B43E}" destId="{9219B039-E893-4F46-9615-F90CCC605223}" srcOrd="0" destOrd="0" presId="urn:microsoft.com/office/officeart/2018/2/layout/IconLabelList"/>
    <dgm:cxn modelId="{6D26E01E-3CFD-FC49-8FBE-14CA8255402A}" type="presParOf" srcId="{C7DA8E62-CB92-4547-AB3E-945EE154B43E}" destId="{6DAB4D66-FB2D-409C-A331-394948E505C9}" srcOrd="1" destOrd="0" presId="urn:microsoft.com/office/officeart/2018/2/layout/IconLabelList"/>
    <dgm:cxn modelId="{C238F506-37F1-744F-9573-C7FE7CF8FBF4}" type="presParOf" srcId="{C7DA8E62-CB92-4547-AB3E-945EE154B43E}" destId="{9768D66F-D47C-476F-96D5-DB3C143CECC9}" srcOrd="2" destOrd="0" presId="urn:microsoft.com/office/officeart/2018/2/layout/IconLabelList"/>
    <dgm:cxn modelId="{BD6E5225-2EAE-DD4E-9F65-7DD44D8DEB52}" type="presParOf" srcId="{3EDB4530-9EF1-4B42-865F-60CBCF9F4312}" destId="{A5FF8F4D-C48D-45C8-A420-58CE7070D9A0}" srcOrd="1" destOrd="0" presId="urn:microsoft.com/office/officeart/2018/2/layout/IconLabelList"/>
    <dgm:cxn modelId="{10222911-B7AB-5C48-80F2-C31EB6FD38CD}" type="presParOf" srcId="{3EDB4530-9EF1-4B42-865F-60CBCF9F4312}" destId="{FFBED293-D964-4A09-BF8C-F8925DD69A05}" srcOrd="2" destOrd="0" presId="urn:microsoft.com/office/officeart/2018/2/layout/IconLabelList"/>
    <dgm:cxn modelId="{B6F3D768-5150-B54F-B9E2-A3D4DC0D8CB0}" type="presParOf" srcId="{FFBED293-D964-4A09-BF8C-F8925DD69A05}" destId="{3C3222FE-A4CB-476C-8E19-B758F47A915B}" srcOrd="0" destOrd="0" presId="urn:microsoft.com/office/officeart/2018/2/layout/IconLabelList"/>
    <dgm:cxn modelId="{D56CA6E2-63F8-DE43-87B2-5B1B3B4884B3}" type="presParOf" srcId="{FFBED293-D964-4A09-BF8C-F8925DD69A05}" destId="{83E85C72-CF4E-4AEA-BA45-BD7E55842526}" srcOrd="1" destOrd="0" presId="urn:microsoft.com/office/officeart/2018/2/layout/IconLabelList"/>
    <dgm:cxn modelId="{C135EF91-8227-8F49-9941-FDC88C463DBE}" type="presParOf" srcId="{FFBED293-D964-4A09-BF8C-F8925DD69A05}" destId="{7ABFE859-8C28-4D5A-93F7-80CCED9B12F4}" srcOrd="2" destOrd="0" presId="urn:microsoft.com/office/officeart/2018/2/layout/IconLabelList"/>
    <dgm:cxn modelId="{A1682C21-2257-564E-A7F6-CDFC910A07FC}" type="presParOf" srcId="{3EDB4530-9EF1-4B42-865F-60CBCF9F4312}" destId="{12D730DE-577C-4600-881E-A55D322E0313}" srcOrd="3" destOrd="0" presId="urn:microsoft.com/office/officeart/2018/2/layout/IconLabelList"/>
    <dgm:cxn modelId="{E7BF8F70-4CAC-6D4B-B282-D0103252F5A3}" type="presParOf" srcId="{3EDB4530-9EF1-4B42-865F-60CBCF9F4312}" destId="{90C70BB7-0353-4792-BBA5-E52FA89F1E13}" srcOrd="4" destOrd="0" presId="urn:microsoft.com/office/officeart/2018/2/layout/IconLabelList"/>
    <dgm:cxn modelId="{CADC628E-9E39-304E-867A-AF51509128AC}" type="presParOf" srcId="{90C70BB7-0353-4792-BBA5-E52FA89F1E13}" destId="{AC67EB82-C60F-4C70-AE04-C6380FD178E5}" srcOrd="0" destOrd="0" presId="urn:microsoft.com/office/officeart/2018/2/layout/IconLabelList"/>
    <dgm:cxn modelId="{DA4595C8-CC00-BB42-8884-3E5DFA0D2E51}" type="presParOf" srcId="{90C70BB7-0353-4792-BBA5-E52FA89F1E13}" destId="{A1ADF201-D574-49BE-8F0D-EA418254FDDE}" srcOrd="1" destOrd="0" presId="urn:microsoft.com/office/officeart/2018/2/layout/IconLabelList"/>
    <dgm:cxn modelId="{50963182-82D5-0940-83B5-67B4D7C140DC}" type="presParOf" srcId="{90C70BB7-0353-4792-BBA5-E52FA89F1E13}" destId="{7B45304B-3D3F-4269-B899-A244FFD6BD0F}" srcOrd="2" destOrd="0" presId="urn:microsoft.com/office/officeart/2018/2/layout/IconLabelList"/>
    <dgm:cxn modelId="{6559BE64-5805-3E49-94FA-9597BCE5BF8D}" type="presParOf" srcId="{3EDB4530-9EF1-4B42-865F-60CBCF9F4312}" destId="{1BD37DBC-A76C-4C97-8493-273D1843D077}" srcOrd="5" destOrd="0" presId="urn:microsoft.com/office/officeart/2018/2/layout/IconLabelList"/>
    <dgm:cxn modelId="{F2B4673D-9C7C-C542-A865-F4D1F8853FAE}" type="presParOf" srcId="{3EDB4530-9EF1-4B42-865F-60CBCF9F4312}" destId="{5050111A-64CB-4722-8EC7-6E742765CBCE}" srcOrd="6" destOrd="0" presId="urn:microsoft.com/office/officeart/2018/2/layout/IconLabelList"/>
    <dgm:cxn modelId="{4DD87CC0-93EB-DA47-A768-3DA94346AFB6}" type="presParOf" srcId="{5050111A-64CB-4722-8EC7-6E742765CBCE}" destId="{9C65F9B2-9660-47D2-907F-45E741267A4A}" srcOrd="0" destOrd="0" presId="urn:microsoft.com/office/officeart/2018/2/layout/IconLabelList"/>
    <dgm:cxn modelId="{9D461966-75A0-F742-AEEE-76142CE3C4A2}" type="presParOf" srcId="{5050111A-64CB-4722-8EC7-6E742765CBCE}" destId="{75FAEBFF-4413-49AF-9FB2-6D252E557990}" srcOrd="1" destOrd="0" presId="urn:microsoft.com/office/officeart/2018/2/layout/IconLabelList"/>
    <dgm:cxn modelId="{AC62CBE5-E543-B841-8DFB-A2D8BDF2CD81}" type="presParOf" srcId="{5050111A-64CB-4722-8EC7-6E742765CBCE}" destId="{A8C0FAF3-0427-4DFB-8E46-6E2864C275A2}" srcOrd="2" destOrd="0" presId="urn:microsoft.com/office/officeart/2018/2/layout/IconLabelList"/>
    <dgm:cxn modelId="{DDA009AF-73C0-F741-891B-1E8CC2EB6ED5}" type="presParOf" srcId="{3EDB4530-9EF1-4B42-865F-60CBCF9F4312}" destId="{C9A4126B-55F8-4297-A156-FB28D9B47705}" srcOrd="7" destOrd="0" presId="urn:microsoft.com/office/officeart/2018/2/layout/IconLabelList"/>
    <dgm:cxn modelId="{107AB0EC-B627-EF43-9279-113E54274F0F}" type="presParOf" srcId="{3EDB4530-9EF1-4B42-865F-60CBCF9F4312}" destId="{6C555E8A-F508-47BB-81A8-6D23D9AACB51}" srcOrd="8" destOrd="0" presId="urn:microsoft.com/office/officeart/2018/2/layout/IconLabelList"/>
    <dgm:cxn modelId="{C62733B9-98DF-AD41-8D1E-9329858C322B}" type="presParOf" srcId="{6C555E8A-F508-47BB-81A8-6D23D9AACB51}" destId="{2AE8DB2A-EDBA-4664-A660-5D8DC01A4061}" srcOrd="0" destOrd="0" presId="urn:microsoft.com/office/officeart/2018/2/layout/IconLabelList"/>
    <dgm:cxn modelId="{F4B05B4D-B287-2544-ABD6-7FC437CDF235}" type="presParOf" srcId="{6C555E8A-F508-47BB-81A8-6D23D9AACB51}" destId="{19B4CF97-9FC1-45BA-B27A-BACE7D37B545}" srcOrd="1" destOrd="0" presId="urn:microsoft.com/office/officeart/2018/2/layout/IconLabelList"/>
    <dgm:cxn modelId="{A004C5B7-E371-C54D-B9A5-EE4835517939}" type="presParOf" srcId="{6C555E8A-F508-47BB-81A8-6D23D9AACB51}" destId="{5BB30FC9-0944-4D28-96D9-5014919C4468}" srcOrd="2" destOrd="0" presId="urn:microsoft.com/office/officeart/2018/2/layout/IconLabel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C3222FE-A4CB-476C-8E19-B758F47A915B}">
      <dsp:nvSpPr>
        <dsp:cNvPr id="0" name=""/>
        <dsp:cNvSpPr/>
      </dsp:nvSpPr>
      <dsp:spPr>
        <a:xfrm>
          <a:off x="624768" y="1084385"/>
          <a:ext cx="956137" cy="956137"/>
        </a:xfrm>
        <a:prstGeom prst="rect">
          <a:avLst/>
        </a:prstGeom>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ABFE859-8C28-4D5A-93F7-80CCED9B12F4}">
      <dsp:nvSpPr>
        <dsp:cNvPr id="0" name=""/>
        <dsp:cNvSpPr/>
      </dsp:nvSpPr>
      <dsp:spPr>
        <a:xfrm>
          <a:off x="40462" y="2336533"/>
          <a:ext cx="21247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44550">
            <a:lnSpc>
              <a:spcPct val="100000"/>
            </a:lnSpc>
            <a:spcBef>
              <a:spcPct val="0"/>
            </a:spcBef>
            <a:spcAft>
              <a:spcPct val="35000"/>
            </a:spcAft>
            <a:buNone/>
          </a:pPr>
          <a:r>
            <a:rPr lang="en-US" sz="1900" b="0" i="0" kern="1200" dirty="0"/>
            <a:t>Course Outcomes</a:t>
          </a:r>
          <a:endParaRPr lang="en-US" sz="1900" kern="1200" dirty="0"/>
        </a:p>
      </dsp:txBody>
      <dsp:txXfrm>
        <a:off x="40462" y="2336533"/>
        <a:ext cx="2124750" cy="720000"/>
      </dsp:txXfrm>
    </dsp:sp>
    <dsp:sp modelId="{AC67EB82-C60F-4C70-AE04-C6380FD178E5}">
      <dsp:nvSpPr>
        <dsp:cNvPr id="0" name=""/>
        <dsp:cNvSpPr/>
      </dsp:nvSpPr>
      <dsp:spPr>
        <a:xfrm>
          <a:off x="3121350" y="1084385"/>
          <a:ext cx="956137" cy="956137"/>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B45304B-3D3F-4269-B899-A244FFD6BD0F}">
      <dsp:nvSpPr>
        <dsp:cNvPr id="0" name=""/>
        <dsp:cNvSpPr/>
      </dsp:nvSpPr>
      <dsp:spPr>
        <a:xfrm>
          <a:off x="2537043" y="2336533"/>
          <a:ext cx="21247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44550">
            <a:lnSpc>
              <a:spcPct val="100000"/>
            </a:lnSpc>
            <a:spcBef>
              <a:spcPct val="0"/>
            </a:spcBef>
            <a:spcAft>
              <a:spcPct val="35000"/>
            </a:spcAft>
            <a:buNone/>
          </a:pPr>
          <a:r>
            <a:rPr lang="en-US" sz="1900" b="0" i="0" kern="1200" dirty="0"/>
            <a:t>Required Reading</a:t>
          </a:r>
          <a:endParaRPr lang="en-US" sz="1900" kern="1200" dirty="0"/>
        </a:p>
      </dsp:txBody>
      <dsp:txXfrm>
        <a:off x="2537043" y="2336533"/>
        <a:ext cx="2124750" cy="720000"/>
      </dsp:txXfrm>
    </dsp:sp>
    <dsp:sp modelId="{9219B039-E893-4F46-9615-F90CCC605223}">
      <dsp:nvSpPr>
        <dsp:cNvPr id="0" name=""/>
        <dsp:cNvSpPr/>
      </dsp:nvSpPr>
      <dsp:spPr>
        <a:xfrm>
          <a:off x="5617931" y="1084385"/>
          <a:ext cx="956137" cy="956137"/>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768D66F-D47C-476F-96D5-DB3C143CECC9}">
      <dsp:nvSpPr>
        <dsp:cNvPr id="0" name=""/>
        <dsp:cNvSpPr/>
      </dsp:nvSpPr>
      <dsp:spPr>
        <a:xfrm>
          <a:off x="5033625" y="2336533"/>
          <a:ext cx="21247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44550">
            <a:lnSpc>
              <a:spcPct val="100000"/>
            </a:lnSpc>
            <a:spcBef>
              <a:spcPct val="0"/>
            </a:spcBef>
            <a:spcAft>
              <a:spcPct val="35000"/>
            </a:spcAft>
            <a:buNone/>
          </a:pPr>
          <a:r>
            <a:rPr lang="en-US" sz="1900" b="0" i="0" kern="1200" dirty="0"/>
            <a:t>Expectations for Interactivity</a:t>
          </a:r>
          <a:endParaRPr lang="en-US" sz="1900" kern="1200" dirty="0"/>
        </a:p>
      </dsp:txBody>
      <dsp:txXfrm>
        <a:off x="5033625" y="2336533"/>
        <a:ext cx="2124750" cy="720000"/>
      </dsp:txXfrm>
    </dsp:sp>
    <dsp:sp modelId="{9C65F9B2-9660-47D2-907F-45E741267A4A}">
      <dsp:nvSpPr>
        <dsp:cNvPr id="0" name=""/>
        <dsp:cNvSpPr/>
      </dsp:nvSpPr>
      <dsp:spPr>
        <a:xfrm>
          <a:off x="8114512" y="1084385"/>
          <a:ext cx="956137" cy="956137"/>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8C0FAF3-0427-4DFB-8E46-6E2864C275A2}">
      <dsp:nvSpPr>
        <dsp:cNvPr id="0" name=""/>
        <dsp:cNvSpPr/>
      </dsp:nvSpPr>
      <dsp:spPr>
        <a:xfrm>
          <a:off x="7530206" y="2336533"/>
          <a:ext cx="21247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44550">
            <a:lnSpc>
              <a:spcPct val="100000"/>
            </a:lnSpc>
            <a:spcBef>
              <a:spcPct val="0"/>
            </a:spcBef>
            <a:spcAft>
              <a:spcPct val="35000"/>
            </a:spcAft>
            <a:buNone/>
          </a:pPr>
          <a:r>
            <a:rPr lang="en-US" sz="1900" b="0" i="0" kern="1200" dirty="0"/>
            <a:t>Expected Required Time</a:t>
          </a:r>
          <a:endParaRPr lang="en-US" sz="1900" kern="1200" dirty="0"/>
        </a:p>
      </dsp:txBody>
      <dsp:txXfrm>
        <a:off x="7530206" y="2336533"/>
        <a:ext cx="2124750" cy="720000"/>
      </dsp:txXfrm>
    </dsp:sp>
    <dsp:sp modelId="{2AE8DB2A-EDBA-4664-A660-5D8DC01A4061}">
      <dsp:nvSpPr>
        <dsp:cNvPr id="0" name=""/>
        <dsp:cNvSpPr/>
      </dsp:nvSpPr>
      <dsp:spPr>
        <a:xfrm>
          <a:off x="10611093" y="1084385"/>
          <a:ext cx="956137" cy="956137"/>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BB30FC9-0944-4D28-96D9-5014919C4468}">
      <dsp:nvSpPr>
        <dsp:cNvPr id="0" name=""/>
        <dsp:cNvSpPr/>
      </dsp:nvSpPr>
      <dsp:spPr>
        <a:xfrm>
          <a:off x="10026787" y="2336533"/>
          <a:ext cx="21247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44550">
            <a:lnSpc>
              <a:spcPct val="100000"/>
            </a:lnSpc>
            <a:spcBef>
              <a:spcPct val="0"/>
            </a:spcBef>
            <a:spcAft>
              <a:spcPct val="35000"/>
            </a:spcAft>
            <a:buNone/>
          </a:pPr>
          <a:r>
            <a:rPr lang="en-US" sz="1900" b="0" i="0" kern="1200" dirty="0"/>
            <a:t>Schedule</a:t>
          </a:r>
        </a:p>
        <a:p>
          <a:pPr marL="0" lvl="0" indent="0" algn="ctr" defTabSz="844550">
            <a:lnSpc>
              <a:spcPct val="100000"/>
            </a:lnSpc>
            <a:spcBef>
              <a:spcPct val="0"/>
            </a:spcBef>
            <a:spcAft>
              <a:spcPct val="35000"/>
            </a:spcAft>
            <a:buNone/>
          </a:pPr>
          <a:r>
            <a:rPr lang="en-US" sz="1900" b="0" i="0" kern="1200" dirty="0"/>
            <a:t>With Due Dates</a:t>
          </a:r>
          <a:endParaRPr lang="en-US" sz="1900" kern="1200" dirty="0"/>
        </a:p>
      </dsp:txBody>
      <dsp:txXfrm>
        <a:off x="10026787" y="2336533"/>
        <a:ext cx="2124750" cy="7200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0DAEA5E-1D5A-4C46-B0DF-DA77B2DD3630}">
      <dsp:nvSpPr>
        <dsp:cNvPr id="0" name=""/>
        <dsp:cNvSpPr/>
      </dsp:nvSpPr>
      <dsp:spPr>
        <a:xfrm>
          <a:off x="0" y="708097"/>
          <a:ext cx="10515600" cy="1307257"/>
        </a:xfrm>
        <a:prstGeom prst="roundRect">
          <a:avLst>
            <a:gd name="adj" fmla="val 10000"/>
          </a:avLst>
        </a:prstGeom>
        <a:solidFill>
          <a:schemeClr val="accent3"/>
        </a:solidFill>
        <a:ln>
          <a:noFill/>
        </a:ln>
        <a:effectLst/>
      </dsp:spPr>
      <dsp:style>
        <a:lnRef idx="0">
          <a:scrgbClr r="0" g="0" b="0"/>
        </a:lnRef>
        <a:fillRef idx="1">
          <a:scrgbClr r="0" g="0" b="0"/>
        </a:fillRef>
        <a:effectRef idx="0">
          <a:scrgbClr r="0" g="0" b="0"/>
        </a:effectRef>
        <a:fontRef idx="minor"/>
      </dsp:style>
    </dsp:sp>
    <dsp:sp modelId="{D0270A29-C568-4D4A-BE0D-1FEFB25A5819}">
      <dsp:nvSpPr>
        <dsp:cNvPr id="0" name=""/>
        <dsp:cNvSpPr/>
      </dsp:nvSpPr>
      <dsp:spPr>
        <a:xfrm>
          <a:off x="395445" y="1002230"/>
          <a:ext cx="718991" cy="718991"/>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2E3462DF-224F-4B20-B27A-9FD6837A90DD}">
      <dsp:nvSpPr>
        <dsp:cNvPr id="0" name=""/>
        <dsp:cNvSpPr/>
      </dsp:nvSpPr>
      <dsp:spPr>
        <a:xfrm>
          <a:off x="1509882" y="708097"/>
          <a:ext cx="9005717" cy="13072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8351" tIns="138351" rIns="138351" bIns="138351" numCol="1" spcCol="1270" anchor="ctr" anchorCtr="0">
          <a:noAutofit/>
        </a:bodyPr>
        <a:lstStyle/>
        <a:p>
          <a:pPr marL="0" lvl="0" indent="0" algn="l" defTabSz="977900">
            <a:lnSpc>
              <a:spcPct val="90000"/>
            </a:lnSpc>
            <a:spcBef>
              <a:spcPct val="0"/>
            </a:spcBef>
            <a:spcAft>
              <a:spcPct val="35000"/>
            </a:spcAft>
            <a:buNone/>
          </a:pPr>
          <a:r>
            <a:rPr lang="en-US" sz="2200" b="0" i="0" kern="1200" dirty="0"/>
            <a:t>Create a short video introductory overview tour of your course using a screen casting tool (e.g., Zoom, Collaborate or Medial). </a:t>
          </a:r>
          <a:endParaRPr lang="en-US" sz="2200" kern="1200" dirty="0"/>
        </a:p>
      </dsp:txBody>
      <dsp:txXfrm>
        <a:off x="1509882" y="708097"/>
        <a:ext cx="9005717" cy="1307257"/>
      </dsp:txXfrm>
    </dsp:sp>
    <dsp:sp modelId="{F6ECA3FF-508B-4D68-96DC-FB088183E7A3}">
      <dsp:nvSpPr>
        <dsp:cNvPr id="0" name=""/>
        <dsp:cNvSpPr/>
      </dsp:nvSpPr>
      <dsp:spPr>
        <a:xfrm>
          <a:off x="0" y="2342169"/>
          <a:ext cx="10515600" cy="1307257"/>
        </a:xfrm>
        <a:prstGeom prst="roundRect">
          <a:avLst>
            <a:gd name="adj" fmla="val 1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6514DBD-1626-4AF4-84D8-5166CBB574B1}">
      <dsp:nvSpPr>
        <dsp:cNvPr id="0" name=""/>
        <dsp:cNvSpPr/>
      </dsp:nvSpPr>
      <dsp:spPr>
        <a:xfrm>
          <a:off x="395445" y="2636302"/>
          <a:ext cx="718991" cy="718991"/>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6D6F2B4A-1FE3-4F43-A170-F7972209B8B3}">
      <dsp:nvSpPr>
        <dsp:cNvPr id="0" name=""/>
        <dsp:cNvSpPr/>
      </dsp:nvSpPr>
      <dsp:spPr>
        <a:xfrm>
          <a:off x="1509882" y="2342169"/>
          <a:ext cx="9005717" cy="13072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8351" tIns="138351" rIns="138351" bIns="138351" numCol="1" spcCol="1270" anchor="ctr" anchorCtr="0">
          <a:noAutofit/>
        </a:bodyPr>
        <a:lstStyle/>
        <a:p>
          <a:pPr marL="0" lvl="0" indent="0" algn="l" defTabSz="977900">
            <a:lnSpc>
              <a:spcPct val="90000"/>
            </a:lnSpc>
            <a:spcBef>
              <a:spcPct val="0"/>
            </a:spcBef>
            <a:spcAft>
              <a:spcPct val="35000"/>
            </a:spcAft>
            <a:buNone/>
          </a:pPr>
          <a:r>
            <a:rPr lang="en-US" sz="2200" b="0" i="0" kern="1200" dirty="0"/>
            <a:t>This can help learners better navigate the course space, by letting them see the structure of learning modules and how to locate and access all course materials.</a:t>
          </a:r>
          <a:endParaRPr lang="en-US" sz="2200" kern="1200" dirty="0"/>
        </a:p>
      </dsp:txBody>
      <dsp:txXfrm>
        <a:off x="1509882" y="2342169"/>
        <a:ext cx="9005717" cy="130725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219B039-E893-4F46-9615-F90CCC605223}">
      <dsp:nvSpPr>
        <dsp:cNvPr id="0" name=""/>
        <dsp:cNvSpPr/>
      </dsp:nvSpPr>
      <dsp:spPr>
        <a:xfrm>
          <a:off x="624768" y="1257276"/>
          <a:ext cx="956137" cy="956137"/>
        </a:xfrm>
        <a:prstGeom prst="rect">
          <a:avLst/>
        </a:prstGeom>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768D66F-D47C-476F-96D5-DB3C143CECC9}">
      <dsp:nvSpPr>
        <dsp:cNvPr id="0" name=""/>
        <dsp:cNvSpPr/>
      </dsp:nvSpPr>
      <dsp:spPr>
        <a:xfrm>
          <a:off x="40462" y="2509431"/>
          <a:ext cx="21247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22350">
            <a:lnSpc>
              <a:spcPct val="100000"/>
            </a:lnSpc>
            <a:spcBef>
              <a:spcPct val="0"/>
            </a:spcBef>
            <a:spcAft>
              <a:spcPct val="35000"/>
            </a:spcAft>
            <a:buNone/>
          </a:pPr>
          <a:r>
            <a:rPr lang="en-US" sz="2300" kern="1200" dirty="0"/>
            <a:t>Directs student action</a:t>
          </a:r>
        </a:p>
      </dsp:txBody>
      <dsp:txXfrm>
        <a:off x="40462" y="2509431"/>
        <a:ext cx="2124750" cy="720000"/>
      </dsp:txXfrm>
    </dsp:sp>
    <dsp:sp modelId="{3C3222FE-A4CB-476C-8E19-B758F47A915B}">
      <dsp:nvSpPr>
        <dsp:cNvPr id="0" name=""/>
        <dsp:cNvSpPr/>
      </dsp:nvSpPr>
      <dsp:spPr>
        <a:xfrm>
          <a:off x="3121350" y="1257276"/>
          <a:ext cx="956137" cy="956137"/>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ABFE859-8C28-4D5A-93F7-80CCED9B12F4}">
      <dsp:nvSpPr>
        <dsp:cNvPr id="0" name=""/>
        <dsp:cNvSpPr/>
      </dsp:nvSpPr>
      <dsp:spPr>
        <a:xfrm>
          <a:off x="2537043" y="2509431"/>
          <a:ext cx="21247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22350">
            <a:lnSpc>
              <a:spcPct val="100000"/>
            </a:lnSpc>
            <a:spcBef>
              <a:spcPct val="0"/>
            </a:spcBef>
            <a:spcAft>
              <a:spcPct val="35000"/>
            </a:spcAft>
            <a:buNone/>
          </a:pPr>
          <a:r>
            <a:rPr lang="en-US" sz="2300" kern="1200" dirty="0"/>
            <a:t>Clear</a:t>
          </a:r>
        </a:p>
      </dsp:txBody>
      <dsp:txXfrm>
        <a:off x="2537043" y="2509431"/>
        <a:ext cx="2124750" cy="720000"/>
      </dsp:txXfrm>
    </dsp:sp>
    <dsp:sp modelId="{AC67EB82-C60F-4C70-AE04-C6380FD178E5}">
      <dsp:nvSpPr>
        <dsp:cNvPr id="0" name=""/>
        <dsp:cNvSpPr/>
      </dsp:nvSpPr>
      <dsp:spPr>
        <a:xfrm>
          <a:off x="5617931" y="1257276"/>
          <a:ext cx="956137" cy="956137"/>
        </a:xfrm>
        <a:prstGeom prst="rect">
          <a:avLst/>
        </a:prstGeom>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B45304B-3D3F-4269-B899-A244FFD6BD0F}">
      <dsp:nvSpPr>
        <dsp:cNvPr id="0" name=""/>
        <dsp:cNvSpPr/>
      </dsp:nvSpPr>
      <dsp:spPr>
        <a:xfrm>
          <a:off x="5033625" y="2509431"/>
          <a:ext cx="21247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22350">
            <a:lnSpc>
              <a:spcPct val="100000"/>
            </a:lnSpc>
            <a:spcBef>
              <a:spcPct val="0"/>
            </a:spcBef>
            <a:spcAft>
              <a:spcPct val="35000"/>
            </a:spcAft>
            <a:buNone/>
          </a:pPr>
          <a:r>
            <a:rPr lang="en-US" sz="2300" b="0" i="0" kern="1200" dirty="0"/>
            <a:t>Step-by Step</a:t>
          </a:r>
          <a:endParaRPr lang="en-US" sz="2300" kern="1200" dirty="0"/>
        </a:p>
      </dsp:txBody>
      <dsp:txXfrm>
        <a:off x="5033625" y="2509431"/>
        <a:ext cx="2124750" cy="720000"/>
      </dsp:txXfrm>
    </dsp:sp>
    <dsp:sp modelId="{9C65F9B2-9660-47D2-907F-45E741267A4A}">
      <dsp:nvSpPr>
        <dsp:cNvPr id="0" name=""/>
        <dsp:cNvSpPr/>
      </dsp:nvSpPr>
      <dsp:spPr>
        <a:xfrm>
          <a:off x="8114512" y="1257276"/>
          <a:ext cx="956137" cy="956137"/>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8C0FAF3-0427-4DFB-8E46-6E2864C275A2}">
      <dsp:nvSpPr>
        <dsp:cNvPr id="0" name=""/>
        <dsp:cNvSpPr/>
      </dsp:nvSpPr>
      <dsp:spPr>
        <a:xfrm>
          <a:off x="7530206" y="2509431"/>
          <a:ext cx="21247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22350">
            <a:lnSpc>
              <a:spcPct val="100000"/>
            </a:lnSpc>
            <a:spcBef>
              <a:spcPct val="0"/>
            </a:spcBef>
            <a:spcAft>
              <a:spcPct val="35000"/>
            </a:spcAft>
            <a:buNone/>
          </a:pPr>
          <a:r>
            <a:rPr lang="en-US" sz="2300" b="0" i="0" kern="1200" dirty="0"/>
            <a:t>Consistent</a:t>
          </a:r>
          <a:endParaRPr lang="en-US" sz="2300" kern="1200" dirty="0"/>
        </a:p>
      </dsp:txBody>
      <dsp:txXfrm>
        <a:off x="7530206" y="2509431"/>
        <a:ext cx="2124750" cy="720000"/>
      </dsp:txXfrm>
    </dsp:sp>
    <dsp:sp modelId="{2AE8DB2A-EDBA-4664-A660-5D8DC01A4061}">
      <dsp:nvSpPr>
        <dsp:cNvPr id="0" name=""/>
        <dsp:cNvSpPr/>
      </dsp:nvSpPr>
      <dsp:spPr>
        <a:xfrm>
          <a:off x="10611093" y="1257276"/>
          <a:ext cx="956137" cy="956137"/>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BB30FC9-0944-4D28-96D9-5014919C4468}">
      <dsp:nvSpPr>
        <dsp:cNvPr id="0" name=""/>
        <dsp:cNvSpPr/>
      </dsp:nvSpPr>
      <dsp:spPr>
        <a:xfrm>
          <a:off x="10026787" y="2509431"/>
          <a:ext cx="21247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22350">
            <a:lnSpc>
              <a:spcPct val="100000"/>
            </a:lnSpc>
            <a:spcBef>
              <a:spcPct val="0"/>
            </a:spcBef>
            <a:spcAft>
              <a:spcPct val="35000"/>
            </a:spcAft>
            <a:buNone/>
          </a:pPr>
          <a:r>
            <a:rPr lang="en-US" sz="2300" b="0" i="0" kern="1200" dirty="0"/>
            <a:t>Reduces Anxiety</a:t>
          </a:r>
          <a:endParaRPr lang="en-US" sz="2300" kern="1200" dirty="0"/>
        </a:p>
      </dsp:txBody>
      <dsp:txXfrm>
        <a:off x="10026787" y="2509431"/>
        <a:ext cx="2124750" cy="720000"/>
      </dsp:txXfrm>
    </dsp:sp>
  </dsp:spTree>
</dsp:drawing>
</file>

<file path=ppt/diagrams/layout1.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layout2.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3.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4A9D92B-F8B1-7349-ADA9-1241E106E51C}" type="datetimeFigureOut">
              <a:rPr lang="en-US" smtClean="0"/>
              <a:t>10/11/22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B23B613-C992-5E44-8DE6-FFD9617C7082}" type="slidenum">
              <a:rPr lang="en-US" smtClean="0"/>
              <a:t>‹#›</a:t>
            </a:fld>
            <a:endParaRPr lang="en-US"/>
          </a:p>
        </p:txBody>
      </p:sp>
    </p:spTree>
    <p:extLst>
      <p:ext uri="{BB962C8B-B14F-4D97-AF65-F5344CB8AC3E}">
        <p14:creationId xmlns:p14="http://schemas.microsoft.com/office/powerpoint/2010/main" val="18727664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8582499-44D5-E04C-90C7-ADE8DBAC3913}" type="datetimeFigureOut">
              <a:rPr lang="en-US" smtClean="0"/>
              <a:t>10/11/22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506243-2753-054E-BD68-B5AEB00AB8A4}" type="slidenum">
              <a:rPr lang="en-US" smtClean="0"/>
              <a:t>‹#›</a:t>
            </a:fld>
            <a:endParaRPr lang="en-US"/>
          </a:p>
        </p:txBody>
      </p:sp>
    </p:spTree>
    <p:extLst>
      <p:ext uri="{BB962C8B-B14F-4D97-AF65-F5344CB8AC3E}">
        <p14:creationId xmlns:p14="http://schemas.microsoft.com/office/powerpoint/2010/main" val="3328119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8582499-44D5-E04C-90C7-ADE8DBAC3913}" type="datetimeFigureOut">
              <a:rPr lang="en-US" smtClean="0"/>
              <a:t>10/11/22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506243-2753-054E-BD68-B5AEB00AB8A4}" type="slidenum">
              <a:rPr lang="en-US" smtClean="0"/>
              <a:t>‹#›</a:t>
            </a:fld>
            <a:endParaRPr lang="en-US"/>
          </a:p>
        </p:txBody>
      </p:sp>
    </p:spTree>
    <p:extLst>
      <p:ext uri="{BB962C8B-B14F-4D97-AF65-F5344CB8AC3E}">
        <p14:creationId xmlns:p14="http://schemas.microsoft.com/office/powerpoint/2010/main" val="17694067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8582499-44D5-E04C-90C7-ADE8DBAC3913}" type="datetimeFigureOut">
              <a:rPr lang="en-US" smtClean="0"/>
              <a:t>10/11/22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506243-2753-054E-BD68-B5AEB00AB8A4}" type="slidenum">
              <a:rPr lang="en-US" smtClean="0"/>
              <a:t>‹#›</a:t>
            </a:fld>
            <a:endParaRPr lang="en-US"/>
          </a:p>
        </p:txBody>
      </p:sp>
    </p:spTree>
    <p:extLst>
      <p:ext uri="{BB962C8B-B14F-4D97-AF65-F5344CB8AC3E}">
        <p14:creationId xmlns:p14="http://schemas.microsoft.com/office/powerpoint/2010/main" val="20584496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8582499-44D5-E04C-90C7-ADE8DBAC3913}" type="datetimeFigureOut">
              <a:rPr lang="en-US" smtClean="0"/>
              <a:t>10/11/22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506243-2753-054E-BD68-B5AEB00AB8A4}" type="slidenum">
              <a:rPr lang="en-US" smtClean="0"/>
              <a:t>‹#›</a:t>
            </a:fld>
            <a:endParaRPr lang="en-US"/>
          </a:p>
        </p:txBody>
      </p:sp>
    </p:spTree>
    <p:extLst>
      <p:ext uri="{BB962C8B-B14F-4D97-AF65-F5344CB8AC3E}">
        <p14:creationId xmlns:p14="http://schemas.microsoft.com/office/powerpoint/2010/main" val="38558635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8582499-44D5-E04C-90C7-ADE8DBAC3913}" type="datetimeFigureOut">
              <a:rPr lang="en-US" smtClean="0"/>
              <a:t>10/11/22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506243-2753-054E-BD68-B5AEB00AB8A4}" type="slidenum">
              <a:rPr lang="en-US" smtClean="0"/>
              <a:t>‹#›</a:t>
            </a:fld>
            <a:endParaRPr lang="en-US"/>
          </a:p>
        </p:txBody>
      </p:sp>
    </p:spTree>
    <p:extLst>
      <p:ext uri="{BB962C8B-B14F-4D97-AF65-F5344CB8AC3E}">
        <p14:creationId xmlns:p14="http://schemas.microsoft.com/office/powerpoint/2010/main" val="37787264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8582499-44D5-E04C-90C7-ADE8DBAC3913}" type="datetimeFigureOut">
              <a:rPr lang="en-US" smtClean="0"/>
              <a:t>10/11/22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506243-2753-054E-BD68-B5AEB00AB8A4}" type="slidenum">
              <a:rPr lang="en-US" smtClean="0"/>
              <a:t>‹#›</a:t>
            </a:fld>
            <a:endParaRPr lang="en-US"/>
          </a:p>
        </p:txBody>
      </p:sp>
    </p:spTree>
    <p:extLst>
      <p:ext uri="{BB962C8B-B14F-4D97-AF65-F5344CB8AC3E}">
        <p14:creationId xmlns:p14="http://schemas.microsoft.com/office/powerpoint/2010/main" val="38477502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8582499-44D5-E04C-90C7-ADE8DBAC3913}" type="datetimeFigureOut">
              <a:rPr lang="en-US" smtClean="0"/>
              <a:t>10/11/22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506243-2753-054E-BD68-B5AEB00AB8A4}" type="slidenum">
              <a:rPr lang="en-US" smtClean="0"/>
              <a:t>‹#›</a:t>
            </a:fld>
            <a:endParaRPr lang="en-US"/>
          </a:p>
        </p:txBody>
      </p:sp>
    </p:spTree>
    <p:extLst>
      <p:ext uri="{BB962C8B-B14F-4D97-AF65-F5344CB8AC3E}">
        <p14:creationId xmlns:p14="http://schemas.microsoft.com/office/powerpoint/2010/main" val="32392077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8582499-44D5-E04C-90C7-ADE8DBAC3913}" type="datetimeFigureOut">
              <a:rPr lang="en-US" smtClean="0"/>
              <a:t>10/11/22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506243-2753-054E-BD68-B5AEB00AB8A4}" type="slidenum">
              <a:rPr lang="en-US" smtClean="0"/>
              <a:t>‹#›</a:t>
            </a:fld>
            <a:endParaRPr lang="en-US"/>
          </a:p>
        </p:txBody>
      </p:sp>
    </p:spTree>
    <p:extLst>
      <p:ext uri="{BB962C8B-B14F-4D97-AF65-F5344CB8AC3E}">
        <p14:creationId xmlns:p14="http://schemas.microsoft.com/office/powerpoint/2010/main" val="6561546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8582499-44D5-E04C-90C7-ADE8DBAC3913}" type="datetimeFigureOut">
              <a:rPr lang="en-US" smtClean="0"/>
              <a:t>10/11/22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506243-2753-054E-BD68-B5AEB00AB8A4}" type="slidenum">
              <a:rPr lang="en-US" smtClean="0"/>
              <a:t>‹#›</a:t>
            </a:fld>
            <a:endParaRPr lang="en-US"/>
          </a:p>
        </p:txBody>
      </p:sp>
    </p:spTree>
    <p:extLst>
      <p:ext uri="{BB962C8B-B14F-4D97-AF65-F5344CB8AC3E}">
        <p14:creationId xmlns:p14="http://schemas.microsoft.com/office/powerpoint/2010/main" val="29167356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C8582499-44D5-E04C-90C7-ADE8DBAC3913}" type="datetimeFigureOut">
              <a:rPr lang="en-US" smtClean="0"/>
              <a:t>10/11/22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506243-2753-054E-BD68-B5AEB00AB8A4}" type="slidenum">
              <a:rPr lang="en-US" smtClean="0"/>
              <a:t>‹#›</a:t>
            </a:fld>
            <a:endParaRPr lang="en-US"/>
          </a:p>
        </p:txBody>
      </p:sp>
    </p:spTree>
    <p:extLst>
      <p:ext uri="{BB962C8B-B14F-4D97-AF65-F5344CB8AC3E}">
        <p14:creationId xmlns:p14="http://schemas.microsoft.com/office/powerpoint/2010/main" val="10018146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C8582499-44D5-E04C-90C7-ADE8DBAC3913}" type="datetimeFigureOut">
              <a:rPr lang="en-US" smtClean="0"/>
              <a:t>10/11/22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506243-2753-054E-BD68-B5AEB00AB8A4}" type="slidenum">
              <a:rPr lang="en-US" smtClean="0"/>
              <a:t>‹#›</a:t>
            </a:fld>
            <a:endParaRPr lang="en-US"/>
          </a:p>
        </p:txBody>
      </p:sp>
    </p:spTree>
    <p:extLst>
      <p:ext uri="{BB962C8B-B14F-4D97-AF65-F5344CB8AC3E}">
        <p14:creationId xmlns:p14="http://schemas.microsoft.com/office/powerpoint/2010/main" val="32093827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8582499-44D5-E04C-90C7-ADE8DBAC3913}" type="datetimeFigureOut">
              <a:rPr lang="en-US" smtClean="0"/>
              <a:t>10/11/22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506243-2753-054E-BD68-B5AEB00AB8A4}" type="slidenum">
              <a:rPr lang="en-US" smtClean="0"/>
              <a:t>‹#›</a:t>
            </a:fld>
            <a:endParaRPr lang="en-US"/>
          </a:p>
        </p:txBody>
      </p:sp>
    </p:spTree>
    <p:extLst>
      <p:ext uri="{BB962C8B-B14F-4D97-AF65-F5344CB8AC3E}">
        <p14:creationId xmlns:p14="http://schemas.microsoft.com/office/powerpoint/2010/main" val="343076552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Gill Sans MT" panose="020B0502020104020203" pitchFamily="34" charset="77"/>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Gill Sans MT" panose="020B0502020104020203"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Times New Roman" panose="02020603050405020304" pitchFamily="18" charset="0"/>
          <a:ea typeface="+mn-ea"/>
          <a:cs typeface="Times New Roman" panose="02020603050405020304" pitchFamily="18"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16.svg"/><Relationship Id="rId7" Type="http://schemas.openxmlformats.org/officeDocument/2006/relationships/diagramColors" Target="../diagrams/colors2.xml"/><Relationship Id="rId2" Type="http://schemas.openxmlformats.org/officeDocument/2006/relationships/image" Target="../media/image15.png"/><Relationship Id="rId1" Type="http://schemas.openxmlformats.org/officeDocument/2006/relationships/slideLayout" Target="../slideLayouts/slideLayout2.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1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slideLayout" Target="../slideLayouts/slideLayout2.xml"/><Relationship Id="rId1" Type="http://schemas.openxmlformats.org/officeDocument/2006/relationships/video" Target="https://www.youtube.com/embed/rHzo6b2Ot9Q?feature=oembed" TargetMode="Externa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3.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s://ccri.edu/ldc/innovate/oscqr.html"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www.facultyfocus.com/articles/online-education/online-course-design-and-preparation/10-online-course-structural-components-to-support-learning/" TargetMode="External"/><Relationship Id="rId2" Type="http://schemas.openxmlformats.org/officeDocument/2006/relationships/hyperlink" Target="https://oscqr.suny.edu/standard2/" TargetMode="External"/><Relationship Id="rId1" Type="http://schemas.openxmlformats.org/officeDocument/2006/relationships/slideLayout" Target="../slideLayouts/slideLayout2.xml"/><Relationship Id="rId4" Type="http://schemas.openxmlformats.org/officeDocument/2006/relationships/hyperlink" Target="https://www.amazon.com/Checklist-Manifesto-How-Things-Right/dp/0312430000"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2.xml"/><Relationship Id="rId1" Type="http://schemas.openxmlformats.org/officeDocument/2006/relationships/video" Target="https://www.youtube.com/embed/M5trc962NhA?feature=oembed" TargetMode="External"/></Relationships>
</file>

<file path=ppt/slides/_rels/slide20.xml.rels><?xml version="1.0" encoding="UTF-8" standalone="yes"?>
<Relationships xmlns="http://schemas.openxmlformats.org/package/2006/relationships"><Relationship Id="rId2" Type="http://schemas.openxmlformats.org/officeDocument/2006/relationships/image" Target="../media/image36.jp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slideLayout" Target="../slideLayouts/slideLayout2.xml"/><Relationship Id="rId1" Type="http://schemas.openxmlformats.org/officeDocument/2006/relationships/video" Target="https://www.youtube.com/embed/nRhxqsv40Sc?feature=oembed"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Close-up of succulent plant against white background">
            <a:extLst>
              <a:ext uri="{FF2B5EF4-FFF2-40B4-BE49-F238E27FC236}">
                <a16:creationId xmlns:a16="http://schemas.microsoft.com/office/drawing/2014/main" id="{4137C665-398B-9C3F-BD35-1A76AAD423FD}"/>
              </a:ext>
            </a:extLst>
          </p:cNvPr>
          <p:cNvPicPr>
            <a:picLocks noChangeAspect="1"/>
          </p:cNvPicPr>
          <p:nvPr/>
        </p:nvPicPr>
        <p:blipFill>
          <a:blip r:embed="rId2"/>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349EA7EC-057C-A640-8F26-21899C1A4B30}"/>
              </a:ext>
            </a:extLst>
          </p:cNvPr>
          <p:cNvSpPr>
            <a:spLocks noGrp="1"/>
          </p:cNvSpPr>
          <p:nvPr>
            <p:ph type="ctrTitle"/>
          </p:nvPr>
        </p:nvSpPr>
        <p:spPr>
          <a:xfrm>
            <a:off x="1524000" y="1784555"/>
            <a:ext cx="9144000" cy="1071563"/>
          </a:xfrm>
        </p:spPr>
        <p:txBody>
          <a:bodyPr/>
          <a:lstStyle/>
          <a:p>
            <a:r>
              <a:rPr lang="en-US" dirty="0"/>
              <a:t>OSCQR [1-2]</a:t>
            </a:r>
          </a:p>
        </p:txBody>
      </p:sp>
      <p:pic>
        <p:nvPicPr>
          <p:cNvPr id="9" name="Picture 8" descr="A picture containing text&#10;&#10;Description automatically generated">
            <a:extLst>
              <a:ext uri="{FF2B5EF4-FFF2-40B4-BE49-F238E27FC236}">
                <a16:creationId xmlns:a16="http://schemas.microsoft.com/office/drawing/2014/main" id="{EB56BD8B-8BF0-1E5D-07EB-36D93942FB2C}"/>
              </a:ext>
            </a:extLst>
          </p:cNvPr>
          <p:cNvPicPr>
            <a:picLocks noChangeAspect="1"/>
          </p:cNvPicPr>
          <p:nvPr/>
        </p:nvPicPr>
        <p:blipFill>
          <a:blip r:embed="rId3"/>
          <a:stretch>
            <a:fillRect/>
          </a:stretch>
        </p:blipFill>
        <p:spPr>
          <a:xfrm>
            <a:off x="1524000" y="477258"/>
            <a:ext cx="2708676" cy="1071564"/>
          </a:xfrm>
          <a:prstGeom prst="rect">
            <a:avLst/>
          </a:prstGeom>
        </p:spPr>
      </p:pic>
    </p:spTree>
    <p:extLst>
      <p:ext uri="{BB962C8B-B14F-4D97-AF65-F5344CB8AC3E}">
        <p14:creationId xmlns:p14="http://schemas.microsoft.com/office/powerpoint/2010/main" val="20380564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53B021B3-DE93-4AB7-8A18-CF5F1CED88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7BDCC45-416D-E3AE-5ABB-F9B060192BBF}"/>
              </a:ext>
            </a:extLst>
          </p:cNvPr>
          <p:cNvSpPr>
            <a:spLocks noGrp="1"/>
          </p:cNvSpPr>
          <p:nvPr>
            <p:ph type="title"/>
          </p:nvPr>
        </p:nvSpPr>
        <p:spPr>
          <a:xfrm>
            <a:off x="841248" y="256032"/>
            <a:ext cx="10506456" cy="1014984"/>
          </a:xfrm>
        </p:spPr>
        <p:txBody>
          <a:bodyPr anchor="b">
            <a:normAutofit/>
          </a:bodyPr>
          <a:lstStyle/>
          <a:p>
            <a:r>
              <a:rPr lang="en-US" dirty="0"/>
              <a:t>Course Tour</a:t>
            </a:r>
          </a:p>
        </p:txBody>
      </p:sp>
      <p:sp>
        <p:nvSpPr>
          <p:cNvPr id="12" name="Rectangle 11">
            <a:extLst>
              <a:ext uri="{FF2B5EF4-FFF2-40B4-BE49-F238E27FC236}">
                <a16:creationId xmlns:a16="http://schemas.microsoft.com/office/drawing/2014/main" id="{52D502E5-F6B4-4D58-B4AE-FC466FF15E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65953" y="1634502"/>
            <a:ext cx="10451592"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4" name="Rectangle 13">
            <a:extLst>
              <a:ext uri="{FF2B5EF4-FFF2-40B4-BE49-F238E27FC236}">
                <a16:creationId xmlns:a16="http://schemas.microsoft.com/office/drawing/2014/main" id="{9DECDBF4-02B6-4BB4-B65B-B8107AD6A9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841248" y="1538176"/>
            <a:ext cx="1873457" cy="10981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4" name="Rectangle 3" descr="Video camera">
            <a:extLst>
              <a:ext uri="{FF2B5EF4-FFF2-40B4-BE49-F238E27FC236}">
                <a16:creationId xmlns:a16="http://schemas.microsoft.com/office/drawing/2014/main" id="{E404BFE7-E211-CEA3-0E50-D939D4A5D99F}"/>
              </a:ext>
            </a:extLst>
          </p:cNvPr>
          <p:cNvSpPr/>
          <p:nvPr/>
        </p:nvSpPr>
        <p:spPr>
          <a:xfrm>
            <a:off x="4313113" y="404889"/>
            <a:ext cx="956137" cy="956137"/>
          </a:xfrm>
          <a:prstGeom prst="rect">
            <a:avLst/>
          </a:prstGeom>
          <a: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a:blipFill>
        </p:spPr>
        <p:style>
          <a:lnRef idx="2">
            <a:schemeClr val="lt1">
              <a:hueOff val="0"/>
              <a:satOff val="0"/>
              <a:lumOff val="0"/>
              <a:alphaOff val="0"/>
            </a:schemeClr>
          </a:lnRef>
          <a:fillRef idx="1">
            <a:scrgbClr r="0" g="0" b="0"/>
          </a:fillRef>
          <a:effectRef idx="0">
            <a:schemeClr val="accent2">
              <a:hueOff val="0"/>
              <a:satOff val="0"/>
              <a:lumOff val="0"/>
              <a:alphaOff val="0"/>
            </a:schemeClr>
          </a:effectRef>
          <a:fontRef idx="minor">
            <a:schemeClr val="lt1"/>
          </a:fontRef>
        </p:style>
      </p:sp>
      <p:graphicFrame>
        <p:nvGraphicFramePr>
          <p:cNvPr id="6" name="Content Placeholder 2">
            <a:extLst>
              <a:ext uri="{FF2B5EF4-FFF2-40B4-BE49-F238E27FC236}">
                <a16:creationId xmlns:a16="http://schemas.microsoft.com/office/drawing/2014/main" id="{E53C4555-8474-F2AD-D250-6B38A7021E74}"/>
              </a:ext>
            </a:extLst>
          </p:cNvPr>
          <p:cNvGraphicFramePr>
            <a:graphicFrameLocks noGrp="1"/>
          </p:cNvGraphicFramePr>
          <p:nvPr>
            <p:ph idx="1"/>
            <p:extLst>
              <p:ext uri="{D42A27DB-BD31-4B8C-83A1-F6EECF244321}">
                <p14:modId xmlns:p14="http://schemas.microsoft.com/office/powerpoint/2010/main" val="1791989442"/>
              </p:ext>
            </p:extLst>
          </p:nvPr>
        </p:nvGraphicFramePr>
        <p:xfrm>
          <a:off x="838200" y="1926266"/>
          <a:ext cx="10515600" cy="435752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7287330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A4AC5506-6312-4701-8D3C-40187889A94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51752"/>
            <a:ext cx="12192000" cy="73655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EA930A2-3C63-D446-8034-F2E06AC2FD9D}"/>
              </a:ext>
            </a:extLst>
          </p:cNvPr>
          <p:cNvSpPr>
            <a:spLocks noGrp="1"/>
          </p:cNvSpPr>
          <p:nvPr>
            <p:ph type="title"/>
          </p:nvPr>
        </p:nvSpPr>
        <p:spPr>
          <a:xfrm>
            <a:off x="556532" y="643467"/>
            <a:ext cx="11210925" cy="744836"/>
          </a:xfrm>
        </p:spPr>
        <p:txBody>
          <a:bodyPr vert="horz" lIns="91440" tIns="45720" rIns="91440" bIns="45720" rtlCol="0" anchor="ctr">
            <a:normAutofit/>
          </a:bodyPr>
          <a:lstStyle/>
          <a:p>
            <a:pPr algn="ctr"/>
            <a:r>
              <a:rPr lang="en-US" sz="3200" kern="1200">
                <a:solidFill>
                  <a:schemeClr val="bg1"/>
                </a:solidFill>
                <a:latin typeface="+mj-lt"/>
                <a:ea typeface="+mj-ea"/>
                <a:cs typeface="+mj-cs"/>
              </a:rPr>
              <a:t>Course Tour from EPTO</a:t>
            </a:r>
          </a:p>
        </p:txBody>
      </p:sp>
      <p:pic>
        <p:nvPicPr>
          <p:cNvPr id="4" name="Online Media 3" descr="EPTO Course Tour">
            <a:hlinkClick r:id="" action="ppaction://media"/>
            <a:extLst>
              <a:ext uri="{FF2B5EF4-FFF2-40B4-BE49-F238E27FC236}">
                <a16:creationId xmlns:a16="http://schemas.microsoft.com/office/drawing/2014/main" id="{A49F1939-EE59-147B-291A-AE33CC44C3B2}"/>
              </a:ext>
            </a:extLst>
          </p:cNvPr>
          <p:cNvPicPr>
            <a:picLocks noGrp="1" noRot="1" noChangeAspect="1"/>
          </p:cNvPicPr>
          <p:nvPr>
            <p:ph idx="1"/>
            <a:videoFile r:link="rId1"/>
          </p:nvPr>
        </p:nvPicPr>
        <p:blipFill>
          <a:blip r:embed="rId3"/>
          <a:stretch>
            <a:fillRect/>
          </a:stretch>
        </p:blipFill>
        <p:spPr>
          <a:xfrm>
            <a:off x="2207328" y="1675227"/>
            <a:ext cx="7777343" cy="4394199"/>
          </a:xfrm>
          <a:prstGeom prst="rect">
            <a:avLst/>
          </a:prstGeom>
        </p:spPr>
      </p:pic>
    </p:spTree>
    <p:extLst>
      <p:ext uri="{BB962C8B-B14F-4D97-AF65-F5344CB8AC3E}">
        <p14:creationId xmlns:p14="http://schemas.microsoft.com/office/powerpoint/2010/main" val="14256712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C92393-4CF9-AAE7-D9A3-1F46360993FB}"/>
              </a:ext>
            </a:extLst>
          </p:cNvPr>
          <p:cNvSpPr>
            <a:spLocks noGrp="1"/>
          </p:cNvSpPr>
          <p:nvPr>
            <p:ph type="title"/>
          </p:nvPr>
        </p:nvSpPr>
        <p:spPr>
          <a:xfrm>
            <a:off x="491836" y="431655"/>
            <a:ext cx="10515600" cy="1009651"/>
          </a:xfrm>
        </p:spPr>
        <p:txBody>
          <a:bodyPr/>
          <a:lstStyle/>
          <a:p>
            <a:r>
              <a:rPr lang="en-US" dirty="0"/>
              <a:t>Adding a Task List</a:t>
            </a:r>
          </a:p>
        </p:txBody>
      </p:sp>
      <p:graphicFrame>
        <p:nvGraphicFramePr>
          <p:cNvPr id="4" name="Content Placeholder 3">
            <a:extLst>
              <a:ext uri="{FF2B5EF4-FFF2-40B4-BE49-F238E27FC236}">
                <a16:creationId xmlns:a16="http://schemas.microsoft.com/office/drawing/2014/main" id="{3F3F2842-79B8-7EB0-48ED-19E142D29C7E}"/>
              </a:ext>
            </a:extLst>
          </p:cNvPr>
          <p:cNvGraphicFramePr>
            <a:graphicFrameLocks noGrp="1"/>
          </p:cNvGraphicFramePr>
          <p:nvPr>
            <p:ph idx="1"/>
            <p:extLst>
              <p:ext uri="{D42A27DB-BD31-4B8C-83A1-F6EECF244321}">
                <p14:modId xmlns:p14="http://schemas.microsoft.com/office/powerpoint/2010/main" val="1126995848"/>
              </p:ext>
            </p:extLst>
          </p:nvPr>
        </p:nvGraphicFramePr>
        <p:xfrm>
          <a:off x="0" y="1690255"/>
          <a:ext cx="12192000" cy="44867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extBox 2">
            <a:extLst>
              <a:ext uri="{FF2B5EF4-FFF2-40B4-BE49-F238E27FC236}">
                <a16:creationId xmlns:a16="http://schemas.microsoft.com/office/drawing/2014/main" id="{AFE0EA6D-685E-D214-479D-135A63A6C1A9}"/>
              </a:ext>
            </a:extLst>
          </p:cNvPr>
          <p:cNvSpPr txBox="1"/>
          <p:nvPr/>
        </p:nvSpPr>
        <p:spPr>
          <a:xfrm>
            <a:off x="980208" y="1690255"/>
            <a:ext cx="9538856" cy="461665"/>
          </a:xfrm>
          <a:prstGeom prst="rect">
            <a:avLst/>
          </a:prstGeom>
          <a:noFill/>
        </p:spPr>
        <p:txBody>
          <a:bodyPr wrap="square" rtlCol="0">
            <a:spAutoFit/>
          </a:bodyPr>
          <a:lstStyle/>
          <a:p>
            <a:r>
              <a:rPr lang="en-US" sz="2400" dirty="0"/>
              <a:t>List should include both coursework and technical step-by step directions.</a:t>
            </a:r>
          </a:p>
        </p:txBody>
      </p:sp>
    </p:spTree>
    <p:extLst>
      <p:ext uri="{BB962C8B-B14F-4D97-AF65-F5344CB8AC3E}">
        <p14:creationId xmlns:p14="http://schemas.microsoft.com/office/powerpoint/2010/main" val="187321339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Graphical user interface, website&#10;&#10;Description automatically generated">
            <a:extLst>
              <a:ext uri="{FF2B5EF4-FFF2-40B4-BE49-F238E27FC236}">
                <a16:creationId xmlns:a16="http://schemas.microsoft.com/office/drawing/2014/main" id="{C0049E50-F5C8-43E2-5129-80D0C4D61418}"/>
              </a:ext>
            </a:extLst>
          </p:cNvPr>
          <p:cNvPicPr>
            <a:picLocks noGrp="1" noChangeAspect="1"/>
          </p:cNvPicPr>
          <p:nvPr>
            <p:ph idx="1"/>
          </p:nvPr>
        </p:nvPicPr>
        <p:blipFill>
          <a:blip r:embed="rId2"/>
          <a:stretch>
            <a:fillRect/>
          </a:stretch>
        </p:blipFill>
        <p:spPr>
          <a:xfrm>
            <a:off x="1097467" y="185421"/>
            <a:ext cx="9997066" cy="6487157"/>
          </a:xfrm>
        </p:spPr>
      </p:pic>
    </p:spTree>
    <p:extLst>
      <p:ext uri="{BB962C8B-B14F-4D97-AF65-F5344CB8AC3E}">
        <p14:creationId xmlns:p14="http://schemas.microsoft.com/office/powerpoint/2010/main" val="26585852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23A58148-D452-4F6F-A2FE-EED968DE197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386463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318B7EB9-623D-E51C-63FD-FCB973FA2CF7}"/>
              </a:ext>
            </a:extLst>
          </p:cNvPr>
          <p:cNvSpPr>
            <a:spLocks noGrp="1"/>
          </p:cNvSpPr>
          <p:nvPr>
            <p:ph type="title"/>
          </p:nvPr>
        </p:nvSpPr>
        <p:spPr>
          <a:xfrm>
            <a:off x="333809" y="2697110"/>
            <a:ext cx="3197013" cy="1422506"/>
          </a:xfrm>
        </p:spPr>
        <p:txBody>
          <a:bodyPr anchor="t">
            <a:normAutofit/>
          </a:bodyPr>
          <a:lstStyle/>
          <a:p>
            <a:pPr algn="ctr"/>
            <a:r>
              <a:rPr lang="en-US" sz="4800" dirty="0">
                <a:solidFill>
                  <a:schemeClr val="bg1"/>
                </a:solidFill>
              </a:rPr>
              <a:t>Module Overview</a:t>
            </a:r>
          </a:p>
        </p:txBody>
      </p:sp>
      <p:sp>
        <p:nvSpPr>
          <p:cNvPr id="3" name="Content Placeholder 2">
            <a:extLst>
              <a:ext uri="{FF2B5EF4-FFF2-40B4-BE49-F238E27FC236}">
                <a16:creationId xmlns:a16="http://schemas.microsoft.com/office/drawing/2014/main" id="{C4AD1148-7EB1-564E-783A-7465221B0F3D}"/>
              </a:ext>
            </a:extLst>
          </p:cNvPr>
          <p:cNvSpPr>
            <a:spLocks noGrp="1"/>
          </p:cNvSpPr>
          <p:nvPr>
            <p:ph idx="1"/>
          </p:nvPr>
        </p:nvSpPr>
        <p:spPr>
          <a:xfrm>
            <a:off x="4330719" y="641615"/>
            <a:ext cx="7289799" cy="5533496"/>
          </a:xfrm>
        </p:spPr>
        <p:txBody>
          <a:bodyPr anchor="ctr">
            <a:normAutofit/>
          </a:bodyPr>
          <a:lstStyle/>
          <a:p>
            <a:pPr marL="0" indent="0">
              <a:buNone/>
            </a:pPr>
            <a:r>
              <a:rPr lang="en-US" sz="2600" dirty="0">
                <a:latin typeface="+mn-lt"/>
              </a:rPr>
              <a:t>For module overviews, provide a more detailed description of learning content, activities, and assessments, including:</a:t>
            </a:r>
          </a:p>
          <a:p>
            <a:pPr marL="0" indent="0">
              <a:buNone/>
            </a:pPr>
            <a:endParaRPr lang="en-US" sz="2600" dirty="0">
              <a:latin typeface="+mn-lt"/>
            </a:endParaRPr>
          </a:p>
          <a:p>
            <a:pPr>
              <a:buFont typeface="Arial" panose="020B0604020202020204" pitchFamily="34" charset="0"/>
              <a:buChar char="•"/>
            </a:pPr>
            <a:r>
              <a:rPr lang="en-US" sz="2600" dirty="0">
                <a:latin typeface="+mn-lt"/>
              </a:rPr>
              <a:t>An introductory paragraph about the topics to be covered within the module, and how they fit within the scope of the full subject being covered. </a:t>
            </a:r>
          </a:p>
          <a:p>
            <a:pPr>
              <a:buFont typeface="Arial" panose="020B0604020202020204" pitchFamily="34" charset="0"/>
              <a:buChar char="•"/>
            </a:pPr>
            <a:r>
              <a:rPr lang="en-US" sz="2600" dirty="0">
                <a:latin typeface="+mn-lt"/>
              </a:rPr>
              <a:t>A list of module-specific learning objectives.</a:t>
            </a:r>
          </a:p>
          <a:p>
            <a:pPr>
              <a:buFont typeface="Arial" panose="020B0604020202020204" pitchFamily="34" charset="0"/>
              <a:buChar char="•"/>
            </a:pPr>
            <a:r>
              <a:rPr lang="en-US" sz="2600" dirty="0">
                <a:latin typeface="+mn-lt"/>
              </a:rPr>
              <a:t>A list and/or explanation of key concepts that will be covered.</a:t>
            </a:r>
          </a:p>
          <a:p>
            <a:pPr>
              <a:buFont typeface="Arial" panose="020B0604020202020204" pitchFamily="34" charset="0"/>
              <a:buChar char="•"/>
            </a:pPr>
            <a:r>
              <a:rPr lang="en-US" sz="2600" dirty="0">
                <a:latin typeface="+mn-lt"/>
              </a:rPr>
              <a:t>Due dates for all tasks, even if stated elsewhere. These reminders will help learners stay on track.</a:t>
            </a:r>
          </a:p>
        </p:txBody>
      </p:sp>
    </p:spTree>
    <p:extLst>
      <p:ext uri="{BB962C8B-B14F-4D97-AF65-F5344CB8AC3E}">
        <p14:creationId xmlns:p14="http://schemas.microsoft.com/office/powerpoint/2010/main" val="39703813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Graphical user interface&#10;&#10;Description automatically generated">
            <a:extLst>
              <a:ext uri="{FF2B5EF4-FFF2-40B4-BE49-F238E27FC236}">
                <a16:creationId xmlns:a16="http://schemas.microsoft.com/office/drawing/2014/main" id="{90DFED25-A611-6AA4-8322-1711942B2E85}"/>
              </a:ext>
            </a:extLst>
          </p:cNvPr>
          <p:cNvPicPr>
            <a:picLocks noGrp="1" noChangeAspect="1"/>
          </p:cNvPicPr>
          <p:nvPr>
            <p:ph idx="1"/>
          </p:nvPr>
        </p:nvPicPr>
        <p:blipFill>
          <a:blip r:embed="rId2"/>
          <a:stretch>
            <a:fillRect/>
          </a:stretch>
        </p:blipFill>
        <p:spPr>
          <a:xfrm>
            <a:off x="323359" y="164387"/>
            <a:ext cx="11189206" cy="6452170"/>
          </a:xfrm>
        </p:spPr>
      </p:pic>
      <p:sp>
        <p:nvSpPr>
          <p:cNvPr id="8" name="Rectangular Callout 7">
            <a:extLst>
              <a:ext uri="{FF2B5EF4-FFF2-40B4-BE49-F238E27FC236}">
                <a16:creationId xmlns:a16="http://schemas.microsoft.com/office/drawing/2014/main" id="{224AAD15-B1DF-AD8F-E986-989EE46304EC}"/>
              </a:ext>
            </a:extLst>
          </p:cNvPr>
          <p:cNvSpPr/>
          <p:nvPr/>
        </p:nvSpPr>
        <p:spPr>
          <a:xfrm rot="781626">
            <a:off x="6241833" y="934950"/>
            <a:ext cx="2434976" cy="1571946"/>
          </a:xfrm>
          <a:prstGeom prst="wedgeRectCallout">
            <a:avLst>
              <a:gd name="adj1" fmla="val -108308"/>
              <a:gd name="adj2" fmla="val 68358"/>
            </a:avLst>
          </a:prstGeom>
          <a:ln w="28575"/>
        </p:spPr>
        <p:style>
          <a:lnRef idx="2">
            <a:schemeClr val="accent2"/>
          </a:lnRef>
          <a:fillRef idx="1">
            <a:schemeClr val="lt1"/>
          </a:fillRef>
          <a:effectRef idx="0">
            <a:schemeClr val="accent2"/>
          </a:effectRef>
          <a:fontRef idx="minor">
            <a:schemeClr val="dk1"/>
          </a:fontRef>
        </p:style>
        <p:txBody>
          <a:bodyPr rtlCol="0" anchor="ctr"/>
          <a:lstStyle/>
          <a:p>
            <a:pPr algn="ctr"/>
            <a:r>
              <a:rPr lang="en-US" dirty="0"/>
              <a:t>Weekly objectives are in the video</a:t>
            </a:r>
          </a:p>
        </p:txBody>
      </p:sp>
    </p:spTree>
    <p:extLst>
      <p:ext uri="{BB962C8B-B14F-4D97-AF65-F5344CB8AC3E}">
        <p14:creationId xmlns:p14="http://schemas.microsoft.com/office/powerpoint/2010/main" val="33660954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4AC5506-6312-4701-8D3C-40187889A94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51752"/>
            <a:ext cx="12192000" cy="73655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9B9C10F-677B-B2B3-7607-93B44BCD60E1}"/>
              </a:ext>
            </a:extLst>
          </p:cNvPr>
          <p:cNvSpPr>
            <a:spLocks noGrp="1"/>
          </p:cNvSpPr>
          <p:nvPr>
            <p:ph type="title"/>
          </p:nvPr>
        </p:nvSpPr>
        <p:spPr>
          <a:xfrm>
            <a:off x="556532" y="643467"/>
            <a:ext cx="11210925" cy="744836"/>
          </a:xfrm>
        </p:spPr>
        <p:txBody>
          <a:bodyPr vert="horz" lIns="91440" tIns="45720" rIns="91440" bIns="45720" rtlCol="0" anchor="ctr">
            <a:normAutofit/>
          </a:bodyPr>
          <a:lstStyle/>
          <a:p>
            <a:pPr algn="ctr"/>
            <a:r>
              <a:rPr lang="en-US" sz="3200" kern="1200">
                <a:solidFill>
                  <a:schemeClr val="bg1"/>
                </a:solidFill>
                <a:latin typeface="+mj-lt"/>
                <a:ea typeface="+mj-ea"/>
                <a:cs typeface="+mj-cs"/>
              </a:rPr>
              <a:t>Example</a:t>
            </a:r>
          </a:p>
        </p:txBody>
      </p:sp>
      <p:pic>
        <p:nvPicPr>
          <p:cNvPr id="5" name="Content Placeholder 4" descr="Graphical user interface, text, application, letter, email&#10;&#10;Description automatically generated">
            <a:extLst>
              <a:ext uri="{FF2B5EF4-FFF2-40B4-BE49-F238E27FC236}">
                <a16:creationId xmlns:a16="http://schemas.microsoft.com/office/drawing/2014/main" id="{036D359A-2C98-2D2E-3CDE-2B7E197DB417}"/>
              </a:ext>
            </a:extLst>
          </p:cNvPr>
          <p:cNvPicPr>
            <a:picLocks noGrp="1" noChangeAspect="1"/>
          </p:cNvPicPr>
          <p:nvPr>
            <p:ph idx="1"/>
          </p:nvPr>
        </p:nvPicPr>
        <p:blipFill>
          <a:blip r:embed="rId2"/>
          <a:stretch>
            <a:fillRect/>
          </a:stretch>
        </p:blipFill>
        <p:spPr>
          <a:xfrm>
            <a:off x="1612123" y="1675227"/>
            <a:ext cx="8967754" cy="4394199"/>
          </a:xfrm>
          <a:prstGeom prst="rect">
            <a:avLst/>
          </a:prstGeom>
        </p:spPr>
      </p:pic>
    </p:spTree>
    <p:extLst>
      <p:ext uri="{BB962C8B-B14F-4D97-AF65-F5344CB8AC3E}">
        <p14:creationId xmlns:p14="http://schemas.microsoft.com/office/powerpoint/2010/main" val="278574273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4AC5506-6312-4701-8D3C-40187889A94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51752"/>
            <a:ext cx="12192000" cy="73655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4F93C5D-E950-0296-EEF5-0760EC11EEE5}"/>
              </a:ext>
            </a:extLst>
          </p:cNvPr>
          <p:cNvSpPr>
            <a:spLocks noGrp="1"/>
          </p:cNvSpPr>
          <p:nvPr>
            <p:ph type="title"/>
          </p:nvPr>
        </p:nvSpPr>
        <p:spPr>
          <a:xfrm>
            <a:off x="556532" y="643467"/>
            <a:ext cx="11210925" cy="744836"/>
          </a:xfrm>
        </p:spPr>
        <p:txBody>
          <a:bodyPr vert="horz" lIns="91440" tIns="45720" rIns="91440" bIns="45720" rtlCol="0" anchor="ctr">
            <a:normAutofit/>
          </a:bodyPr>
          <a:lstStyle/>
          <a:p>
            <a:pPr algn="ctr"/>
            <a:r>
              <a:rPr lang="en-US" sz="3200" kern="1200">
                <a:solidFill>
                  <a:schemeClr val="bg1"/>
                </a:solidFill>
                <a:latin typeface="+mj-lt"/>
                <a:ea typeface="+mj-ea"/>
                <a:cs typeface="+mj-cs"/>
              </a:rPr>
              <a:t>Example</a:t>
            </a:r>
          </a:p>
        </p:txBody>
      </p:sp>
      <p:pic>
        <p:nvPicPr>
          <p:cNvPr id="5" name="Content Placeholder 4" descr="Graphical user interface, text, application, email&#10;&#10;Description automatically generated">
            <a:extLst>
              <a:ext uri="{FF2B5EF4-FFF2-40B4-BE49-F238E27FC236}">
                <a16:creationId xmlns:a16="http://schemas.microsoft.com/office/drawing/2014/main" id="{BB51C7DC-45DC-6208-5F44-20A5B78B8622}"/>
              </a:ext>
            </a:extLst>
          </p:cNvPr>
          <p:cNvPicPr>
            <a:picLocks noGrp="1" noChangeAspect="1"/>
          </p:cNvPicPr>
          <p:nvPr>
            <p:ph idx="1"/>
          </p:nvPr>
        </p:nvPicPr>
        <p:blipFill>
          <a:blip r:embed="rId2"/>
          <a:stretch>
            <a:fillRect/>
          </a:stretch>
        </p:blipFill>
        <p:spPr>
          <a:xfrm>
            <a:off x="318972" y="1890110"/>
            <a:ext cx="11767140" cy="4324423"/>
          </a:xfrm>
          <a:prstGeom prst="rect">
            <a:avLst/>
          </a:prstGeom>
        </p:spPr>
      </p:pic>
    </p:spTree>
    <p:extLst>
      <p:ext uri="{BB962C8B-B14F-4D97-AF65-F5344CB8AC3E}">
        <p14:creationId xmlns:p14="http://schemas.microsoft.com/office/powerpoint/2010/main" val="34045975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B6B1D8-DF20-A3A0-ACC8-6805CB8DC39A}"/>
              </a:ext>
            </a:extLst>
          </p:cNvPr>
          <p:cNvSpPr>
            <a:spLocks noGrp="1"/>
          </p:cNvSpPr>
          <p:nvPr>
            <p:ph type="title"/>
          </p:nvPr>
        </p:nvSpPr>
        <p:spPr>
          <a:xfrm>
            <a:off x="1136428" y="627564"/>
            <a:ext cx="7474172" cy="1325563"/>
          </a:xfrm>
        </p:spPr>
        <p:txBody>
          <a:bodyPr>
            <a:normAutofit/>
          </a:bodyPr>
          <a:lstStyle/>
          <a:p>
            <a:r>
              <a:rPr lang="en-US" dirty="0"/>
              <a:t>Request a Course Review</a:t>
            </a:r>
          </a:p>
        </p:txBody>
      </p:sp>
      <p:sp>
        <p:nvSpPr>
          <p:cNvPr id="3" name="Content Placeholder 2">
            <a:extLst>
              <a:ext uri="{FF2B5EF4-FFF2-40B4-BE49-F238E27FC236}">
                <a16:creationId xmlns:a16="http://schemas.microsoft.com/office/drawing/2014/main" id="{DE99776C-5B9D-1A0E-F08A-6B1415E8B9E1}"/>
              </a:ext>
            </a:extLst>
          </p:cNvPr>
          <p:cNvSpPr>
            <a:spLocks noGrp="1"/>
          </p:cNvSpPr>
          <p:nvPr>
            <p:ph idx="1"/>
          </p:nvPr>
        </p:nvSpPr>
        <p:spPr>
          <a:xfrm>
            <a:off x="1184251" y="2046001"/>
            <a:ext cx="6467867" cy="4184435"/>
          </a:xfrm>
        </p:spPr>
        <p:txBody>
          <a:bodyPr anchor="ctr">
            <a:normAutofit/>
          </a:bodyPr>
          <a:lstStyle/>
          <a:p>
            <a:pPr marL="0" indent="0">
              <a:buNone/>
            </a:pPr>
            <a:r>
              <a:rPr lang="en-US" dirty="0">
                <a:effectLst/>
                <a:latin typeface="+mn-lt"/>
              </a:rPr>
              <a:t>Now reviewing online courses for </a:t>
            </a:r>
          </a:p>
          <a:p>
            <a:pPr marL="0" indent="0">
              <a:buNone/>
            </a:pPr>
            <a:r>
              <a:rPr lang="en-US" dirty="0">
                <a:effectLst/>
                <a:latin typeface="+mn-lt"/>
              </a:rPr>
              <a:t>13 OSCQR standards.</a:t>
            </a:r>
          </a:p>
          <a:p>
            <a:pPr marL="0" indent="0">
              <a:buNone/>
            </a:pPr>
            <a:endParaRPr lang="en-US" dirty="0">
              <a:latin typeface="+mn-lt"/>
            </a:endParaRPr>
          </a:p>
          <a:p>
            <a:pPr marL="0" indent="0">
              <a:buNone/>
            </a:pPr>
            <a:r>
              <a:rPr lang="en-US" dirty="0">
                <a:latin typeface="+mn-lt"/>
              </a:rPr>
              <a:t>Register at:</a:t>
            </a:r>
          </a:p>
          <a:p>
            <a:pPr marL="0" indent="0">
              <a:buNone/>
            </a:pPr>
            <a:r>
              <a:rPr lang="en-US" dirty="0">
                <a:latin typeface="+mn-lt"/>
                <a:hlinkClick r:id="rId2"/>
              </a:rPr>
              <a:t>https://ccri.edu/ldc/innovate/oscqr.html</a:t>
            </a:r>
            <a:endParaRPr lang="en-US" dirty="0">
              <a:effectLst/>
              <a:latin typeface="+mn-lt"/>
            </a:endParaRPr>
          </a:p>
          <a:p>
            <a:pPr marL="0" indent="0">
              <a:buNone/>
            </a:pPr>
            <a:endParaRPr lang="en-US" dirty="0">
              <a:latin typeface="+mn-lt"/>
            </a:endParaRPr>
          </a:p>
          <a:p>
            <a:pPr marL="0" indent="0">
              <a:buNone/>
            </a:pPr>
            <a:r>
              <a:rPr lang="en-US" dirty="0">
                <a:latin typeface="+mn-lt"/>
              </a:rPr>
              <a:t>Get Knight points and digital badge!</a:t>
            </a:r>
            <a:endParaRPr lang="en-US" dirty="0">
              <a:effectLst/>
              <a:latin typeface="+mn-lt"/>
            </a:endParaRPr>
          </a:p>
        </p:txBody>
      </p:sp>
      <p:sp>
        <p:nvSpPr>
          <p:cNvPr id="11" name="Rectangle 10">
            <a:extLst>
              <a:ext uri="{FF2B5EF4-FFF2-40B4-BE49-F238E27FC236}">
                <a16:creationId xmlns:a16="http://schemas.microsoft.com/office/drawing/2014/main" id="{59A309A7-1751-4ABE-A3C1-EEC40366AD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088880" y="0"/>
            <a:ext cx="210312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967D8EB6-EAE1-4F9C-B398-83321E2872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915400" y="2358913"/>
            <a:ext cx="2140172" cy="2140172"/>
          </a:xfrm>
          <a:prstGeom prst="ellipse">
            <a:avLst/>
          </a:prstGeom>
          <a:solidFill>
            <a:srgbClr val="FFFFFF"/>
          </a:solidFill>
          <a:ln w="222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3">
            <a:extLst>
              <a:ext uri="{FF2B5EF4-FFF2-40B4-BE49-F238E27FC236}">
                <a16:creationId xmlns:a16="http://schemas.microsoft.com/office/drawing/2014/main" id="{D8BEA93E-DA69-92A9-5FC9-7501A91D03F8}"/>
              </a:ext>
            </a:extLst>
          </p:cNvPr>
          <p:cNvGrpSpPr/>
          <p:nvPr/>
        </p:nvGrpSpPr>
        <p:grpSpPr>
          <a:xfrm>
            <a:off x="9254442" y="3373959"/>
            <a:ext cx="1462088" cy="110081"/>
            <a:chOff x="0" y="1562311"/>
            <a:chExt cx="11679384" cy="879341"/>
          </a:xfrm>
        </p:grpSpPr>
        <p:sp>
          <p:nvSpPr>
            <p:cNvPr id="5" name="Rectangle 4">
              <a:extLst>
                <a:ext uri="{FF2B5EF4-FFF2-40B4-BE49-F238E27FC236}">
                  <a16:creationId xmlns:a16="http://schemas.microsoft.com/office/drawing/2014/main" id="{9903CE2C-DF20-9B7E-28D8-6DE35CA207A2}"/>
                </a:ext>
              </a:extLst>
            </p:cNvPr>
            <p:cNvSpPr/>
            <p:nvPr/>
          </p:nvSpPr>
          <p:spPr>
            <a:xfrm flipV="1">
              <a:off x="0" y="1562311"/>
              <a:ext cx="11486508" cy="25675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6C79534E-E80D-F731-1B46-F2E5EE12BACA}"/>
                </a:ext>
              </a:extLst>
            </p:cNvPr>
            <p:cNvSpPr/>
            <p:nvPr/>
          </p:nvSpPr>
          <p:spPr>
            <a:xfrm>
              <a:off x="11486508" y="1562311"/>
              <a:ext cx="192876" cy="87934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98875091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058A14AF-9FB5-4CC7-BA35-E8E85D3EDF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1CC1C90-874A-7F2D-4F73-348BCB8F0EA2}"/>
              </a:ext>
            </a:extLst>
          </p:cNvPr>
          <p:cNvSpPr>
            <a:spLocks noGrp="1"/>
          </p:cNvSpPr>
          <p:nvPr>
            <p:ph type="title"/>
          </p:nvPr>
        </p:nvSpPr>
        <p:spPr>
          <a:xfrm>
            <a:off x="793662" y="386930"/>
            <a:ext cx="10066122" cy="1298448"/>
          </a:xfrm>
        </p:spPr>
        <p:txBody>
          <a:bodyPr anchor="b">
            <a:normAutofit/>
          </a:bodyPr>
          <a:lstStyle/>
          <a:p>
            <a:r>
              <a:rPr lang="en-US" sz="4800" dirty="0"/>
              <a:t>Resources</a:t>
            </a:r>
          </a:p>
        </p:txBody>
      </p:sp>
      <p:sp>
        <p:nvSpPr>
          <p:cNvPr id="12" name="Rectangle 11">
            <a:extLst>
              <a:ext uri="{FF2B5EF4-FFF2-40B4-BE49-F238E27FC236}">
                <a16:creationId xmlns:a16="http://schemas.microsoft.com/office/drawing/2014/main" id="{3A9A4357-BD1D-4622-A4FE-766E6AB8DE8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2" y="1998845"/>
            <a:ext cx="11454595" cy="7816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E659831F-0D9A-4C63-9EBB-8435B85A440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203079"/>
            <a:ext cx="11383362" cy="4267991"/>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0011130D-5A20-C4E0-CFAA-81D7BD8C22C9}"/>
              </a:ext>
            </a:extLst>
          </p:cNvPr>
          <p:cNvSpPr>
            <a:spLocks noGrp="1"/>
          </p:cNvSpPr>
          <p:nvPr>
            <p:ph idx="1"/>
          </p:nvPr>
        </p:nvSpPr>
        <p:spPr>
          <a:xfrm>
            <a:off x="793661" y="2673927"/>
            <a:ext cx="10066122" cy="3480293"/>
          </a:xfrm>
        </p:spPr>
        <p:txBody>
          <a:bodyPr anchor="ctr">
            <a:normAutofit/>
          </a:bodyPr>
          <a:lstStyle/>
          <a:p>
            <a:r>
              <a:rPr lang="en-US" dirty="0">
                <a:latin typeface="+mn-lt"/>
              </a:rPr>
              <a:t>Community of Effective Practice in Blackboard has all these templates.</a:t>
            </a:r>
          </a:p>
          <a:p>
            <a:r>
              <a:rPr lang="en-US" dirty="0">
                <a:latin typeface="+mn-lt"/>
                <a:hlinkClick r:id="rId2"/>
              </a:rPr>
              <a:t>OSCQR Standard 2</a:t>
            </a:r>
            <a:endParaRPr lang="en-US" dirty="0">
              <a:latin typeface="+mn-lt"/>
            </a:endParaRPr>
          </a:p>
          <a:p>
            <a:r>
              <a:rPr lang="en-US" dirty="0">
                <a:latin typeface="+mn-lt"/>
                <a:hlinkClick r:id="rId3"/>
              </a:rPr>
              <a:t>Ten Online Course Structural Components to Support Learning</a:t>
            </a:r>
            <a:endParaRPr lang="en-US" dirty="0">
              <a:latin typeface="+mn-lt"/>
            </a:endParaRPr>
          </a:p>
          <a:p>
            <a:r>
              <a:rPr lang="en-US" dirty="0">
                <a:latin typeface="+mn-lt"/>
                <a:hlinkClick r:id="rId4"/>
              </a:rPr>
              <a:t>The Checklist Manifesto</a:t>
            </a:r>
            <a:endParaRPr lang="en-US" dirty="0">
              <a:latin typeface="+mn-lt"/>
            </a:endParaRPr>
          </a:p>
          <a:p>
            <a:endParaRPr lang="en-US" dirty="0">
              <a:latin typeface="+mn-lt"/>
            </a:endParaRPr>
          </a:p>
        </p:txBody>
      </p:sp>
      <p:sp>
        <p:nvSpPr>
          <p:cNvPr id="16" name="Rectangle 15">
            <a:extLst>
              <a:ext uri="{FF2B5EF4-FFF2-40B4-BE49-F238E27FC236}">
                <a16:creationId xmlns:a16="http://schemas.microsoft.com/office/drawing/2014/main" id="{E6995CE5-F890-4ABA-82A2-26507CE8D2A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1228040" y="2313027"/>
            <a:ext cx="781700" cy="15238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379059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058A14AF-9FB5-4CC7-BA35-E8E85D3EDF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15C56CF-63C1-E16D-7213-345152139913}"/>
              </a:ext>
            </a:extLst>
          </p:cNvPr>
          <p:cNvSpPr>
            <a:spLocks noGrp="1"/>
          </p:cNvSpPr>
          <p:nvPr>
            <p:ph type="title"/>
          </p:nvPr>
        </p:nvSpPr>
        <p:spPr>
          <a:xfrm>
            <a:off x="793662" y="386930"/>
            <a:ext cx="10066122" cy="1298448"/>
          </a:xfrm>
        </p:spPr>
        <p:txBody>
          <a:bodyPr anchor="b">
            <a:normAutofit/>
          </a:bodyPr>
          <a:lstStyle/>
          <a:p>
            <a:r>
              <a:rPr lang="en-US" sz="4800" dirty="0"/>
              <a:t>OSCQR [1-2]</a:t>
            </a:r>
          </a:p>
        </p:txBody>
      </p:sp>
      <p:sp>
        <p:nvSpPr>
          <p:cNvPr id="11" name="Rectangle 10">
            <a:extLst>
              <a:ext uri="{FF2B5EF4-FFF2-40B4-BE49-F238E27FC236}">
                <a16:creationId xmlns:a16="http://schemas.microsoft.com/office/drawing/2014/main" id="{3A9A4357-BD1D-4622-A4FE-766E6AB8DE8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2" y="1998845"/>
            <a:ext cx="11454595" cy="7816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E659831F-0D9A-4C63-9EBB-8435B85A440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203079"/>
            <a:ext cx="11383362" cy="4267991"/>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BD2D37DB-6F26-74B0-E5E3-E1F0816E3EFC}"/>
              </a:ext>
            </a:extLst>
          </p:cNvPr>
          <p:cNvSpPr>
            <a:spLocks noGrp="1"/>
          </p:cNvSpPr>
          <p:nvPr>
            <p:ph idx="1"/>
          </p:nvPr>
        </p:nvSpPr>
        <p:spPr>
          <a:xfrm>
            <a:off x="256854" y="2466109"/>
            <a:ext cx="4041897" cy="3639450"/>
          </a:xfrm>
        </p:spPr>
        <p:txBody>
          <a:bodyPr anchor="ctr">
            <a:normAutofit fontScale="55000" lnSpcReduction="20000"/>
          </a:bodyPr>
          <a:lstStyle/>
          <a:p>
            <a:pPr marL="0" indent="0">
              <a:lnSpc>
                <a:spcPct val="150000"/>
              </a:lnSpc>
              <a:buNone/>
            </a:pPr>
            <a:r>
              <a:rPr lang="en-US" sz="4400" b="1" dirty="0"/>
              <a:t>Course provides an overall orientation or overview, as well as module-level overviews to make  a course predictable and easy to navigate/find.</a:t>
            </a:r>
            <a:br>
              <a:rPr lang="en-US" sz="2000" b="1" i="1" dirty="0"/>
            </a:br>
            <a:endParaRPr lang="en-US" sz="2000" b="1" dirty="0"/>
          </a:p>
        </p:txBody>
      </p:sp>
      <p:sp>
        <p:nvSpPr>
          <p:cNvPr id="15" name="Rectangle 14">
            <a:extLst>
              <a:ext uri="{FF2B5EF4-FFF2-40B4-BE49-F238E27FC236}">
                <a16:creationId xmlns:a16="http://schemas.microsoft.com/office/drawing/2014/main" id="{E6995CE5-F890-4ABA-82A2-26507CE8D2A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1228040" y="2313027"/>
            <a:ext cx="781700" cy="15238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Online Media 4" descr="Standard 1.2 (the OSCQR Rubric)">
            <a:hlinkClick r:id="" action="ppaction://media"/>
            <a:extLst>
              <a:ext uri="{FF2B5EF4-FFF2-40B4-BE49-F238E27FC236}">
                <a16:creationId xmlns:a16="http://schemas.microsoft.com/office/drawing/2014/main" id="{B18AB98C-9F43-788B-E1B4-857F5521EF04}"/>
              </a:ext>
            </a:extLst>
          </p:cNvPr>
          <p:cNvPicPr>
            <a:picLocks noRot="1" noChangeAspect="1"/>
          </p:cNvPicPr>
          <p:nvPr>
            <a:videoFile r:link="rId1"/>
          </p:nvPr>
        </p:nvPicPr>
        <p:blipFill>
          <a:blip r:embed="rId3"/>
          <a:stretch>
            <a:fillRect/>
          </a:stretch>
        </p:blipFill>
        <p:spPr>
          <a:xfrm>
            <a:off x="4710545" y="2586176"/>
            <a:ext cx="6335236" cy="3579408"/>
          </a:xfrm>
          <a:prstGeom prst="rect">
            <a:avLst/>
          </a:prstGeom>
        </p:spPr>
      </p:pic>
    </p:spTree>
    <p:extLst>
      <p:ext uri="{BB962C8B-B14F-4D97-AF65-F5344CB8AC3E}">
        <p14:creationId xmlns:p14="http://schemas.microsoft.com/office/powerpoint/2010/main" val="42047912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a:extLst>
              <a:ext uri="{FF2B5EF4-FFF2-40B4-BE49-F238E27FC236}">
                <a16:creationId xmlns:a16="http://schemas.microsoft.com/office/drawing/2014/main" id="{6CC1E322-88D2-D24D-B149-DA36ADB2EF50}"/>
              </a:ext>
            </a:extLst>
          </p:cNvPr>
          <p:cNvPicPr>
            <a:picLocks noGrp="1" noChangeAspect="1"/>
          </p:cNvPicPr>
          <p:nvPr>
            <p:ph type="pic" idx="1"/>
          </p:nvPr>
        </p:nvPicPr>
        <p:blipFill>
          <a:blip r:embed="rId2"/>
          <a:srcRect l="7785" r="7785"/>
          <a:stretch>
            <a:fillRect/>
          </a:stretch>
        </p:blipFill>
        <p:spPr>
          <a:xfrm>
            <a:off x="0" y="-1"/>
            <a:ext cx="8685311" cy="6858000"/>
          </a:xfrm>
        </p:spPr>
      </p:pic>
      <p:sp>
        <p:nvSpPr>
          <p:cNvPr id="7" name="Rectangle 6">
            <a:extLst>
              <a:ext uri="{FF2B5EF4-FFF2-40B4-BE49-F238E27FC236}">
                <a16:creationId xmlns:a16="http://schemas.microsoft.com/office/drawing/2014/main" id="{12A72B20-1DDF-6448-A762-D4FDE9AAE027}"/>
              </a:ext>
            </a:extLst>
          </p:cNvPr>
          <p:cNvSpPr/>
          <p:nvPr/>
        </p:nvSpPr>
        <p:spPr>
          <a:xfrm>
            <a:off x="6970955" y="-129093"/>
            <a:ext cx="5221045" cy="7175351"/>
          </a:xfrm>
          <a:prstGeom prst="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51782A9-77F4-344B-A908-315F290C2C39}"/>
              </a:ext>
            </a:extLst>
          </p:cNvPr>
          <p:cNvSpPr>
            <a:spLocks noGrp="1"/>
          </p:cNvSpPr>
          <p:nvPr>
            <p:ph type="title"/>
          </p:nvPr>
        </p:nvSpPr>
        <p:spPr>
          <a:xfrm>
            <a:off x="7615358" y="2928769"/>
            <a:ext cx="3932237" cy="1000461"/>
          </a:xfrm>
        </p:spPr>
        <p:txBody>
          <a:bodyPr>
            <a:normAutofit/>
          </a:bodyPr>
          <a:lstStyle/>
          <a:p>
            <a:r>
              <a:rPr lang="en-US" sz="6000" b="1" dirty="0">
                <a:solidFill>
                  <a:schemeClr val="bg1"/>
                </a:solidFill>
                <a:latin typeface="+mj-lt"/>
              </a:rPr>
              <a:t>Questions?</a:t>
            </a:r>
          </a:p>
        </p:txBody>
      </p:sp>
    </p:spTree>
    <p:extLst>
      <p:ext uri="{BB962C8B-B14F-4D97-AF65-F5344CB8AC3E}">
        <p14:creationId xmlns:p14="http://schemas.microsoft.com/office/powerpoint/2010/main" val="2163769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B6B1D8-DF20-A3A0-ACC8-6805CB8DC39A}"/>
              </a:ext>
            </a:extLst>
          </p:cNvPr>
          <p:cNvSpPr>
            <a:spLocks noGrp="1"/>
          </p:cNvSpPr>
          <p:nvPr>
            <p:ph type="title"/>
          </p:nvPr>
        </p:nvSpPr>
        <p:spPr>
          <a:xfrm>
            <a:off x="838200" y="365125"/>
            <a:ext cx="1565953" cy="1325563"/>
          </a:xfrm>
        </p:spPr>
        <p:txBody>
          <a:bodyPr/>
          <a:lstStyle/>
          <a:p>
            <a:r>
              <a:rPr lang="en-US"/>
              <a:t>Part 1</a:t>
            </a:r>
            <a:endParaRPr lang="en-US" dirty="0"/>
          </a:p>
        </p:txBody>
      </p:sp>
      <p:sp>
        <p:nvSpPr>
          <p:cNvPr id="3" name="Content Placeholder 2">
            <a:extLst>
              <a:ext uri="{FF2B5EF4-FFF2-40B4-BE49-F238E27FC236}">
                <a16:creationId xmlns:a16="http://schemas.microsoft.com/office/drawing/2014/main" id="{DE99776C-5B9D-1A0E-F08A-6B1415E8B9E1}"/>
              </a:ext>
            </a:extLst>
          </p:cNvPr>
          <p:cNvSpPr>
            <a:spLocks noGrp="1"/>
          </p:cNvSpPr>
          <p:nvPr>
            <p:ph idx="1"/>
          </p:nvPr>
        </p:nvSpPr>
        <p:spPr>
          <a:xfrm>
            <a:off x="838200" y="2213514"/>
            <a:ext cx="10515600" cy="4145820"/>
          </a:xfrm>
          <a:effectLst>
            <a:outerShdw sx="1000" sy="1000" algn="ctr" rotWithShape="0">
              <a:srgbClr val="000000"/>
            </a:outerShdw>
          </a:effectLst>
        </p:spPr>
        <p:txBody>
          <a:bodyPr>
            <a:normAutofit fontScale="92500"/>
          </a:bodyPr>
          <a:lstStyle/>
          <a:p>
            <a:pPr marL="0" indent="0">
              <a:lnSpc>
                <a:spcPct val="160000"/>
              </a:lnSpc>
              <a:buNone/>
            </a:pPr>
            <a:r>
              <a:rPr lang="en-US" dirty="0"/>
              <a:t>Adult learners benefit from knowing what they are about to learn, as well as the scope of work and time commitment expected from them. Providing an </a:t>
            </a:r>
            <a:r>
              <a:rPr lang="en-US" dirty="0">
                <a:solidFill>
                  <a:srgbClr val="0070C0"/>
                </a:solidFill>
              </a:rPr>
              <a:t>overview of the online course </a:t>
            </a:r>
            <a:r>
              <a:rPr lang="en-US" dirty="0"/>
              <a:t>will prepare learners for what, when, where and why they will be learning, and an </a:t>
            </a:r>
            <a:r>
              <a:rPr lang="en-US" dirty="0">
                <a:solidFill>
                  <a:srgbClr val="0070C0"/>
                </a:solidFill>
              </a:rPr>
              <a:t>overview of each course module </a:t>
            </a:r>
            <a:r>
              <a:rPr lang="en-US" dirty="0"/>
              <a:t>will provide information on, in advance, what content, interaction, and assessment will take place within a specific period of time.</a:t>
            </a:r>
            <a:endParaRPr lang="en-US" dirty="0">
              <a:latin typeface="+mn-lt"/>
            </a:endParaRPr>
          </a:p>
        </p:txBody>
      </p:sp>
      <p:grpSp>
        <p:nvGrpSpPr>
          <p:cNvPr id="13" name="Group 12">
            <a:extLst>
              <a:ext uri="{FF2B5EF4-FFF2-40B4-BE49-F238E27FC236}">
                <a16:creationId xmlns:a16="http://schemas.microsoft.com/office/drawing/2014/main" id="{CA0BA1BE-0444-975E-3363-C13916DDD65E}"/>
              </a:ext>
            </a:extLst>
          </p:cNvPr>
          <p:cNvGrpSpPr/>
          <p:nvPr/>
        </p:nvGrpSpPr>
        <p:grpSpPr>
          <a:xfrm>
            <a:off x="256308" y="1632017"/>
            <a:ext cx="11679384" cy="879341"/>
            <a:chOff x="0" y="1562311"/>
            <a:chExt cx="11679384" cy="879341"/>
          </a:xfrm>
        </p:grpSpPr>
        <p:sp>
          <p:nvSpPr>
            <p:cNvPr id="7" name="Rectangle 6">
              <a:extLst>
                <a:ext uri="{FF2B5EF4-FFF2-40B4-BE49-F238E27FC236}">
                  <a16:creationId xmlns:a16="http://schemas.microsoft.com/office/drawing/2014/main" id="{E458BCC7-697F-E15E-9D9F-D093D159DA03}"/>
                </a:ext>
              </a:extLst>
            </p:cNvPr>
            <p:cNvSpPr/>
            <p:nvPr/>
          </p:nvSpPr>
          <p:spPr>
            <a:xfrm flipV="1">
              <a:off x="0" y="1562311"/>
              <a:ext cx="11486508" cy="25675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F794E28D-A51C-A9B9-B58D-D61DCE8DBAB4}"/>
                </a:ext>
              </a:extLst>
            </p:cNvPr>
            <p:cNvSpPr/>
            <p:nvPr/>
          </p:nvSpPr>
          <p:spPr>
            <a:xfrm>
              <a:off x="11486508" y="1562311"/>
              <a:ext cx="192876" cy="87934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4624675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B6B1D8-DF20-A3A0-ACC8-6805CB8DC39A}"/>
              </a:ext>
            </a:extLst>
          </p:cNvPr>
          <p:cNvSpPr>
            <a:spLocks noGrp="1"/>
          </p:cNvSpPr>
          <p:nvPr>
            <p:ph type="title"/>
          </p:nvPr>
        </p:nvSpPr>
        <p:spPr>
          <a:xfrm>
            <a:off x="838200" y="365125"/>
            <a:ext cx="1565953" cy="1325563"/>
          </a:xfrm>
        </p:spPr>
        <p:txBody>
          <a:bodyPr/>
          <a:lstStyle/>
          <a:p>
            <a:r>
              <a:rPr lang="en-US" dirty="0"/>
              <a:t>Part 2</a:t>
            </a:r>
          </a:p>
        </p:txBody>
      </p:sp>
      <p:sp>
        <p:nvSpPr>
          <p:cNvPr id="3" name="Content Placeholder 2">
            <a:extLst>
              <a:ext uri="{FF2B5EF4-FFF2-40B4-BE49-F238E27FC236}">
                <a16:creationId xmlns:a16="http://schemas.microsoft.com/office/drawing/2014/main" id="{DE99776C-5B9D-1A0E-F08A-6B1415E8B9E1}"/>
              </a:ext>
            </a:extLst>
          </p:cNvPr>
          <p:cNvSpPr>
            <a:spLocks noGrp="1"/>
          </p:cNvSpPr>
          <p:nvPr>
            <p:ph idx="1"/>
          </p:nvPr>
        </p:nvSpPr>
        <p:spPr>
          <a:xfrm>
            <a:off x="838200" y="2511357"/>
            <a:ext cx="10515600" cy="4094925"/>
          </a:xfrm>
        </p:spPr>
        <p:txBody>
          <a:bodyPr>
            <a:normAutofit/>
          </a:bodyPr>
          <a:lstStyle/>
          <a:p>
            <a:r>
              <a:rPr lang="en-US" dirty="0"/>
              <a:t>The overall </a:t>
            </a:r>
            <a:r>
              <a:rPr lang="en-US" dirty="0">
                <a:solidFill>
                  <a:srgbClr val="0070C0"/>
                </a:solidFill>
              </a:rPr>
              <a:t>course orientation and/or overview </a:t>
            </a:r>
            <a:r>
              <a:rPr lang="en-US" dirty="0"/>
              <a:t>should relay the same type of information that would be provided in a face-to-face class, including information from the syllabus, such as:</a:t>
            </a:r>
          </a:p>
          <a:p>
            <a:pPr>
              <a:buFont typeface="Arial" panose="020B0604020202020204" pitchFamily="34" charset="0"/>
              <a:buChar char="•"/>
            </a:pPr>
            <a:r>
              <a:rPr lang="en-US" dirty="0"/>
              <a:t>Course objectives</a:t>
            </a:r>
          </a:p>
          <a:p>
            <a:pPr>
              <a:buFont typeface="Arial" panose="020B0604020202020204" pitchFamily="34" charset="0"/>
              <a:buChar char="•"/>
            </a:pPr>
            <a:r>
              <a:rPr lang="en-US" dirty="0"/>
              <a:t>Required readings</a:t>
            </a:r>
          </a:p>
          <a:p>
            <a:pPr>
              <a:buFont typeface="Arial" panose="020B0604020202020204" pitchFamily="34" charset="0"/>
              <a:buChar char="•"/>
            </a:pPr>
            <a:r>
              <a:rPr lang="en-US" dirty="0"/>
              <a:t>Interaction Guidelines</a:t>
            </a:r>
          </a:p>
          <a:p>
            <a:pPr>
              <a:buFont typeface="Arial" panose="020B0604020202020204" pitchFamily="34" charset="0"/>
              <a:buChar char="•"/>
            </a:pPr>
            <a:r>
              <a:rPr lang="en-US" dirty="0"/>
              <a:t>Expectations</a:t>
            </a:r>
          </a:p>
          <a:p>
            <a:pPr>
              <a:buFont typeface="Arial" panose="020B0604020202020204" pitchFamily="34" charset="0"/>
              <a:buChar char="•"/>
            </a:pPr>
            <a:r>
              <a:rPr lang="en-US" dirty="0"/>
              <a:t>Due dates</a:t>
            </a:r>
          </a:p>
        </p:txBody>
      </p:sp>
      <p:grpSp>
        <p:nvGrpSpPr>
          <p:cNvPr id="4" name="Group 3">
            <a:extLst>
              <a:ext uri="{FF2B5EF4-FFF2-40B4-BE49-F238E27FC236}">
                <a16:creationId xmlns:a16="http://schemas.microsoft.com/office/drawing/2014/main" id="{4432B199-6266-D56C-9724-660337FB8D14}"/>
              </a:ext>
            </a:extLst>
          </p:cNvPr>
          <p:cNvGrpSpPr/>
          <p:nvPr/>
        </p:nvGrpSpPr>
        <p:grpSpPr>
          <a:xfrm>
            <a:off x="256308" y="1632017"/>
            <a:ext cx="11679384" cy="879341"/>
            <a:chOff x="0" y="1562311"/>
            <a:chExt cx="11679384" cy="879341"/>
          </a:xfrm>
        </p:grpSpPr>
        <p:sp>
          <p:nvSpPr>
            <p:cNvPr id="5" name="Rectangle 4">
              <a:extLst>
                <a:ext uri="{FF2B5EF4-FFF2-40B4-BE49-F238E27FC236}">
                  <a16:creationId xmlns:a16="http://schemas.microsoft.com/office/drawing/2014/main" id="{837AFEDC-39E1-DB7B-3D73-753C658F58A1}"/>
                </a:ext>
              </a:extLst>
            </p:cNvPr>
            <p:cNvSpPr/>
            <p:nvPr/>
          </p:nvSpPr>
          <p:spPr>
            <a:xfrm flipV="1">
              <a:off x="0" y="1562311"/>
              <a:ext cx="11486508" cy="25675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305796CD-02CB-4987-9B47-3E7B03A7A944}"/>
                </a:ext>
              </a:extLst>
            </p:cNvPr>
            <p:cNvSpPr/>
            <p:nvPr/>
          </p:nvSpPr>
          <p:spPr>
            <a:xfrm>
              <a:off x="11486508" y="1562311"/>
              <a:ext cx="192876" cy="87934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1914593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B6B1D8-DF20-A3A0-ACC8-6805CB8DC39A}"/>
              </a:ext>
            </a:extLst>
          </p:cNvPr>
          <p:cNvSpPr>
            <a:spLocks noGrp="1"/>
          </p:cNvSpPr>
          <p:nvPr>
            <p:ph type="title"/>
          </p:nvPr>
        </p:nvSpPr>
        <p:spPr>
          <a:xfrm>
            <a:off x="838200" y="365125"/>
            <a:ext cx="1565953" cy="1325563"/>
          </a:xfrm>
        </p:spPr>
        <p:txBody>
          <a:bodyPr/>
          <a:lstStyle/>
          <a:p>
            <a:r>
              <a:rPr lang="en-US" dirty="0"/>
              <a:t>Part 3</a:t>
            </a:r>
          </a:p>
        </p:txBody>
      </p:sp>
      <p:sp>
        <p:nvSpPr>
          <p:cNvPr id="3" name="Content Placeholder 2">
            <a:extLst>
              <a:ext uri="{FF2B5EF4-FFF2-40B4-BE49-F238E27FC236}">
                <a16:creationId xmlns:a16="http://schemas.microsoft.com/office/drawing/2014/main" id="{DE99776C-5B9D-1A0E-F08A-6B1415E8B9E1}"/>
              </a:ext>
            </a:extLst>
          </p:cNvPr>
          <p:cNvSpPr>
            <a:spLocks noGrp="1"/>
          </p:cNvSpPr>
          <p:nvPr>
            <p:ph idx="1"/>
          </p:nvPr>
        </p:nvSpPr>
        <p:spPr>
          <a:xfrm>
            <a:off x="838200" y="2712361"/>
            <a:ext cx="10515600" cy="2901860"/>
          </a:xfrm>
        </p:spPr>
        <p:txBody>
          <a:bodyPr>
            <a:normAutofit fontScale="92500" lnSpcReduction="20000"/>
          </a:bodyPr>
          <a:lstStyle/>
          <a:p>
            <a:pPr marL="0" indent="0">
              <a:lnSpc>
                <a:spcPct val="160000"/>
              </a:lnSpc>
              <a:buNone/>
            </a:pPr>
            <a:r>
              <a:rPr lang="en-US" dirty="0"/>
              <a:t>The </a:t>
            </a:r>
            <a:r>
              <a:rPr lang="en-US" dirty="0">
                <a:solidFill>
                  <a:srgbClr val="0070C0"/>
                </a:solidFill>
              </a:rPr>
              <a:t>module orientation </a:t>
            </a:r>
            <a:r>
              <a:rPr lang="en-US" dirty="0"/>
              <a:t>should include at least a short introduction to the module topic, and indicate what materials need to be reviewed, and what activities and assignments need to be completed. Remember to </a:t>
            </a:r>
            <a:r>
              <a:rPr lang="en-US" dirty="0">
                <a:solidFill>
                  <a:srgbClr val="0070C0"/>
                </a:solidFill>
              </a:rPr>
              <a:t>include due dates for every assignment and activity </a:t>
            </a:r>
            <a:r>
              <a:rPr lang="en-US" dirty="0"/>
              <a:t>included in the module. This will help your learners stay on track!</a:t>
            </a:r>
            <a:endParaRPr lang="en-US" dirty="0">
              <a:latin typeface="+mn-lt"/>
            </a:endParaRPr>
          </a:p>
        </p:txBody>
      </p:sp>
      <p:grpSp>
        <p:nvGrpSpPr>
          <p:cNvPr id="4" name="Group 3">
            <a:extLst>
              <a:ext uri="{FF2B5EF4-FFF2-40B4-BE49-F238E27FC236}">
                <a16:creationId xmlns:a16="http://schemas.microsoft.com/office/drawing/2014/main" id="{D8BEA93E-DA69-92A9-5FC9-7501A91D03F8}"/>
              </a:ext>
            </a:extLst>
          </p:cNvPr>
          <p:cNvGrpSpPr/>
          <p:nvPr/>
        </p:nvGrpSpPr>
        <p:grpSpPr>
          <a:xfrm>
            <a:off x="256308" y="1632017"/>
            <a:ext cx="11679384" cy="879341"/>
            <a:chOff x="0" y="1562311"/>
            <a:chExt cx="11679384" cy="879341"/>
          </a:xfrm>
        </p:grpSpPr>
        <p:sp>
          <p:nvSpPr>
            <p:cNvPr id="5" name="Rectangle 4">
              <a:extLst>
                <a:ext uri="{FF2B5EF4-FFF2-40B4-BE49-F238E27FC236}">
                  <a16:creationId xmlns:a16="http://schemas.microsoft.com/office/drawing/2014/main" id="{9903CE2C-DF20-9B7E-28D8-6DE35CA207A2}"/>
                </a:ext>
              </a:extLst>
            </p:cNvPr>
            <p:cNvSpPr/>
            <p:nvPr/>
          </p:nvSpPr>
          <p:spPr>
            <a:xfrm flipV="1">
              <a:off x="0" y="1562311"/>
              <a:ext cx="11486508" cy="25675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6C79534E-E80D-F731-1B46-F2E5EE12BACA}"/>
                </a:ext>
              </a:extLst>
            </p:cNvPr>
            <p:cNvSpPr/>
            <p:nvPr/>
          </p:nvSpPr>
          <p:spPr>
            <a:xfrm>
              <a:off x="11486508" y="1562311"/>
              <a:ext cx="192876" cy="87934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4508401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5C69D9-E666-6CCA-3982-052C11DC818D}"/>
              </a:ext>
            </a:extLst>
          </p:cNvPr>
          <p:cNvSpPr>
            <a:spLocks noGrp="1"/>
          </p:cNvSpPr>
          <p:nvPr>
            <p:ph type="title"/>
          </p:nvPr>
        </p:nvSpPr>
        <p:spPr/>
        <p:txBody>
          <a:bodyPr/>
          <a:lstStyle/>
          <a:p>
            <a:r>
              <a:rPr lang="en-US" dirty="0"/>
              <a:t>Practices</a:t>
            </a:r>
          </a:p>
        </p:txBody>
      </p:sp>
      <p:sp>
        <p:nvSpPr>
          <p:cNvPr id="3" name="Content Placeholder 2">
            <a:extLst>
              <a:ext uri="{FF2B5EF4-FFF2-40B4-BE49-F238E27FC236}">
                <a16:creationId xmlns:a16="http://schemas.microsoft.com/office/drawing/2014/main" id="{8E5B2D65-F877-F220-2141-1D26581BB46E}"/>
              </a:ext>
            </a:extLst>
          </p:cNvPr>
          <p:cNvSpPr>
            <a:spLocks noGrp="1"/>
          </p:cNvSpPr>
          <p:nvPr>
            <p:ph idx="1"/>
          </p:nvPr>
        </p:nvSpPr>
        <p:spPr>
          <a:xfrm>
            <a:off x="838200" y="2163143"/>
            <a:ext cx="10515600" cy="4571567"/>
          </a:xfrm>
        </p:spPr>
        <p:txBody>
          <a:bodyPr>
            <a:normAutofit/>
          </a:bodyPr>
          <a:lstStyle/>
          <a:p>
            <a:pPr>
              <a:lnSpc>
                <a:spcPct val="150000"/>
              </a:lnSpc>
            </a:pPr>
            <a:r>
              <a:rPr lang="en-US" dirty="0">
                <a:latin typeface="+mn-lt"/>
              </a:rPr>
              <a:t>Course overview video</a:t>
            </a:r>
          </a:p>
          <a:p>
            <a:pPr>
              <a:lnSpc>
                <a:spcPct val="150000"/>
              </a:lnSpc>
            </a:pPr>
            <a:r>
              <a:rPr lang="en-US" dirty="0">
                <a:latin typeface="+mn-lt"/>
              </a:rPr>
              <a:t>Course tour video</a:t>
            </a:r>
          </a:p>
          <a:p>
            <a:pPr>
              <a:lnSpc>
                <a:spcPct val="150000"/>
              </a:lnSpc>
            </a:pPr>
            <a:r>
              <a:rPr lang="en-US" dirty="0">
                <a:latin typeface="+mn-lt"/>
              </a:rPr>
              <a:t>Advance organizer</a:t>
            </a:r>
          </a:p>
          <a:p>
            <a:pPr lvl="2">
              <a:lnSpc>
                <a:spcPct val="150000"/>
              </a:lnSpc>
            </a:pPr>
            <a:r>
              <a:rPr lang="en-US" dirty="0">
                <a:latin typeface="+mn-lt"/>
              </a:rPr>
              <a:t>Task list</a:t>
            </a:r>
          </a:p>
          <a:p>
            <a:pPr lvl="2">
              <a:lnSpc>
                <a:spcPct val="150000"/>
              </a:lnSpc>
            </a:pPr>
            <a:r>
              <a:rPr lang="en-US" dirty="0">
                <a:latin typeface="+mn-lt"/>
              </a:rPr>
              <a:t>Checklist</a:t>
            </a:r>
          </a:p>
          <a:p>
            <a:pPr lvl="2">
              <a:lnSpc>
                <a:spcPct val="150000"/>
              </a:lnSpc>
            </a:pPr>
            <a:r>
              <a:rPr lang="en-US" dirty="0">
                <a:latin typeface="+mn-lt"/>
              </a:rPr>
              <a:t>Syllabus schedule as a separate file</a:t>
            </a:r>
            <a:endParaRPr lang="en-US" dirty="0"/>
          </a:p>
          <a:p>
            <a:endParaRPr lang="en-US" dirty="0"/>
          </a:p>
        </p:txBody>
      </p:sp>
      <p:grpSp>
        <p:nvGrpSpPr>
          <p:cNvPr id="4" name="Group 3">
            <a:extLst>
              <a:ext uri="{FF2B5EF4-FFF2-40B4-BE49-F238E27FC236}">
                <a16:creationId xmlns:a16="http://schemas.microsoft.com/office/drawing/2014/main" id="{97C11E1E-F996-6B30-1910-10DDD675EF07}"/>
              </a:ext>
            </a:extLst>
          </p:cNvPr>
          <p:cNvGrpSpPr/>
          <p:nvPr/>
        </p:nvGrpSpPr>
        <p:grpSpPr>
          <a:xfrm>
            <a:off x="256308" y="1632017"/>
            <a:ext cx="11679384" cy="879341"/>
            <a:chOff x="0" y="1562311"/>
            <a:chExt cx="11679384" cy="879341"/>
          </a:xfrm>
        </p:grpSpPr>
        <p:sp>
          <p:nvSpPr>
            <p:cNvPr id="5" name="Rectangle 4">
              <a:extLst>
                <a:ext uri="{FF2B5EF4-FFF2-40B4-BE49-F238E27FC236}">
                  <a16:creationId xmlns:a16="http://schemas.microsoft.com/office/drawing/2014/main" id="{3BE8DD46-F201-7FA0-DF95-9ADD9A7BB695}"/>
                </a:ext>
              </a:extLst>
            </p:cNvPr>
            <p:cNvSpPr/>
            <p:nvPr/>
          </p:nvSpPr>
          <p:spPr>
            <a:xfrm flipV="1">
              <a:off x="0" y="1562311"/>
              <a:ext cx="11486508" cy="25675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DE00EF36-10A5-BE43-2F6D-FB8300F178DF}"/>
                </a:ext>
              </a:extLst>
            </p:cNvPr>
            <p:cNvSpPr/>
            <p:nvPr/>
          </p:nvSpPr>
          <p:spPr>
            <a:xfrm>
              <a:off x="11486508" y="1562311"/>
              <a:ext cx="192876" cy="87934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483848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C92393-4CF9-AAE7-D9A3-1F46360993FB}"/>
              </a:ext>
            </a:extLst>
          </p:cNvPr>
          <p:cNvSpPr>
            <a:spLocks noGrp="1"/>
          </p:cNvSpPr>
          <p:nvPr>
            <p:ph type="title"/>
          </p:nvPr>
        </p:nvSpPr>
        <p:spPr>
          <a:xfrm>
            <a:off x="491836" y="431655"/>
            <a:ext cx="10515600" cy="1009651"/>
          </a:xfrm>
        </p:spPr>
        <p:txBody>
          <a:bodyPr/>
          <a:lstStyle/>
          <a:p>
            <a:r>
              <a:rPr lang="en-US" dirty="0"/>
              <a:t>Course Overview</a:t>
            </a:r>
          </a:p>
        </p:txBody>
      </p:sp>
      <p:graphicFrame>
        <p:nvGraphicFramePr>
          <p:cNvPr id="4" name="Content Placeholder 3">
            <a:extLst>
              <a:ext uri="{FF2B5EF4-FFF2-40B4-BE49-F238E27FC236}">
                <a16:creationId xmlns:a16="http://schemas.microsoft.com/office/drawing/2014/main" id="{3F3F2842-79B8-7EB0-48ED-19E142D29C7E}"/>
              </a:ext>
            </a:extLst>
          </p:cNvPr>
          <p:cNvGraphicFramePr>
            <a:graphicFrameLocks noGrp="1"/>
          </p:cNvGraphicFramePr>
          <p:nvPr>
            <p:ph idx="1"/>
            <p:extLst>
              <p:ext uri="{D42A27DB-BD31-4B8C-83A1-F6EECF244321}">
                <p14:modId xmlns:p14="http://schemas.microsoft.com/office/powerpoint/2010/main" val="2135225092"/>
              </p:ext>
            </p:extLst>
          </p:nvPr>
        </p:nvGraphicFramePr>
        <p:xfrm>
          <a:off x="0" y="1690255"/>
          <a:ext cx="12192000" cy="414091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a:extLst>
              <a:ext uri="{FF2B5EF4-FFF2-40B4-BE49-F238E27FC236}">
                <a16:creationId xmlns:a16="http://schemas.microsoft.com/office/drawing/2014/main" id="{34F17F50-CD64-7E76-F125-5D8AC6CE66BF}"/>
              </a:ext>
            </a:extLst>
          </p:cNvPr>
          <p:cNvSpPr txBox="1"/>
          <p:nvPr/>
        </p:nvSpPr>
        <p:spPr>
          <a:xfrm>
            <a:off x="4369942" y="1505589"/>
            <a:ext cx="3143892" cy="369332"/>
          </a:xfrm>
          <a:prstGeom prst="rect">
            <a:avLst/>
          </a:prstGeom>
          <a:noFill/>
        </p:spPr>
        <p:txBody>
          <a:bodyPr wrap="square" rtlCol="0">
            <a:spAutoFit/>
          </a:bodyPr>
          <a:lstStyle/>
          <a:p>
            <a:r>
              <a:rPr lang="en-US" dirty="0"/>
              <a:t>Video or written is acceptable</a:t>
            </a:r>
          </a:p>
        </p:txBody>
      </p:sp>
    </p:spTree>
    <p:extLst>
      <p:ext uri="{BB962C8B-B14F-4D97-AF65-F5344CB8AC3E}">
        <p14:creationId xmlns:p14="http://schemas.microsoft.com/office/powerpoint/2010/main" val="24514103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A4AC5506-6312-4701-8D3C-40187889A94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51752"/>
            <a:ext cx="12192000" cy="73655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CA24A1A-0372-1B7B-A961-5533AC872B93}"/>
              </a:ext>
            </a:extLst>
          </p:cNvPr>
          <p:cNvSpPr>
            <a:spLocks noGrp="1"/>
          </p:cNvSpPr>
          <p:nvPr>
            <p:ph type="title"/>
          </p:nvPr>
        </p:nvSpPr>
        <p:spPr>
          <a:xfrm>
            <a:off x="556532" y="643467"/>
            <a:ext cx="11210925" cy="744836"/>
          </a:xfrm>
        </p:spPr>
        <p:txBody>
          <a:bodyPr vert="horz" lIns="91440" tIns="45720" rIns="91440" bIns="45720" rtlCol="0" anchor="ctr">
            <a:normAutofit/>
          </a:bodyPr>
          <a:lstStyle/>
          <a:p>
            <a:pPr algn="ctr"/>
            <a:r>
              <a:rPr lang="en-US" sz="3200" kern="1200">
                <a:solidFill>
                  <a:schemeClr val="bg1"/>
                </a:solidFill>
                <a:latin typeface="+mj-lt"/>
                <a:ea typeface="+mj-ea"/>
                <a:cs typeface="+mj-cs"/>
              </a:rPr>
              <a:t>Course Overview Video</a:t>
            </a:r>
          </a:p>
        </p:txBody>
      </p:sp>
      <p:pic>
        <p:nvPicPr>
          <p:cNvPr id="4" name="Online Media 3" descr="Course Overview for EPTO">
            <a:hlinkClick r:id="" action="ppaction://media"/>
            <a:extLst>
              <a:ext uri="{FF2B5EF4-FFF2-40B4-BE49-F238E27FC236}">
                <a16:creationId xmlns:a16="http://schemas.microsoft.com/office/drawing/2014/main" id="{F14BE018-667C-E8C0-3F76-7FAC59679C93}"/>
              </a:ext>
            </a:extLst>
          </p:cNvPr>
          <p:cNvPicPr>
            <a:picLocks noGrp="1" noRot="1" noChangeAspect="1"/>
          </p:cNvPicPr>
          <p:nvPr>
            <p:ph idx="1"/>
            <a:videoFile r:link="rId1"/>
          </p:nvPr>
        </p:nvPicPr>
        <p:blipFill>
          <a:blip r:embed="rId3"/>
          <a:stretch>
            <a:fillRect/>
          </a:stretch>
        </p:blipFill>
        <p:spPr>
          <a:xfrm>
            <a:off x="2207328" y="1675227"/>
            <a:ext cx="7777343" cy="4394199"/>
          </a:xfrm>
          <a:prstGeom prst="rect">
            <a:avLst/>
          </a:prstGeom>
        </p:spPr>
      </p:pic>
    </p:spTree>
    <p:extLst>
      <p:ext uri="{BB962C8B-B14F-4D97-AF65-F5344CB8AC3E}">
        <p14:creationId xmlns:p14="http://schemas.microsoft.com/office/powerpoint/2010/main" val="23917484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DE7FFD28-545C-4C88-A2E7-152FB234C92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191135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708B30D-62A9-77A7-8645-F095F799E3B5}"/>
              </a:ext>
            </a:extLst>
          </p:cNvPr>
          <p:cNvSpPr>
            <a:spLocks noGrp="1"/>
          </p:cNvSpPr>
          <p:nvPr>
            <p:ph type="title"/>
          </p:nvPr>
        </p:nvSpPr>
        <p:spPr>
          <a:xfrm>
            <a:off x="838200" y="365125"/>
            <a:ext cx="10515600" cy="1325563"/>
          </a:xfrm>
        </p:spPr>
        <p:txBody>
          <a:bodyPr>
            <a:normAutofit/>
          </a:bodyPr>
          <a:lstStyle/>
          <a:p>
            <a:r>
              <a:rPr lang="en-US" sz="4600" dirty="0">
                <a:solidFill>
                  <a:srgbClr val="FFFFFF"/>
                </a:solidFill>
              </a:rPr>
              <a:t>Example - written</a:t>
            </a:r>
          </a:p>
        </p:txBody>
      </p:sp>
      <p:sp>
        <p:nvSpPr>
          <p:cNvPr id="3" name="Content Placeholder 2">
            <a:extLst>
              <a:ext uri="{FF2B5EF4-FFF2-40B4-BE49-F238E27FC236}">
                <a16:creationId xmlns:a16="http://schemas.microsoft.com/office/drawing/2014/main" id="{7DE52264-01A8-FE58-1774-E542917DAE47}"/>
              </a:ext>
            </a:extLst>
          </p:cNvPr>
          <p:cNvSpPr>
            <a:spLocks noGrp="1"/>
          </p:cNvSpPr>
          <p:nvPr>
            <p:ph idx="1"/>
          </p:nvPr>
        </p:nvSpPr>
        <p:spPr>
          <a:xfrm>
            <a:off x="349321" y="2055812"/>
            <a:ext cx="11630346" cy="4714857"/>
          </a:xfrm>
        </p:spPr>
        <p:txBody>
          <a:bodyPr>
            <a:noAutofit/>
          </a:bodyPr>
          <a:lstStyle/>
          <a:p>
            <a:pPr marL="0" marR="0" indent="0">
              <a:spcBef>
                <a:spcPts val="200"/>
              </a:spcBef>
              <a:spcAft>
                <a:spcPts val="0"/>
              </a:spcAft>
              <a:buNone/>
            </a:pPr>
            <a:r>
              <a:rPr lang="en-US" sz="1600" b="1" dirty="0">
                <a:latin typeface="+mn-lt"/>
                <a:ea typeface="Times New Roman" panose="02020603050405020304" pitchFamily="18" charset="0"/>
                <a:cs typeface="Times New Roman" panose="02020603050405020304" pitchFamily="18" charset="0"/>
              </a:rPr>
              <a:t>Course Overview</a:t>
            </a:r>
          </a:p>
          <a:p>
            <a:pPr marL="0" marR="0" indent="0">
              <a:spcBef>
                <a:spcPts val="200"/>
              </a:spcBef>
              <a:spcAft>
                <a:spcPts val="0"/>
              </a:spcAft>
              <a:buNone/>
            </a:pPr>
            <a:endParaRPr lang="en-US" sz="1600" b="1" dirty="0">
              <a:effectLst/>
              <a:latin typeface="+mn-lt"/>
              <a:ea typeface="Times New Roman" panose="02020603050405020304" pitchFamily="18" charset="0"/>
              <a:cs typeface="Times New Roman" panose="02020603050405020304" pitchFamily="18" charset="0"/>
            </a:endParaRPr>
          </a:p>
          <a:p>
            <a:pPr marL="0" marR="0" indent="0">
              <a:spcBef>
                <a:spcPts val="0"/>
              </a:spcBef>
              <a:spcAft>
                <a:spcPts val="600"/>
              </a:spcAft>
              <a:buNone/>
            </a:pPr>
            <a:r>
              <a:rPr lang="en-US" sz="1600" dirty="0">
                <a:effectLst/>
                <a:latin typeface="+mn-lt"/>
                <a:ea typeface="Times New Roman" panose="02020603050405020304" pitchFamily="18" charset="0"/>
                <a:cs typeface="Times New Roman" panose="02020603050405020304" pitchFamily="18" charset="0"/>
              </a:rPr>
              <a:t>This course is completed online in Blackboard. It is expected that the course will take you an</a:t>
            </a:r>
            <a:r>
              <a:rPr lang="en-US" sz="1600" b="1" dirty="0">
                <a:effectLst/>
                <a:latin typeface="+mn-lt"/>
                <a:ea typeface="Times New Roman" panose="02020603050405020304" pitchFamily="18" charset="0"/>
                <a:cs typeface="Times New Roman" panose="02020603050405020304" pitchFamily="18" charset="0"/>
              </a:rPr>
              <a:t> average of 9 hrs. per week</a:t>
            </a:r>
            <a:r>
              <a:rPr lang="en-US" sz="1600" dirty="0">
                <a:effectLst/>
                <a:latin typeface="+mn-lt"/>
                <a:ea typeface="Times New Roman" panose="02020603050405020304" pitchFamily="18" charset="0"/>
                <a:cs typeface="Times New Roman" panose="02020603050405020304" pitchFamily="18" charset="0"/>
              </a:rPr>
              <a:t>, depending upon your prior experience with online learning, using the technology, and familiarity with course concepts. The benefits of the course are gained when you are open to reflecting on the content and its application in the course.</a:t>
            </a:r>
          </a:p>
          <a:p>
            <a:pPr marL="0" indent="0">
              <a:spcBef>
                <a:spcPts val="0"/>
              </a:spcBef>
              <a:spcAft>
                <a:spcPts val="600"/>
              </a:spcAft>
              <a:buNone/>
            </a:pPr>
            <a:endParaRPr lang="en-US" sz="1600" b="1" dirty="0">
              <a:effectLst/>
              <a:latin typeface="+mn-lt"/>
              <a:ea typeface="Times New Roman" panose="02020603050405020304" pitchFamily="18" charset="0"/>
              <a:cs typeface="Times New Roman" panose="02020603050405020304" pitchFamily="18" charset="0"/>
            </a:endParaRPr>
          </a:p>
          <a:p>
            <a:pPr marL="0" indent="0">
              <a:spcBef>
                <a:spcPts val="0"/>
              </a:spcBef>
              <a:spcAft>
                <a:spcPts val="600"/>
              </a:spcAft>
              <a:buNone/>
            </a:pPr>
            <a:r>
              <a:rPr lang="en-US" sz="1600" b="1" dirty="0">
                <a:effectLst/>
                <a:latin typeface="+mn-lt"/>
                <a:ea typeface="Times New Roman" panose="02020603050405020304" pitchFamily="18" charset="0"/>
                <a:cs typeface="Times New Roman" panose="02020603050405020304" pitchFamily="18" charset="0"/>
              </a:rPr>
              <a:t>Each week begins on Monday at 12:00 am and ends on Sunday at 11:59:59 pm</a:t>
            </a:r>
            <a:r>
              <a:rPr lang="en-US" sz="1600" dirty="0">
                <a:effectLst/>
                <a:latin typeface="+mn-lt"/>
                <a:ea typeface="Times New Roman" panose="02020603050405020304" pitchFamily="18" charset="0"/>
                <a:cs typeface="Times New Roman" panose="02020603050405020304" pitchFamily="18" charset="0"/>
              </a:rPr>
              <a:t>.  All weekly course work is due on Sunday except for your initial discussion post, which is due on Thursday morning.</a:t>
            </a:r>
          </a:p>
          <a:p>
            <a:pPr marL="0" marR="0" indent="0">
              <a:spcBef>
                <a:spcPts val="0"/>
              </a:spcBef>
              <a:spcAft>
                <a:spcPts val="600"/>
              </a:spcAft>
              <a:buNone/>
            </a:pPr>
            <a:endParaRPr lang="en-US" sz="1600" dirty="0">
              <a:effectLst/>
              <a:latin typeface="+mn-lt"/>
              <a:ea typeface="Times New Roman" panose="02020603050405020304" pitchFamily="18" charset="0"/>
              <a:cs typeface="Times New Roman" panose="02020603050405020304" pitchFamily="18" charset="0"/>
            </a:endParaRPr>
          </a:p>
          <a:p>
            <a:pPr marL="0" marR="0" indent="0">
              <a:spcBef>
                <a:spcPts val="0"/>
              </a:spcBef>
              <a:spcAft>
                <a:spcPts val="600"/>
              </a:spcAft>
              <a:buNone/>
            </a:pPr>
            <a:r>
              <a:rPr lang="en-US" sz="1600" dirty="0">
                <a:effectLst/>
                <a:latin typeface="+mn-lt"/>
                <a:ea typeface="Times New Roman" panose="02020603050405020304" pitchFamily="18" charset="0"/>
                <a:cs typeface="Times New Roman" panose="02020603050405020304" pitchFamily="18" charset="0"/>
              </a:rPr>
              <a:t>Each Week includes activities such as discussions, reading, videos, quizzes, homework and assignments. It is expected that you participate regularly, thoughtfully, and with respect to the time and engagement of the other members of the class, which includes participating within a set period. If you anticipate any challenges with staying on schedule, please reach out to me. You can find the full list of due dates in the </a:t>
            </a:r>
            <a:r>
              <a:rPr lang="en-US" sz="1600" b="1" dirty="0">
                <a:effectLst/>
                <a:latin typeface="+mn-lt"/>
                <a:ea typeface="Times New Roman" panose="02020603050405020304" pitchFamily="18" charset="0"/>
                <a:cs typeface="Times New Roman" panose="02020603050405020304" pitchFamily="18" charset="0"/>
              </a:rPr>
              <a:t>Schedule</a:t>
            </a:r>
            <a:r>
              <a:rPr lang="en-US" sz="1600" dirty="0">
                <a:effectLst/>
                <a:latin typeface="+mn-lt"/>
                <a:ea typeface="Times New Roman" panose="02020603050405020304" pitchFamily="18" charset="0"/>
                <a:cs typeface="Times New Roman" panose="02020603050405020304" pitchFamily="18" charset="0"/>
              </a:rPr>
              <a:t> below.</a:t>
            </a:r>
          </a:p>
          <a:p>
            <a:pPr marL="0" marR="0" indent="0">
              <a:spcBef>
                <a:spcPts val="0"/>
              </a:spcBef>
              <a:spcAft>
                <a:spcPts val="600"/>
              </a:spcAft>
              <a:buNone/>
            </a:pPr>
            <a:endParaRPr lang="en-US" sz="1600" dirty="0">
              <a:latin typeface="+mn-lt"/>
              <a:ea typeface="Times New Roman" panose="02020603050405020304" pitchFamily="18" charset="0"/>
              <a:cs typeface="Times New Roman" panose="02020603050405020304" pitchFamily="18" charset="0"/>
            </a:endParaRPr>
          </a:p>
          <a:p>
            <a:pPr marL="0" marR="0" indent="0">
              <a:spcBef>
                <a:spcPts val="0"/>
              </a:spcBef>
              <a:spcAft>
                <a:spcPts val="600"/>
              </a:spcAft>
              <a:buNone/>
            </a:pPr>
            <a:r>
              <a:rPr lang="en-US" sz="1600" dirty="0">
                <a:effectLst/>
                <a:latin typeface="+mn-lt"/>
                <a:ea typeface="Times New Roman" panose="02020603050405020304" pitchFamily="18" charset="0"/>
                <a:cs typeface="Times New Roman" panose="02020603050405020304" pitchFamily="18" charset="0"/>
              </a:rPr>
              <a:t>All readings and homework will be from the textbook below. Please let me know if you have any problems obtaining the textbook.</a:t>
            </a:r>
          </a:p>
          <a:p>
            <a:pPr marL="0" marR="0" indent="0">
              <a:spcBef>
                <a:spcPts val="0"/>
              </a:spcBef>
              <a:spcAft>
                <a:spcPts val="600"/>
              </a:spcAft>
              <a:buNone/>
            </a:pPr>
            <a:endParaRPr lang="en-US" sz="1600" dirty="0">
              <a:latin typeface="+mn-lt"/>
              <a:ea typeface="Times New Roman" panose="02020603050405020304" pitchFamily="18" charset="0"/>
              <a:cs typeface="Times New Roman" panose="02020603050405020304" pitchFamily="18" charset="0"/>
            </a:endParaRPr>
          </a:p>
          <a:p>
            <a:pPr marL="0" marR="0" indent="0">
              <a:spcBef>
                <a:spcPts val="0"/>
              </a:spcBef>
              <a:spcAft>
                <a:spcPts val="600"/>
              </a:spcAft>
              <a:buNone/>
            </a:pPr>
            <a:r>
              <a:rPr lang="en-US" sz="1600" dirty="0">
                <a:latin typeface="+mn-lt"/>
                <a:ea typeface="Times New Roman" panose="02020603050405020304" pitchFamily="18" charset="0"/>
                <a:cs typeface="Times New Roman" panose="02020603050405020304" pitchFamily="18" charset="0"/>
              </a:rPr>
              <a:t>I am available through the discussion </a:t>
            </a:r>
            <a:r>
              <a:rPr lang="en-US" sz="1600" b="1" dirty="0">
                <a:latin typeface="+mn-lt"/>
                <a:ea typeface="Times New Roman" panose="02020603050405020304" pitchFamily="18" charset="0"/>
                <a:cs typeface="Times New Roman" panose="02020603050405020304" pitchFamily="18" charset="0"/>
              </a:rPr>
              <a:t>“Ask a Question and will respond within 24 hrs</a:t>
            </a:r>
            <a:r>
              <a:rPr lang="en-US" sz="1600" dirty="0">
                <a:latin typeface="+mn-lt"/>
                <a:ea typeface="Times New Roman" panose="02020603050405020304" pitchFamily="18" charset="0"/>
                <a:cs typeface="Times New Roman" panose="02020603050405020304" pitchFamily="18" charset="0"/>
              </a:rPr>
              <a:t>.  You may also contact me through email, phone, office hours and the department administrator.  You can find my contact information with my photo above.</a:t>
            </a:r>
          </a:p>
        </p:txBody>
      </p:sp>
    </p:spTree>
    <p:extLst>
      <p:ext uri="{BB962C8B-B14F-4D97-AF65-F5344CB8AC3E}">
        <p14:creationId xmlns:p14="http://schemas.microsoft.com/office/powerpoint/2010/main" val="332104104"/>
      </p:ext>
    </p:extLst>
  </p:cSld>
  <p:clrMapOvr>
    <a:masterClrMapping/>
  </p:clrMapOvr>
</p:sld>
</file>

<file path=ppt/theme/theme1.xml><?xml version="1.0" encoding="utf-8"?>
<a:theme xmlns:a="http://schemas.openxmlformats.org/drawingml/2006/main" name="Office Theme">
  <a:themeElements>
    <a:clrScheme name="CCRI eco">
      <a:dk1>
        <a:srgbClr val="000000"/>
      </a:dk1>
      <a:lt1>
        <a:srgbClr val="FFFFFF"/>
      </a:lt1>
      <a:dk2>
        <a:srgbClr val="44546A"/>
      </a:dk2>
      <a:lt2>
        <a:srgbClr val="E7E6E6"/>
      </a:lt2>
      <a:accent1>
        <a:srgbClr val="8DC63F"/>
      </a:accent1>
      <a:accent2>
        <a:srgbClr val="E39326"/>
      </a:accent2>
      <a:accent3>
        <a:srgbClr val="79CDCB"/>
      </a:accent3>
      <a:accent4>
        <a:srgbClr val="FFD600"/>
      </a:accent4>
      <a:accent5>
        <a:srgbClr val="00703C"/>
      </a:accent5>
      <a:accent6>
        <a:srgbClr val="A3AAAF"/>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co Template PPT" id="{1AF4F46C-5F2E-A341-8D8E-AD9063BA29FA}" vid="{A27F220F-85B9-F94B-94B4-B11900859B6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9D1BC4B8DD0524D84D8F2F160102399" ma:contentTypeVersion="12" ma:contentTypeDescription="Create a new document." ma:contentTypeScope="" ma:versionID="25ddded948c4587be5e037c8e374de50">
  <xsd:schema xmlns:xsd="http://www.w3.org/2001/XMLSchema" xmlns:xs="http://www.w3.org/2001/XMLSchema" xmlns:p="http://schemas.microsoft.com/office/2006/metadata/properties" xmlns:ns2="79879555-5606-4ab6-8622-5aba78f0e147" xmlns:ns3="412ac464-f6b9-4682-8544-1eb46cd5a97f" targetNamespace="http://schemas.microsoft.com/office/2006/metadata/properties" ma:root="true" ma:fieldsID="382111533cbe779624273346dc993d1c" ns2:_="" ns3:_="">
    <xsd:import namespace="79879555-5606-4ab6-8622-5aba78f0e147"/>
    <xsd:import namespace="412ac464-f6b9-4682-8544-1eb46cd5a97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9879555-5606-4ab6-8622-5aba78f0e14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12ac464-f6b9-4682-8544-1eb46cd5a97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730622A-D11F-43E2-82B4-2CAA75DEE60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9879555-5606-4ab6-8622-5aba78f0e147"/>
    <ds:schemaRef ds:uri="412ac464-f6b9-4682-8544-1eb46cd5a97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F930F0A3-E252-44DE-9FE2-D5BCCA9A7821}">
  <ds:schemaRefs>
    <ds:schemaRef ds:uri="79879555-5606-4ab6-8622-5aba78f0e147"/>
    <ds:schemaRef ds:uri="http://purl.org/dc/terms/"/>
    <ds:schemaRef ds:uri="http://schemas.openxmlformats.org/package/2006/metadata/core-properties"/>
    <ds:schemaRef ds:uri="http://schemas.microsoft.com/office/2006/metadata/properties"/>
    <ds:schemaRef ds:uri="http://schemas.microsoft.com/office/2006/documentManagement/types"/>
    <ds:schemaRef ds:uri="http://purl.org/dc/elements/1.1/"/>
    <ds:schemaRef ds:uri="http://schemas.microsoft.com/office/infopath/2007/PartnerControls"/>
    <ds:schemaRef ds:uri="412ac464-f6b9-4682-8544-1eb46cd5a97f"/>
    <ds:schemaRef ds:uri="http://www.w3.org/XML/1998/namespace"/>
    <ds:schemaRef ds:uri="http://purl.org/dc/dcmitype/"/>
  </ds:schemaRefs>
</ds:datastoreItem>
</file>

<file path=customXml/itemProps3.xml><?xml version="1.0" encoding="utf-8"?>
<ds:datastoreItem xmlns:ds="http://schemas.openxmlformats.org/officeDocument/2006/customXml" ds:itemID="{4B3FEF09-4837-41EE-A366-84BBC5F58F2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1062</TotalTime>
  <Words>772</Words>
  <Application>Microsoft Macintosh PowerPoint</Application>
  <PresentationFormat>Widescreen</PresentationFormat>
  <Paragraphs>77</Paragraphs>
  <Slides>20</Slides>
  <Notes>0</Notes>
  <HiddenSlides>0</HiddenSlides>
  <MMClips>3</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20</vt:i4>
      </vt:variant>
    </vt:vector>
  </HeadingPairs>
  <TitlesOfParts>
    <vt:vector size="26" baseType="lpstr">
      <vt:lpstr>Arial</vt:lpstr>
      <vt:lpstr>Calibri</vt:lpstr>
      <vt:lpstr>Calibri Light</vt:lpstr>
      <vt:lpstr>Gill Sans MT</vt:lpstr>
      <vt:lpstr>Times New Roman</vt:lpstr>
      <vt:lpstr>Office Theme</vt:lpstr>
      <vt:lpstr>OSCQR [1-2]</vt:lpstr>
      <vt:lpstr>OSCQR [1-2]</vt:lpstr>
      <vt:lpstr>Part 1</vt:lpstr>
      <vt:lpstr>Part 2</vt:lpstr>
      <vt:lpstr>Part 3</vt:lpstr>
      <vt:lpstr>Practices</vt:lpstr>
      <vt:lpstr>Course Overview</vt:lpstr>
      <vt:lpstr>Course Overview Video</vt:lpstr>
      <vt:lpstr>Example - written</vt:lpstr>
      <vt:lpstr>Course Tour</vt:lpstr>
      <vt:lpstr>Course Tour from EPTO</vt:lpstr>
      <vt:lpstr>Adding a Task List</vt:lpstr>
      <vt:lpstr>PowerPoint Presentation</vt:lpstr>
      <vt:lpstr>Module Overview</vt:lpstr>
      <vt:lpstr>PowerPoint Presentation</vt:lpstr>
      <vt:lpstr>Example</vt:lpstr>
      <vt:lpstr>Example</vt:lpstr>
      <vt:lpstr>Request a Course Review</vt:lpstr>
      <vt:lpstr>Resources</vt:lpstr>
      <vt:lpstr>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Course Design Review</dc:title>
  <dc:creator>McIntyre, Mish</dc:creator>
  <cp:lastModifiedBy>McIntyre, Mish</cp:lastModifiedBy>
  <cp:revision>30</cp:revision>
  <dcterms:created xsi:type="dcterms:W3CDTF">2019-10-09T18:50:38Z</dcterms:created>
  <dcterms:modified xsi:type="dcterms:W3CDTF">2022-10-11T20:06:13Z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0x010100D9D1BC4B8DD0524D84D8F2F160102399</vt:lpwstr>
  </property>
</Properties>
</file>