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4"/>
    <p:sldMasterId id="2147483750" r:id="rId5"/>
    <p:sldMasterId id="2147483762" r:id="rId6"/>
  </p:sldMasterIdLst>
  <p:sldIdLst>
    <p:sldId id="257" r:id="rId7"/>
    <p:sldId id="256" r:id="rId8"/>
    <p:sldId id="274" r:id="rId9"/>
    <p:sldId id="276" r:id="rId10"/>
    <p:sldId id="279" r:id="rId11"/>
    <p:sldId id="258" r:id="rId12"/>
    <p:sldId id="267" r:id="rId13"/>
    <p:sldId id="263" r:id="rId14"/>
    <p:sldId id="268" r:id="rId15"/>
    <p:sldId id="303" r:id="rId16"/>
    <p:sldId id="270" r:id="rId17"/>
    <p:sldId id="280" r:id="rId18"/>
    <p:sldId id="286" r:id="rId19"/>
    <p:sldId id="287" r:id="rId20"/>
    <p:sldId id="295" r:id="rId21"/>
    <p:sldId id="294" r:id="rId22"/>
    <p:sldId id="293" r:id="rId23"/>
    <p:sldId id="292" r:id="rId24"/>
    <p:sldId id="291" r:id="rId25"/>
    <p:sldId id="290" r:id="rId26"/>
    <p:sldId id="289" r:id="rId27"/>
    <p:sldId id="288" r:id="rId28"/>
    <p:sldId id="284" r:id="rId29"/>
    <p:sldId id="297" r:id="rId30"/>
    <p:sldId id="296" r:id="rId31"/>
    <p:sldId id="283" r:id="rId32"/>
    <p:sldId id="301" r:id="rId33"/>
    <p:sldId id="302" r:id="rId34"/>
    <p:sldId id="285" r:id="rId35"/>
    <p:sldId id="26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88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61964-1046-7596-0559-4545D3B7F4CA}" v="356" dt="2021-04-30T13:36:19.272"/>
    <p1510:client id="{0DAFDA5D-A67C-41E4-F9B9-D7CDFE234C12}" v="5107" dt="2021-04-30T00:03:57.365"/>
    <p1510:client id="{5A8BB394-0917-4BE5-B299-772608DFBA58}" v="1019" dt="2021-04-30T15:01:07.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Intyre, Mish" userId="S::mmcintyre@ccri.edu::32a64abd-d3ef-470b-be2b-c0746a939f57" providerId="AD" clId="Web-{09461964-1046-7596-0559-4545D3B7F4CA}"/>
    <pc:docChg chg="delSld modSld">
      <pc:chgData name="McIntyre, Mish" userId="S::mmcintyre@ccri.edu::32a64abd-d3ef-470b-be2b-c0746a939f57" providerId="AD" clId="Web-{09461964-1046-7596-0559-4545D3B7F4CA}" dt="2021-04-30T13:36:19.272" v="176" actId="20577"/>
      <pc:docMkLst>
        <pc:docMk/>
      </pc:docMkLst>
      <pc:sldChg chg="modSp">
        <pc:chgData name="McIntyre, Mish" userId="S::mmcintyre@ccri.edu::32a64abd-d3ef-470b-be2b-c0746a939f57" providerId="AD" clId="Web-{09461964-1046-7596-0559-4545D3B7F4CA}" dt="2021-04-30T13:36:19.272" v="176" actId="20577"/>
        <pc:sldMkLst>
          <pc:docMk/>
          <pc:sldMk cId="258654927" sldId="268"/>
        </pc:sldMkLst>
        <pc:spChg chg="mod">
          <ac:chgData name="McIntyre, Mish" userId="S::mmcintyre@ccri.edu::32a64abd-d3ef-470b-be2b-c0746a939f57" providerId="AD" clId="Web-{09461964-1046-7596-0559-4545D3B7F4CA}" dt="2021-04-30T13:36:19.272" v="176" actId="20577"/>
          <ac:spMkLst>
            <pc:docMk/>
            <pc:sldMk cId="258654927" sldId="268"/>
            <ac:spMk id="5" creationId="{526EF6CB-1EE2-4605-8771-66197E7CE7A1}"/>
          </ac:spMkLst>
        </pc:spChg>
      </pc:sldChg>
      <pc:sldChg chg="modSp del">
        <pc:chgData name="McIntyre, Mish" userId="S::mmcintyre@ccri.edu::32a64abd-d3ef-470b-be2b-c0746a939f57" providerId="AD" clId="Web-{09461964-1046-7596-0559-4545D3B7F4CA}" dt="2021-04-30T13:20:23.937" v="2"/>
        <pc:sldMkLst>
          <pc:docMk/>
          <pc:sldMk cId="4218615421" sldId="273"/>
        </pc:sldMkLst>
        <pc:graphicFrameChg chg="modGraphic">
          <ac:chgData name="McIntyre, Mish" userId="S::mmcintyre@ccri.edu::32a64abd-d3ef-470b-be2b-c0746a939f57" providerId="AD" clId="Web-{09461964-1046-7596-0559-4545D3B7F4CA}" dt="2021-04-30T13:20:16.718" v="1" actId="20577"/>
          <ac:graphicFrameMkLst>
            <pc:docMk/>
            <pc:sldMk cId="4218615421" sldId="273"/>
            <ac:graphicFrameMk id="13" creationId="{6311B187-72EA-427B-95AD-7FFCBE4F6EB0}"/>
          </ac:graphicFrameMkLst>
        </pc:graphicFrameChg>
      </pc:sldChg>
    </pc:docChg>
  </pc:docChgLst>
  <pc:docChgLst>
    <pc:chgData name="McIntyre, Mish" userId="S::mmcintyre@ccri.edu::32a64abd-d3ef-470b-be2b-c0746a939f57" providerId="AD" clId="Web-{0DAFDA5D-A67C-41E4-F9B9-D7CDFE234C12}"/>
    <pc:docChg chg="addSld delSld modSld sldOrd addMainMaster modMainMaster">
      <pc:chgData name="McIntyre, Mish" userId="S::mmcintyre@ccri.edu::32a64abd-d3ef-470b-be2b-c0746a939f57" providerId="AD" clId="Web-{0DAFDA5D-A67C-41E4-F9B9-D7CDFE234C12}" dt="2021-04-30T00:03:55.537" v="2875" actId="20577"/>
      <pc:docMkLst>
        <pc:docMk/>
      </pc:docMkLst>
      <pc:sldChg chg="modSp">
        <pc:chgData name="McIntyre, Mish" userId="S::mmcintyre@ccri.edu::32a64abd-d3ef-470b-be2b-c0746a939f57" providerId="AD" clId="Web-{0DAFDA5D-A67C-41E4-F9B9-D7CDFE234C12}" dt="2021-04-29T23:23:52.270" v="2534" actId="1076"/>
        <pc:sldMkLst>
          <pc:docMk/>
          <pc:sldMk cId="3376329758" sldId="256"/>
        </pc:sldMkLst>
        <pc:spChg chg="mod">
          <ac:chgData name="McIntyre, Mish" userId="S::mmcintyre@ccri.edu::32a64abd-d3ef-470b-be2b-c0746a939f57" providerId="AD" clId="Web-{0DAFDA5D-A67C-41E4-F9B9-D7CDFE234C12}" dt="2021-04-29T23:23:46.098" v="2533" actId="1076"/>
          <ac:spMkLst>
            <pc:docMk/>
            <pc:sldMk cId="3376329758" sldId="256"/>
            <ac:spMk id="2" creationId="{532587C1-784A-A347-B8A2-100118CFE33E}"/>
          </ac:spMkLst>
        </pc:spChg>
        <pc:spChg chg="mod">
          <ac:chgData name="McIntyre, Mish" userId="S::mmcintyre@ccri.edu::32a64abd-d3ef-470b-be2b-c0746a939f57" providerId="AD" clId="Web-{0DAFDA5D-A67C-41E4-F9B9-D7CDFE234C12}" dt="2021-04-29T23:23:52.270" v="2534" actId="1076"/>
          <ac:spMkLst>
            <pc:docMk/>
            <pc:sldMk cId="3376329758" sldId="256"/>
            <ac:spMk id="3" creationId="{40261913-C955-B241-B8AD-367F4CBED4DD}"/>
          </ac:spMkLst>
        </pc:spChg>
      </pc:sldChg>
      <pc:sldChg chg="addSp delSp modSp mod setBg">
        <pc:chgData name="McIntyre, Mish" userId="S::mmcintyre@ccri.edu::32a64abd-d3ef-470b-be2b-c0746a939f57" providerId="AD" clId="Web-{0DAFDA5D-A67C-41E4-F9B9-D7CDFE234C12}" dt="2021-04-29T17:42:22.215" v="955" actId="20577"/>
        <pc:sldMkLst>
          <pc:docMk/>
          <pc:sldMk cId="1148500981" sldId="257"/>
        </pc:sldMkLst>
        <pc:spChg chg="del mod">
          <ac:chgData name="McIntyre, Mish" userId="S::mmcintyre@ccri.edu::32a64abd-d3ef-470b-be2b-c0746a939f57" providerId="AD" clId="Web-{0DAFDA5D-A67C-41E4-F9B9-D7CDFE234C12}" dt="2021-04-29T16:46:42.116" v="56"/>
          <ac:spMkLst>
            <pc:docMk/>
            <pc:sldMk cId="1148500981" sldId="257"/>
            <ac:spMk id="2" creationId="{53FE54D3-5947-1548-8749-6AEFF057E827}"/>
          </ac:spMkLst>
        </pc:spChg>
        <pc:spChg chg="mod ord">
          <ac:chgData name="McIntyre, Mish" userId="S::mmcintyre@ccri.edu::32a64abd-d3ef-470b-be2b-c0746a939f57" providerId="AD" clId="Web-{0DAFDA5D-A67C-41E4-F9B9-D7CDFE234C12}" dt="2021-04-29T17:42:22.215" v="955" actId="20577"/>
          <ac:spMkLst>
            <pc:docMk/>
            <pc:sldMk cId="1148500981" sldId="257"/>
            <ac:spMk id="3" creationId="{17CA8D32-CDCB-1840-91F4-11DFA8D44B3F}"/>
          </ac:spMkLst>
        </pc:spChg>
        <pc:spChg chg="add mod">
          <ac:chgData name="McIntyre, Mish" userId="S::mmcintyre@ccri.edu::32a64abd-d3ef-470b-be2b-c0746a939f57" providerId="AD" clId="Web-{0DAFDA5D-A67C-41E4-F9B9-D7CDFE234C12}" dt="2021-04-29T16:48:19.729" v="76" actId="1076"/>
          <ac:spMkLst>
            <pc:docMk/>
            <pc:sldMk cId="1148500981" sldId="257"/>
            <ac:spMk id="5" creationId="{0682F2B7-5634-4D99-BAF4-15A62D4800CA}"/>
          </ac:spMkLst>
        </pc:spChg>
        <pc:spChg chg="add del">
          <ac:chgData name="McIntyre, Mish" userId="S::mmcintyre@ccri.edu::32a64abd-d3ef-470b-be2b-c0746a939f57" providerId="AD" clId="Web-{0DAFDA5D-A67C-41E4-F9B9-D7CDFE234C12}" dt="2021-04-29T16:48:13.432" v="75"/>
          <ac:spMkLst>
            <pc:docMk/>
            <pc:sldMk cId="1148500981" sldId="257"/>
            <ac:spMk id="8" creationId="{2AEFFFF2-9EB4-4B6C-B9F8-2BA3EF89A21C}"/>
          </ac:spMkLst>
        </pc:spChg>
        <pc:spChg chg="add del">
          <ac:chgData name="McIntyre, Mish" userId="S::mmcintyre@ccri.edu::32a64abd-d3ef-470b-be2b-c0746a939f57" providerId="AD" clId="Web-{0DAFDA5D-A67C-41E4-F9B9-D7CDFE234C12}" dt="2021-04-29T16:48:13.432" v="75"/>
          <ac:spMkLst>
            <pc:docMk/>
            <pc:sldMk cId="1148500981" sldId="257"/>
            <ac:spMk id="10" creationId="{0D65299F-028F-4AFC-B46A-8DB33E20FE4A}"/>
          </ac:spMkLst>
        </pc:spChg>
        <pc:spChg chg="add del">
          <ac:chgData name="McIntyre, Mish" userId="S::mmcintyre@ccri.edu::32a64abd-d3ef-470b-be2b-c0746a939f57" providerId="AD" clId="Web-{0DAFDA5D-A67C-41E4-F9B9-D7CDFE234C12}" dt="2021-04-29T16:48:13.432" v="75"/>
          <ac:spMkLst>
            <pc:docMk/>
            <pc:sldMk cId="1148500981" sldId="257"/>
            <ac:spMk id="12" creationId="{BAC87F6E-526A-49B5-995D-42DB656594C9}"/>
          </ac:spMkLst>
        </pc:spChg>
        <pc:picChg chg="add del mod ord modCrop">
          <ac:chgData name="McIntyre, Mish" userId="S::mmcintyre@ccri.edu::32a64abd-d3ef-470b-be2b-c0746a939f57" providerId="AD" clId="Web-{0DAFDA5D-A67C-41E4-F9B9-D7CDFE234C12}" dt="2021-04-29T16:48:13.432" v="75"/>
          <ac:picMkLst>
            <pc:docMk/>
            <pc:sldMk cId="1148500981" sldId="257"/>
            <ac:picMk id="4" creationId="{76D4350B-E1BF-4B28-B3AD-25D35084C062}"/>
          </ac:picMkLst>
        </pc:picChg>
      </pc:sldChg>
      <pc:sldChg chg="addSp delSp modSp mod ord setBg">
        <pc:chgData name="McIntyre, Mish" userId="S::mmcintyre@ccri.edu::32a64abd-d3ef-470b-be2b-c0746a939f57" providerId="AD" clId="Web-{0DAFDA5D-A67C-41E4-F9B9-D7CDFE234C12}" dt="2021-04-29T18:34:39.964" v="1352" actId="1076"/>
        <pc:sldMkLst>
          <pc:docMk/>
          <pc:sldMk cId="2013894680" sldId="258"/>
        </pc:sldMkLst>
        <pc:spChg chg="mod">
          <ac:chgData name="McIntyre, Mish" userId="S::mmcintyre@ccri.edu::32a64abd-d3ef-470b-be2b-c0746a939f57" providerId="AD" clId="Web-{0DAFDA5D-A67C-41E4-F9B9-D7CDFE234C12}" dt="2021-04-29T18:05:04.209" v="1277"/>
          <ac:spMkLst>
            <pc:docMk/>
            <pc:sldMk cId="2013894680" sldId="258"/>
            <ac:spMk id="2" creationId="{1261D7E4-098E-9749-91E0-44BE3EA34B07}"/>
          </ac:spMkLst>
        </pc:spChg>
        <pc:spChg chg="del mod">
          <ac:chgData name="McIntyre, Mish" userId="S::mmcintyre@ccri.edu::32a64abd-d3ef-470b-be2b-c0746a939f57" providerId="AD" clId="Web-{0DAFDA5D-A67C-41E4-F9B9-D7CDFE234C12}" dt="2021-04-29T18:05:04.209" v="1277"/>
          <ac:spMkLst>
            <pc:docMk/>
            <pc:sldMk cId="2013894680" sldId="258"/>
            <ac:spMk id="3" creationId="{E0ADF84C-7405-BD48-9311-1D8BCBE66637}"/>
          </ac:spMkLst>
        </pc:spChg>
        <pc:spChg chg="add">
          <ac:chgData name="McIntyre, Mish" userId="S::mmcintyre@ccri.edu::32a64abd-d3ef-470b-be2b-c0746a939f57" providerId="AD" clId="Web-{0DAFDA5D-A67C-41E4-F9B9-D7CDFE234C12}" dt="2021-04-29T18:05:04.209" v="1277"/>
          <ac:spMkLst>
            <pc:docMk/>
            <pc:sldMk cId="2013894680" sldId="258"/>
            <ac:spMk id="9" creationId="{93F0ADB5-A0B4-4B01-A8C4-FDC34CE22BD4}"/>
          </ac:spMkLst>
        </pc:spChg>
        <pc:spChg chg="add">
          <ac:chgData name="McIntyre, Mish" userId="S::mmcintyre@ccri.edu::32a64abd-d3ef-470b-be2b-c0746a939f57" providerId="AD" clId="Web-{0DAFDA5D-A67C-41E4-F9B9-D7CDFE234C12}" dt="2021-04-29T18:05:04.209" v="1277"/>
          <ac:spMkLst>
            <pc:docMk/>
            <pc:sldMk cId="2013894680" sldId="258"/>
            <ac:spMk id="11" creationId="{AA6D0FDE-0241-4C21-A720-A69475358235}"/>
          </ac:spMkLst>
        </pc:spChg>
        <pc:spChg chg="add mod">
          <ac:chgData name="McIntyre, Mish" userId="S::mmcintyre@ccri.edu::32a64abd-d3ef-470b-be2b-c0746a939f57" providerId="AD" clId="Web-{0DAFDA5D-A67C-41E4-F9B9-D7CDFE234C12}" dt="2021-04-29T18:34:39.964" v="1352" actId="1076"/>
          <ac:spMkLst>
            <pc:docMk/>
            <pc:sldMk cId="2013894680" sldId="258"/>
            <ac:spMk id="336" creationId="{3E494DBA-7137-42BC-8962-F49660F2BAF0}"/>
          </ac:spMkLst>
        </pc:spChg>
        <pc:graphicFrameChg chg="add mod modGraphic">
          <ac:chgData name="McIntyre, Mish" userId="S::mmcintyre@ccri.edu::32a64abd-d3ef-470b-be2b-c0746a939f57" providerId="AD" clId="Web-{0DAFDA5D-A67C-41E4-F9B9-D7CDFE234C12}" dt="2021-04-29T18:33:06.477" v="1340" actId="20577"/>
          <ac:graphicFrameMkLst>
            <pc:docMk/>
            <pc:sldMk cId="2013894680" sldId="258"/>
            <ac:graphicFrameMk id="5" creationId="{CFE1A1DA-909F-48F3-87DC-085ADC5FD955}"/>
          </ac:graphicFrameMkLst>
        </pc:graphicFrameChg>
      </pc:sldChg>
      <pc:sldChg chg="del">
        <pc:chgData name="McIntyre, Mish" userId="S::mmcintyre@ccri.edu::32a64abd-d3ef-470b-be2b-c0746a939f57" providerId="AD" clId="Web-{0DAFDA5D-A67C-41E4-F9B9-D7CDFE234C12}" dt="2021-04-29T17:40:58.385" v="944"/>
        <pc:sldMkLst>
          <pc:docMk/>
          <pc:sldMk cId="1128631651" sldId="259"/>
        </pc:sldMkLst>
      </pc:sldChg>
      <pc:sldChg chg="del">
        <pc:chgData name="McIntyre, Mish" userId="S::mmcintyre@ccri.edu::32a64abd-d3ef-470b-be2b-c0746a939f57" providerId="AD" clId="Web-{0DAFDA5D-A67C-41E4-F9B9-D7CDFE234C12}" dt="2021-04-29T23:41:34.892" v="2642"/>
        <pc:sldMkLst>
          <pc:docMk/>
          <pc:sldMk cId="2607391727" sldId="260"/>
        </pc:sldMkLst>
      </pc:sldChg>
      <pc:sldChg chg="addSp delSp modSp mod ord setBg">
        <pc:chgData name="McIntyre, Mish" userId="S::mmcintyre@ccri.edu::32a64abd-d3ef-470b-be2b-c0746a939f57" providerId="AD" clId="Web-{0DAFDA5D-A67C-41E4-F9B9-D7CDFE234C12}" dt="2021-04-29T23:12:53.377" v="2452" actId="20577"/>
        <pc:sldMkLst>
          <pc:docMk/>
          <pc:sldMk cId="3450478038" sldId="261"/>
        </pc:sldMkLst>
        <pc:spChg chg="mod">
          <ac:chgData name="McIntyre, Mish" userId="S::mmcintyre@ccri.edu::32a64abd-d3ef-470b-be2b-c0746a939f57" providerId="AD" clId="Web-{0DAFDA5D-A67C-41E4-F9B9-D7CDFE234C12}" dt="2021-04-29T22:45:24.255" v="2209"/>
          <ac:spMkLst>
            <pc:docMk/>
            <pc:sldMk cId="3450478038" sldId="261"/>
            <ac:spMk id="2" creationId="{FFF886DA-CCED-7942-B394-294823D9C1BF}"/>
          </ac:spMkLst>
        </pc:spChg>
        <pc:spChg chg="del mod">
          <ac:chgData name="McIntyre, Mish" userId="S::mmcintyre@ccri.edu::32a64abd-d3ef-470b-be2b-c0746a939f57" providerId="AD" clId="Web-{0DAFDA5D-A67C-41E4-F9B9-D7CDFE234C12}" dt="2021-04-29T19:19:46.512" v="1875"/>
          <ac:spMkLst>
            <pc:docMk/>
            <pc:sldMk cId="3450478038" sldId="261"/>
            <ac:spMk id="3" creationId="{E8C5CB11-9B6B-374A-A5D2-8894C126EEEB}"/>
          </ac:spMkLst>
        </pc:spChg>
        <pc:spChg chg="add del">
          <ac:chgData name="McIntyre, Mish" userId="S::mmcintyre@ccri.edu::32a64abd-d3ef-470b-be2b-c0746a939f57" providerId="AD" clId="Web-{0DAFDA5D-A67C-41E4-F9B9-D7CDFE234C12}" dt="2021-04-29T22:40:17.075" v="2175"/>
          <ac:spMkLst>
            <pc:docMk/>
            <pc:sldMk cId="3450478038" sldId="261"/>
            <ac:spMk id="9" creationId="{93F0ADB5-A0B4-4B01-A8C4-FDC34CE22BD4}"/>
          </ac:spMkLst>
        </pc:spChg>
        <pc:spChg chg="add del">
          <ac:chgData name="McIntyre, Mish" userId="S::mmcintyre@ccri.edu::32a64abd-d3ef-470b-be2b-c0746a939f57" providerId="AD" clId="Web-{0DAFDA5D-A67C-41E4-F9B9-D7CDFE234C12}" dt="2021-04-29T22:40:17.075" v="2175"/>
          <ac:spMkLst>
            <pc:docMk/>
            <pc:sldMk cId="3450478038" sldId="261"/>
            <ac:spMk id="11" creationId="{AA6D0FDE-0241-4C21-A720-A69475358235}"/>
          </ac:spMkLst>
        </pc:spChg>
        <pc:spChg chg="add del">
          <ac:chgData name="McIntyre, Mish" userId="S::mmcintyre@ccri.edu::32a64abd-d3ef-470b-be2b-c0746a939f57" providerId="AD" clId="Web-{0DAFDA5D-A67C-41E4-F9B9-D7CDFE234C12}" dt="2021-04-29T22:43:40.752" v="2194"/>
          <ac:spMkLst>
            <pc:docMk/>
            <pc:sldMk cId="3450478038" sldId="261"/>
            <ac:spMk id="16" creationId="{693EE12E-D662-458A-9649-6896B78BD837}"/>
          </ac:spMkLst>
        </pc:spChg>
        <pc:spChg chg="add del">
          <ac:chgData name="McIntyre, Mish" userId="S::mmcintyre@ccri.edu::32a64abd-d3ef-470b-be2b-c0746a939f57" providerId="AD" clId="Web-{0DAFDA5D-A67C-41E4-F9B9-D7CDFE234C12}" dt="2021-04-29T22:43:40.752" v="2194"/>
          <ac:spMkLst>
            <pc:docMk/>
            <pc:sldMk cId="3450478038" sldId="261"/>
            <ac:spMk id="18" creationId="{593F86F6-2BCD-4875-B995-9F76838F1C4F}"/>
          </ac:spMkLst>
        </pc:spChg>
        <pc:spChg chg="add del">
          <ac:chgData name="McIntyre, Mish" userId="S::mmcintyre@ccri.edu::32a64abd-d3ef-470b-be2b-c0746a939f57" providerId="AD" clId="Web-{0DAFDA5D-A67C-41E4-F9B9-D7CDFE234C12}" dt="2021-04-29T22:45:24.255" v="2209"/>
          <ac:spMkLst>
            <pc:docMk/>
            <pc:sldMk cId="3450478038" sldId="261"/>
            <ac:spMk id="20" creationId="{EA3CC36C-210F-452E-B0C6-CAE94609DD0E}"/>
          </ac:spMkLst>
        </pc:spChg>
        <pc:spChg chg="add del">
          <ac:chgData name="McIntyre, Mish" userId="S::mmcintyre@ccri.edu::32a64abd-d3ef-470b-be2b-c0746a939f57" providerId="AD" clId="Web-{0DAFDA5D-A67C-41E4-F9B9-D7CDFE234C12}" dt="2021-04-29T22:45:24.255" v="2209"/>
          <ac:spMkLst>
            <pc:docMk/>
            <pc:sldMk cId="3450478038" sldId="261"/>
            <ac:spMk id="21" creationId="{FD77E017-7BFF-4018-BF75-AF8C6DDF08B3}"/>
          </ac:spMkLst>
        </pc:spChg>
        <pc:spChg chg="add del">
          <ac:chgData name="McIntyre, Mish" userId="S::mmcintyre@ccri.edu::32a64abd-d3ef-470b-be2b-c0746a939f57" providerId="AD" clId="Web-{0DAFDA5D-A67C-41E4-F9B9-D7CDFE234C12}" dt="2021-04-29T22:40:41.076" v="2177"/>
          <ac:spMkLst>
            <pc:docMk/>
            <pc:sldMk cId="3450478038" sldId="261"/>
            <ac:spMk id="23" creationId="{693EE12E-D662-458A-9649-6896B78BD837}"/>
          </ac:spMkLst>
        </pc:spChg>
        <pc:spChg chg="add del">
          <ac:chgData name="McIntyre, Mish" userId="S::mmcintyre@ccri.edu::32a64abd-d3ef-470b-be2b-c0746a939f57" providerId="AD" clId="Web-{0DAFDA5D-A67C-41E4-F9B9-D7CDFE234C12}" dt="2021-04-29T22:40:41.076" v="2177"/>
          <ac:spMkLst>
            <pc:docMk/>
            <pc:sldMk cId="3450478038" sldId="261"/>
            <ac:spMk id="25" creationId="{593F86F6-2BCD-4875-B995-9F76838F1C4F}"/>
          </ac:spMkLst>
        </pc:spChg>
        <pc:spChg chg="add">
          <ac:chgData name="McIntyre, Mish" userId="S::mmcintyre@ccri.edu::32a64abd-d3ef-470b-be2b-c0746a939f57" providerId="AD" clId="Web-{0DAFDA5D-A67C-41E4-F9B9-D7CDFE234C12}" dt="2021-04-29T22:45:24.255" v="2209"/>
          <ac:spMkLst>
            <pc:docMk/>
            <pc:sldMk cId="3450478038" sldId="261"/>
            <ac:spMk id="26" creationId="{93F0ADB5-A0B4-4B01-A8C4-FDC34CE22BD4}"/>
          </ac:spMkLst>
        </pc:spChg>
        <pc:spChg chg="add">
          <ac:chgData name="McIntyre, Mish" userId="S::mmcintyre@ccri.edu::32a64abd-d3ef-470b-be2b-c0746a939f57" providerId="AD" clId="Web-{0DAFDA5D-A67C-41E4-F9B9-D7CDFE234C12}" dt="2021-04-29T22:45:24.255" v="2209"/>
          <ac:spMkLst>
            <pc:docMk/>
            <pc:sldMk cId="3450478038" sldId="261"/>
            <ac:spMk id="28" creationId="{AA6D0FDE-0241-4C21-A720-A69475358235}"/>
          </ac:spMkLst>
        </pc:spChg>
        <pc:graphicFrameChg chg="add mod modGraphic">
          <ac:chgData name="McIntyre, Mish" userId="S::mmcintyre@ccri.edu::32a64abd-d3ef-470b-be2b-c0746a939f57" providerId="AD" clId="Web-{0DAFDA5D-A67C-41E4-F9B9-D7CDFE234C12}" dt="2021-04-29T23:12:53.377" v="2452" actId="20577"/>
          <ac:graphicFrameMkLst>
            <pc:docMk/>
            <pc:sldMk cId="3450478038" sldId="261"/>
            <ac:graphicFrameMk id="7" creationId="{B87F0F30-8E62-4116-AC86-14F95D51D5F7}"/>
          </ac:graphicFrameMkLst>
        </pc:graphicFrameChg>
        <pc:picChg chg="add del mod ord">
          <ac:chgData name="McIntyre, Mish" userId="S::mmcintyre@ccri.edu::32a64abd-d3ef-470b-be2b-c0746a939f57" providerId="AD" clId="Web-{0DAFDA5D-A67C-41E4-F9B9-D7CDFE234C12}" dt="2021-04-29T19:09:52.620" v="1701"/>
          <ac:picMkLst>
            <pc:docMk/>
            <pc:sldMk cId="3450478038" sldId="261"/>
            <ac:picMk id="4" creationId="{D6F5D06F-B97F-442F-A37E-66062F8FD1EB}"/>
          </ac:picMkLst>
        </pc:picChg>
        <pc:picChg chg="add del mod">
          <ac:chgData name="McIntyre, Mish" userId="S::mmcintyre@ccri.edu::32a64abd-d3ef-470b-be2b-c0746a939f57" providerId="AD" clId="Web-{0DAFDA5D-A67C-41E4-F9B9-D7CDFE234C12}" dt="2021-04-29T19:10:59.700" v="1703"/>
          <ac:picMkLst>
            <pc:docMk/>
            <pc:sldMk cId="3450478038" sldId="261"/>
            <ac:picMk id="5" creationId="{D7950EAA-3E9A-4BDA-B9A2-7298E5508431}"/>
          </ac:picMkLst>
        </pc:picChg>
        <pc:picChg chg="add del mod ord">
          <ac:chgData name="McIntyre, Mish" userId="S::mmcintyre@ccri.edu::32a64abd-d3ef-470b-be2b-c0746a939f57" providerId="AD" clId="Web-{0DAFDA5D-A67C-41E4-F9B9-D7CDFE234C12}" dt="2021-04-29T19:16:02.209" v="1715"/>
          <ac:picMkLst>
            <pc:docMk/>
            <pc:sldMk cId="3450478038" sldId="261"/>
            <ac:picMk id="6" creationId="{4F8D816D-506B-44E6-9AA1-90E9FB979D51}"/>
          </ac:picMkLst>
        </pc:picChg>
      </pc:sldChg>
      <pc:sldChg chg="del">
        <pc:chgData name="McIntyre, Mish" userId="S::mmcintyre@ccri.edu::32a64abd-d3ef-470b-be2b-c0746a939f57" providerId="AD" clId="Web-{0DAFDA5D-A67C-41E4-F9B9-D7CDFE234C12}" dt="2021-04-29T18:08:10.074" v="1291"/>
        <pc:sldMkLst>
          <pc:docMk/>
          <pc:sldMk cId="2726899297" sldId="262"/>
        </pc:sldMkLst>
      </pc:sldChg>
      <pc:sldChg chg="addSp modSp mod ord setBg">
        <pc:chgData name="McIntyre, Mish" userId="S::mmcintyre@ccri.edu::32a64abd-d3ef-470b-be2b-c0746a939f57" providerId="AD" clId="Web-{0DAFDA5D-A67C-41E4-F9B9-D7CDFE234C12}" dt="2021-04-29T23:13:09.721" v="2453" actId="14100"/>
        <pc:sldMkLst>
          <pc:docMk/>
          <pc:sldMk cId="4072806218" sldId="263"/>
        </pc:sldMkLst>
        <pc:spChg chg="mod">
          <ac:chgData name="McIntyre, Mish" userId="S::mmcintyre@ccri.edu::32a64abd-d3ef-470b-be2b-c0746a939f57" providerId="AD" clId="Web-{0DAFDA5D-A67C-41E4-F9B9-D7CDFE234C12}" dt="2021-04-29T23:09:01.527" v="2428"/>
          <ac:spMkLst>
            <pc:docMk/>
            <pc:sldMk cId="4072806218" sldId="263"/>
            <ac:spMk id="2" creationId="{60140B78-7FFE-7A4E-B2EF-304D7B39242A}"/>
          </ac:spMkLst>
        </pc:spChg>
        <pc:spChg chg="mod">
          <ac:chgData name="McIntyre, Mish" userId="S::mmcintyre@ccri.edu::32a64abd-d3ef-470b-be2b-c0746a939f57" providerId="AD" clId="Web-{0DAFDA5D-A67C-41E4-F9B9-D7CDFE234C12}" dt="2021-04-29T23:13:09.721" v="2453" actId="14100"/>
          <ac:spMkLst>
            <pc:docMk/>
            <pc:sldMk cId="4072806218" sldId="263"/>
            <ac:spMk id="3" creationId="{9D0C9A51-0D12-E346-8605-DB839C8C3763}"/>
          </ac:spMkLst>
        </pc:spChg>
        <pc:spChg chg="add">
          <ac:chgData name="McIntyre, Mish" userId="S::mmcintyre@ccri.edu::32a64abd-d3ef-470b-be2b-c0746a939f57" providerId="AD" clId="Web-{0DAFDA5D-A67C-41E4-F9B9-D7CDFE234C12}" dt="2021-04-29T23:09:01.527" v="2428"/>
          <ac:spMkLst>
            <pc:docMk/>
            <pc:sldMk cId="4072806218" sldId="263"/>
            <ac:spMk id="8" creationId="{2AEFFFF2-9EB4-4B6C-B9F8-2BA3EF89A21C}"/>
          </ac:spMkLst>
        </pc:spChg>
        <pc:spChg chg="add">
          <ac:chgData name="McIntyre, Mish" userId="S::mmcintyre@ccri.edu::32a64abd-d3ef-470b-be2b-c0746a939f57" providerId="AD" clId="Web-{0DAFDA5D-A67C-41E4-F9B9-D7CDFE234C12}" dt="2021-04-29T23:09:01.527" v="2428"/>
          <ac:spMkLst>
            <pc:docMk/>
            <pc:sldMk cId="4072806218" sldId="263"/>
            <ac:spMk id="10" creationId="{0D65299F-028F-4AFC-B46A-8DB33E20FE4A}"/>
          </ac:spMkLst>
        </pc:spChg>
        <pc:spChg chg="add">
          <ac:chgData name="McIntyre, Mish" userId="S::mmcintyre@ccri.edu::32a64abd-d3ef-470b-be2b-c0746a939f57" providerId="AD" clId="Web-{0DAFDA5D-A67C-41E4-F9B9-D7CDFE234C12}" dt="2021-04-29T23:09:01.527" v="2428"/>
          <ac:spMkLst>
            <pc:docMk/>
            <pc:sldMk cId="4072806218" sldId="263"/>
            <ac:spMk id="12" creationId="{BAC87F6E-526A-49B5-995D-42DB656594C9}"/>
          </ac:spMkLst>
        </pc:spChg>
      </pc:sldChg>
      <pc:sldChg chg="modSp">
        <pc:chgData name="McIntyre, Mish" userId="S::mmcintyre@ccri.edu::32a64abd-d3ef-470b-be2b-c0746a939f57" providerId="AD" clId="Web-{0DAFDA5D-A67C-41E4-F9B9-D7CDFE234C12}" dt="2021-04-29T19:30:06.312" v="2054" actId="20577"/>
        <pc:sldMkLst>
          <pc:docMk/>
          <pc:sldMk cId="544396545" sldId="265"/>
        </pc:sldMkLst>
        <pc:spChg chg="mod">
          <ac:chgData name="McIntyre, Mish" userId="S::mmcintyre@ccri.edu::32a64abd-d3ef-470b-be2b-c0746a939f57" providerId="AD" clId="Web-{0DAFDA5D-A67C-41E4-F9B9-D7CDFE234C12}" dt="2021-04-29T19:30:06.312" v="2054" actId="20577"/>
          <ac:spMkLst>
            <pc:docMk/>
            <pc:sldMk cId="544396545" sldId="265"/>
            <ac:spMk id="3" creationId="{5079F376-9D7F-DD47-B831-7A01D1FC6914}"/>
          </ac:spMkLst>
        </pc:spChg>
      </pc:sldChg>
      <pc:sldChg chg="del">
        <pc:chgData name="McIntyre, Mish" userId="S::mmcintyre@ccri.edu::32a64abd-d3ef-470b-be2b-c0746a939f57" providerId="AD" clId="Web-{0DAFDA5D-A67C-41E4-F9B9-D7CDFE234C12}" dt="2021-04-29T17:40:56.682" v="943"/>
        <pc:sldMkLst>
          <pc:docMk/>
          <pc:sldMk cId="1136218615" sldId="266"/>
        </pc:sldMkLst>
      </pc:sldChg>
      <pc:sldChg chg="addSp modSp mod ord setBg">
        <pc:chgData name="McIntyre, Mish" userId="S::mmcintyre@ccri.edu::32a64abd-d3ef-470b-be2b-c0746a939f57" providerId="AD" clId="Web-{0DAFDA5D-A67C-41E4-F9B9-D7CDFE234C12}" dt="2021-04-29T18:34:53.449" v="1353"/>
        <pc:sldMkLst>
          <pc:docMk/>
          <pc:sldMk cId="2443833821" sldId="267"/>
        </pc:sldMkLst>
        <pc:spChg chg="mod">
          <ac:chgData name="McIntyre, Mish" userId="S::mmcintyre@ccri.edu::32a64abd-d3ef-470b-be2b-c0746a939f57" providerId="AD" clId="Web-{0DAFDA5D-A67C-41E4-F9B9-D7CDFE234C12}" dt="2021-04-29T17:08:56.422" v="269"/>
          <ac:spMkLst>
            <pc:docMk/>
            <pc:sldMk cId="2443833821" sldId="267"/>
            <ac:spMk id="2" creationId="{1759152F-3EDE-0743-B622-AFB12ED5E30F}"/>
          </ac:spMkLst>
        </pc:spChg>
        <pc:spChg chg="mod">
          <ac:chgData name="McIntyre, Mish" userId="S::mmcintyre@ccri.edu::32a64abd-d3ef-470b-be2b-c0746a939f57" providerId="AD" clId="Web-{0DAFDA5D-A67C-41E4-F9B9-D7CDFE234C12}" dt="2021-04-29T18:11:26.689" v="1313" actId="14100"/>
          <ac:spMkLst>
            <pc:docMk/>
            <pc:sldMk cId="2443833821" sldId="267"/>
            <ac:spMk id="3" creationId="{069D8AFE-8E37-F44C-A729-5BF283707F7D}"/>
          </ac:spMkLst>
        </pc:spChg>
        <pc:spChg chg="add">
          <ac:chgData name="McIntyre, Mish" userId="S::mmcintyre@ccri.edu::32a64abd-d3ef-470b-be2b-c0746a939f57" providerId="AD" clId="Web-{0DAFDA5D-A67C-41E4-F9B9-D7CDFE234C12}" dt="2021-04-29T17:08:56.422" v="269"/>
          <ac:spMkLst>
            <pc:docMk/>
            <pc:sldMk cId="2443833821" sldId="267"/>
            <ac:spMk id="8" creationId="{2AEFFFF2-9EB4-4B6C-B9F8-2BA3EF89A21C}"/>
          </ac:spMkLst>
        </pc:spChg>
        <pc:spChg chg="add">
          <ac:chgData name="McIntyre, Mish" userId="S::mmcintyre@ccri.edu::32a64abd-d3ef-470b-be2b-c0746a939f57" providerId="AD" clId="Web-{0DAFDA5D-A67C-41E4-F9B9-D7CDFE234C12}" dt="2021-04-29T17:08:56.422" v="269"/>
          <ac:spMkLst>
            <pc:docMk/>
            <pc:sldMk cId="2443833821" sldId="267"/>
            <ac:spMk id="10" creationId="{0D65299F-028F-4AFC-B46A-8DB33E20FE4A}"/>
          </ac:spMkLst>
        </pc:spChg>
        <pc:spChg chg="add">
          <ac:chgData name="McIntyre, Mish" userId="S::mmcintyre@ccri.edu::32a64abd-d3ef-470b-be2b-c0746a939f57" providerId="AD" clId="Web-{0DAFDA5D-A67C-41E4-F9B9-D7CDFE234C12}" dt="2021-04-29T17:08:56.422" v="269"/>
          <ac:spMkLst>
            <pc:docMk/>
            <pc:sldMk cId="2443833821" sldId="267"/>
            <ac:spMk id="12" creationId="{BAC87F6E-526A-49B5-995D-42DB656594C9}"/>
          </ac:spMkLst>
        </pc:spChg>
      </pc:sldChg>
      <pc:sldChg chg="addSp delSp modSp mod setBg">
        <pc:chgData name="McIntyre, Mish" userId="S::mmcintyre@ccri.edu::32a64abd-d3ef-470b-be2b-c0746a939f57" providerId="AD" clId="Web-{0DAFDA5D-A67C-41E4-F9B9-D7CDFE234C12}" dt="2021-04-29T23:12:21.970" v="2450"/>
        <pc:sldMkLst>
          <pc:docMk/>
          <pc:sldMk cId="258654927" sldId="268"/>
        </pc:sldMkLst>
        <pc:spChg chg="mod">
          <ac:chgData name="McIntyre, Mish" userId="S::mmcintyre@ccri.edu::32a64abd-d3ef-470b-be2b-c0746a939f57" providerId="AD" clId="Web-{0DAFDA5D-A67C-41E4-F9B9-D7CDFE234C12}" dt="2021-04-29T23:10:26.952" v="2439"/>
          <ac:spMkLst>
            <pc:docMk/>
            <pc:sldMk cId="258654927" sldId="268"/>
            <ac:spMk id="2" creationId="{A750614B-E495-0B41-A5A7-F226008A58FC}"/>
          </ac:spMkLst>
        </pc:spChg>
        <pc:spChg chg="del mod">
          <ac:chgData name="McIntyre, Mish" userId="S::mmcintyre@ccri.edu::32a64abd-d3ef-470b-be2b-c0746a939f57" providerId="AD" clId="Web-{0DAFDA5D-A67C-41E4-F9B9-D7CDFE234C12}" dt="2021-04-29T18:09:25.107" v="1297"/>
          <ac:spMkLst>
            <pc:docMk/>
            <pc:sldMk cId="258654927" sldId="268"/>
            <ac:spMk id="3" creationId="{0A9B9440-24FA-044B-BE43-C9C139EEB2DB}"/>
          </ac:spMkLst>
        </pc:spChg>
        <pc:spChg chg="add mod">
          <ac:chgData name="McIntyre, Mish" userId="S::mmcintyre@ccri.edu::32a64abd-d3ef-470b-be2b-c0746a939f57" providerId="AD" clId="Web-{0DAFDA5D-A67C-41E4-F9B9-D7CDFE234C12}" dt="2021-04-29T23:12:21.970" v="2450"/>
          <ac:spMkLst>
            <pc:docMk/>
            <pc:sldMk cId="258654927" sldId="268"/>
            <ac:spMk id="5" creationId="{526EF6CB-1EE2-4605-8771-66197E7CE7A1}"/>
          </ac:spMkLst>
        </pc:spChg>
        <pc:spChg chg="add del">
          <ac:chgData name="McIntyre, Mish" userId="S::mmcintyre@ccri.edu::32a64abd-d3ef-470b-be2b-c0746a939f57" providerId="AD" clId="Web-{0DAFDA5D-A67C-41E4-F9B9-D7CDFE234C12}" dt="2021-04-29T23:12:21.970" v="2450"/>
          <ac:spMkLst>
            <pc:docMk/>
            <pc:sldMk cId="258654927" sldId="268"/>
            <ac:spMk id="10" creationId="{2AEFFFF2-9EB4-4B6C-B9F8-2BA3EF89A21C}"/>
          </ac:spMkLst>
        </pc:spChg>
        <pc:spChg chg="add del">
          <ac:chgData name="McIntyre, Mish" userId="S::mmcintyre@ccri.edu::32a64abd-d3ef-470b-be2b-c0746a939f57" providerId="AD" clId="Web-{0DAFDA5D-A67C-41E4-F9B9-D7CDFE234C12}" dt="2021-04-29T23:12:21.970" v="2450"/>
          <ac:spMkLst>
            <pc:docMk/>
            <pc:sldMk cId="258654927" sldId="268"/>
            <ac:spMk id="12" creationId="{0D65299F-028F-4AFC-B46A-8DB33E20FE4A}"/>
          </ac:spMkLst>
        </pc:spChg>
        <pc:spChg chg="add del">
          <ac:chgData name="McIntyre, Mish" userId="S::mmcintyre@ccri.edu::32a64abd-d3ef-470b-be2b-c0746a939f57" providerId="AD" clId="Web-{0DAFDA5D-A67C-41E4-F9B9-D7CDFE234C12}" dt="2021-04-29T23:12:21.970" v="2450"/>
          <ac:spMkLst>
            <pc:docMk/>
            <pc:sldMk cId="258654927" sldId="268"/>
            <ac:spMk id="14" creationId="{BAC87F6E-526A-49B5-995D-42DB656594C9}"/>
          </ac:spMkLst>
        </pc:spChg>
        <pc:spChg chg="add del">
          <ac:chgData name="McIntyre, Mish" userId="S::mmcintyre@ccri.edu::32a64abd-d3ef-470b-be2b-c0746a939f57" providerId="AD" clId="Web-{0DAFDA5D-A67C-41E4-F9B9-D7CDFE234C12}" dt="2021-04-29T23:12:21.970" v="2450"/>
          <ac:spMkLst>
            <pc:docMk/>
            <pc:sldMk cId="258654927" sldId="268"/>
            <ac:spMk id="19" creationId="{2AEFFFF2-9EB4-4B6C-B9F8-2BA3EF89A21C}"/>
          </ac:spMkLst>
        </pc:spChg>
        <pc:spChg chg="add del">
          <ac:chgData name="McIntyre, Mish" userId="S::mmcintyre@ccri.edu::32a64abd-d3ef-470b-be2b-c0746a939f57" providerId="AD" clId="Web-{0DAFDA5D-A67C-41E4-F9B9-D7CDFE234C12}" dt="2021-04-29T23:12:21.970" v="2450"/>
          <ac:spMkLst>
            <pc:docMk/>
            <pc:sldMk cId="258654927" sldId="268"/>
            <ac:spMk id="21" creationId="{0D65299F-028F-4AFC-B46A-8DB33E20FE4A}"/>
          </ac:spMkLst>
        </pc:spChg>
        <pc:spChg chg="add del">
          <ac:chgData name="McIntyre, Mish" userId="S::mmcintyre@ccri.edu::32a64abd-d3ef-470b-be2b-c0746a939f57" providerId="AD" clId="Web-{0DAFDA5D-A67C-41E4-F9B9-D7CDFE234C12}" dt="2021-04-29T23:12:21.970" v="2450"/>
          <ac:spMkLst>
            <pc:docMk/>
            <pc:sldMk cId="258654927" sldId="268"/>
            <ac:spMk id="23" creationId="{BAC87F6E-526A-49B5-995D-42DB656594C9}"/>
          </ac:spMkLst>
        </pc:spChg>
      </pc:sldChg>
      <pc:sldChg chg="del">
        <pc:chgData name="McIntyre, Mish" userId="S::mmcintyre@ccri.edu::32a64abd-d3ef-470b-be2b-c0746a939f57" providerId="AD" clId="Web-{0DAFDA5D-A67C-41E4-F9B9-D7CDFE234C12}" dt="2021-04-29T18:08:06.011" v="1290"/>
        <pc:sldMkLst>
          <pc:docMk/>
          <pc:sldMk cId="489581431" sldId="269"/>
        </pc:sldMkLst>
      </pc:sldChg>
      <pc:sldChg chg="addSp modSp mod setBg">
        <pc:chgData name="McIntyre, Mish" userId="S::mmcintyre@ccri.edu::32a64abd-d3ef-470b-be2b-c0746a939f57" providerId="AD" clId="Web-{0DAFDA5D-A67C-41E4-F9B9-D7CDFE234C12}" dt="2021-04-29T23:21:42.985" v="2504" actId="14100"/>
        <pc:sldMkLst>
          <pc:docMk/>
          <pc:sldMk cId="3947584698" sldId="270"/>
        </pc:sldMkLst>
        <pc:spChg chg="mod">
          <ac:chgData name="McIntyre, Mish" userId="S::mmcintyre@ccri.edu::32a64abd-d3ef-470b-be2b-c0746a939f57" providerId="AD" clId="Web-{0DAFDA5D-A67C-41E4-F9B9-D7CDFE234C12}" dt="2021-04-29T23:21:32.766" v="2501" actId="1076"/>
          <ac:spMkLst>
            <pc:docMk/>
            <pc:sldMk cId="3947584698" sldId="270"/>
            <ac:spMk id="2" creationId="{9EF82B76-4214-8047-BDC6-EA56620A9F48}"/>
          </ac:spMkLst>
        </pc:spChg>
        <pc:spChg chg="mod">
          <ac:chgData name="McIntyre, Mish" userId="S::mmcintyre@ccri.edu::32a64abd-d3ef-470b-be2b-c0746a939f57" providerId="AD" clId="Web-{0DAFDA5D-A67C-41E4-F9B9-D7CDFE234C12}" dt="2021-04-29T23:21:42.985" v="2504" actId="14100"/>
          <ac:spMkLst>
            <pc:docMk/>
            <pc:sldMk cId="3947584698" sldId="270"/>
            <ac:spMk id="3" creationId="{601CECCA-3C89-CC4C-88E2-871839CD7C96}"/>
          </ac:spMkLst>
        </pc:spChg>
        <pc:spChg chg="add">
          <ac:chgData name="McIntyre, Mish" userId="S::mmcintyre@ccri.edu::32a64abd-d3ef-470b-be2b-c0746a939f57" providerId="AD" clId="Web-{0DAFDA5D-A67C-41E4-F9B9-D7CDFE234C12}" dt="2021-04-29T23:20:36.718" v="2489"/>
          <ac:spMkLst>
            <pc:docMk/>
            <pc:sldMk cId="3947584698" sldId="270"/>
            <ac:spMk id="9" creationId="{419501C6-F015-4273-AF88-E0F6C853899F}"/>
          </ac:spMkLst>
        </pc:spChg>
        <pc:spChg chg="add">
          <ac:chgData name="McIntyre, Mish" userId="S::mmcintyre@ccri.edu::32a64abd-d3ef-470b-be2b-c0746a939f57" providerId="AD" clId="Web-{0DAFDA5D-A67C-41E4-F9B9-D7CDFE234C12}" dt="2021-04-29T23:20:36.718" v="2489"/>
          <ac:spMkLst>
            <pc:docMk/>
            <pc:sldMk cId="3947584698" sldId="270"/>
            <ac:spMk id="11" creationId="{CA677DB7-5829-45BD-9754-5EC484CC4253}"/>
          </ac:spMkLst>
        </pc:spChg>
        <pc:picChg chg="add mod">
          <ac:chgData name="McIntyre, Mish" userId="S::mmcintyre@ccri.edu::32a64abd-d3ef-470b-be2b-c0746a939f57" providerId="AD" clId="Web-{0DAFDA5D-A67C-41E4-F9B9-D7CDFE234C12}" dt="2021-04-29T23:20:50.281" v="2492" actId="1076"/>
          <ac:picMkLst>
            <pc:docMk/>
            <pc:sldMk cId="3947584698" sldId="270"/>
            <ac:picMk id="4" creationId="{789B3087-F060-49F4-9132-2BCF0678DBE0}"/>
          </ac:picMkLst>
        </pc:picChg>
      </pc:sldChg>
      <pc:sldChg chg="del">
        <pc:chgData name="McIntyre, Mish" userId="S::mmcintyre@ccri.edu::32a64abd-d3ef-470b-be2b-c0746a939f57" providerId="AD" clId="Web-{0DAFDA5D-A67C-41E4-F9B9-D7CDFE234C12}" dt="2021-04-29T18:08:15.808" v="1292"/>
        <pc:sldMkLst>
          <pc:docMk/>
          <pc:sldMk cId="1186279324" sldId="271"/>
        </pc:sldMkLst>
      </pc:sldChg>
      <pc:sldChg chg="addSp delSp modSp add del mod setBg">
        <pc:chgData name="McIntyre, Mish" userId="S::mmcintyre@ccri.edu::32a64abd-d3ef-470b-be2b-c0746a939f57" providerId="AD" clId="Web-{0DAFDA5D-A67C-41E4-F9B9-D7CDFE234C12}" dt="2021-04-29T22:53:42.972" v="2283" actId="14100"/>
        <pc:sldMkLst>
          <pc:docMk/>
          <pc:sldMk cId="4218615421" sldId="273"/>
        </pc:sldMkLst>
        <pc:spChg chg="mod">
          <ac:chgData name="McIntyre, Mish" userId="S::mmcintyre@ccri.edu::32a64abd-d3ef-470b-be2b-c0746a939f57" providerId="AD" clId="Web-{0DAFDA5D-A67C-41E4-F9B9-D7CDFE234C12}" dt="2021-04-29T22:52:49.970" v="2280"/>
          <ac:spMkLst>
            <pc:docMk/>
            <pc:sldMk cId="4218615421" sldId="273"/>
            <ac:spMk id="2" creationId="{727F5E9B-ED5C-A245-997B-B00773B4F83D}"/>
          </ac:spMkLst>
        </pc:spChg>
        <pc:spChg chg="del mod">
          <ac:chgData name="McIntyre, Mish" userId="S::mmcintyre@ccri.edu::32a64abd-d3ef-470b-be2b-c0746a939f57" providerId="AD" clId="Web-{0DAFDA5D-A67C-41E4-F9B9-D7CDFE234C12}" dt="2021-04-29T22:52:49.970" v="2280"/>
          <ac:spMkLst>
            <pc:docMk/>
            <pc:sldMk cId="4218615421" sldId="273"/>
            <ac:spMk id="3" creationId="{94EFDAAA-B151-524F-9E03-78DCEA43143F}"/>
          </ac:spMkLst>
        </pc:spChg>
        <pc:spChg chg="add del">
          <ac:chgData name="McIntyre, Mish" userId="S::mmcintyre@ccri.edu::32a64abd-d3ef-470b-be2b-c0746a939f57" providerId="AD" clId="Web-{0DAFDA5D-A67C-41E4-F9B9-D7CDFE234C12}" dt="2021-04-29T22:53:28.502" v="2281"/>
          <ac:spMkLst>
            <pc:docMk/>
            <pc:sldMk cId="4218615421" sldId="273"/>
            <ac:spMk id="9" creationId="{93F0ADB5-A0B4-4B01-A8C4-FDC34CE22BD4}"/>
          </ac:spMkLst>
        </pc:spChg>
        <pc:spChg chg="add del">
          <ac:chgData name="McIntyre, Mish" userId="S::mmcintyre@ccri.edu::32a64abd-d3ef-470b-be2b-c0746a939f57" providerId="AD" clId="Web-{0DAFDA5D-A67C-41E4-F9B9-D7CDFE234C12}" dt="2021-04-29T22:53:28.502" v="2281"/>
          <ac:spMkLst>
            <pc:docMk/>
            <pc:sldMk cId="4218615421" sldId="273"/>
            <ac:spMk id="11" creationId="{AA6D0FDE-0241-4C21-A720-A69475358235}"/>
          </ac:spMkLst>
        </pc:spChg>
        <pc:spChg chg="add">
          <ac:chgData name="McIntyre, Mish" userId="S::mmcintyre@ccri.edu::32a64abd-d3ef-470b-be2b-c0746a939f57" providerId="AD" clId="Web-{0DAFDA5D-A67C-41E4-F9B9-D7CDFE234C12}" dt="2021-04-29T22:53:28.502" v="2281"/>
          <ac:spMkLst>
            <pc:docMk/>
            <pc:sldMk cId="4218615421" sldId="273"/>
            <ac:spMk id="17" creationId="{93F0ADB5-A0B4-4B01-A8C4-FDC34CE22BD4}"/>
          </ac:spMkLst>
        </pc:spChg>
        <pc:spChg chg="add">
          <ac:chgData name="McIntyre, Mish" userId="S::mmcintyre@ccri.edu::32a64abd-d3ef-470b-be2b-c0746a939f57" providerId="AD" clId="Web-{0DAFDA5D-A67C-41E4-F9B9-D7CDFE234C12}" dt="2021-04-29T22:53:28.502" v="2281"/>
          <ac:spMkLst>
            <pc:docMk/>
            <pc:sldMk cId="4218615421" sldId="273"/>
            <ac:spMk id="19" creationId="{AA6D0FDE-0241-4C21-A720-A69475358235}"/>
          </ac:spMkLst>
        </pc:spChg>
        <pc:graphicFrameChg chg="add del">
          <ac:chgData name="McIntyre, Mish" userId="S::mmcintyre@ccri.edu::32a64abd-d3ef-470b-be2b-c0746a939f57" providerId="AD" clId="Web-{0DAFDA5D-A67C-41E4-F9B9-D7CDFE234C12}" dt="2021-04-29T22:53:28.502" v="2281"/>
          <ac:graphicFrameMkLst>
            <pc:docMk/>
            <pc:sldMk cId="4218615421" sldId="273"/>
            <ac:graphicFrameMk id="5" creationId="{71706BCC-7001-4FD7-87C8-05C469E42197}"/>
          </ac:graphicFrameMkLst>
        </pc:graphicFrameChg>
        <pc:graphicFrameChg chg="add mod">
          <ac:chgData name="McIntyre, Mish" userId="S::mmcintyre@ccri.edu::32a64abd-d3ef-470b-be2b-c0746a939f57" providerId="AD" clId="Web-{0DAFDA5D-A67C-41E4-F9B9-D7CDFE234C12}" dt="2021-04-29T22:53:42.972" v="2283" actId="14100"/>
          <ac:graphicFrameMkLst>
            <pc:docMk/>
            <pc:sldMk cId="4218615421" sldId="273"/>
            <ac:graphicFrameMk id="13" creationId="{6311B187-72EA-427B-95AD-7FFCBE4F6EB0}"/>
          </ac:graphicFrameMkLst>
        </pc:graphicFrameChg>
      </pc:sldChg>
      <pc:sldChg chg="addSp delSp modSp add mod replId setBg">
        <pc:chgData name="McIntyre, Mish" userId="S::mmcintyre@ccri.edu::32a64abd-d3ef-470b-be2b-c0746a939f57" providerId="AD" clId="Web-{0DAFDA5D-A67C-41E4-F9B9-D7CDFE234C12}" dt="2021-04-29T17:41:42.120" v="951"/>
        <pc:sldMkLst>
          <pc:docMk/>
          <pc:sldMk cId="547077092" sldId="274"/>
        </pc:sldMkLst>
        <pc:spChg chg="mod">
          <ac:chgData name="McIntyre, Mish" userId="S::mmcintyre@ccri.edu::32a64abd-d3ef-470b-be2b-c0746a939f57" providerId="AD" clId="Web-{0DAFDA5D-A67C-41E4-F9B9-D7CDFE234C12}" dt="2021-04-29T17:41:42.120" v="951"/>
          <ac:spMkLst>
            <pc:docMk/>
            <pc:sldMk cId="547077092" sldId="274"/>
            <ac:spMk id="2" creationId="{532587C1-784A-A347-B8A2-100118CFE33E}"/>
          </ac:spMkLst>
        </pc:spChg>
        <pc:spChg chg="del">
          <ac:chgData name="McIntyre, Mish" userId="S::mmcintyre@ccri.edu::32a64abd-d3ef-470b-be2b-c0746a939f57" providerId="AD" clId="Web-{0DAFDA5D-A67C-41E4-F9B9-D7CDFE234C12}" dt="2021-04-29T17:04:18.195" v="252"/>
          <ac:spMkLst>
            <pc:docMk/>
            <pc:sldMk cId="547077092" sldId="274"/>
            <ac:spMk id="3" creationId="{40261913-C955-B241-B8AD-367F4CBED4DD}"/>
          </ac:spMkLst>
        </pc:spChg>
        <pc:spChg chg="add del">
          <ac:chgData name="McIntyre, Mish" userId="S::mmcintyre@ccri.edu::32a64abd-d3ef-470b-be2b-c0746a939f57" providerId="AD" clId="Web-{0DAFDA5D-A67C-41E4-F9B9-D7CDFE234C12}" dt="2021-04-29T17:41:42.105" v="950"/>
          <ac:spMkLst>
            <pc:docMk/>
            <pc:sldMk cId="547077092" sldId="274"/>
            <ac:spMk id="4" creationId="{157A82F3-F6C4-4325-8C9C-7DF1AD06B2B5}"/>
          </ac:spMkLst>
        </pc:spChg>
        <pc:spChg chg="add del mod">
          <ac:chgData name="McIntyre, Mish" userId="S::mmcintyre@ccri.edu::32a64abd-d3ef-470b-be2b-c0746a939f57" providerId="AD" clId="Web-{0DAFDA5D-A67C-41E4-F9B9-D7CDFE234C12}" dt="2021-04-29T17:04:21.539" v="253"/>
          <ac:spMkLst>
            <pc:docMk/>
            <pc:sldMk cId="547077092" sldId="274"/>
            <ac:spMk id="5" creationId="{580158FD-AE38-4084-B1BE-FBC131659744}"/>
          </ac:spMkLst>
        </pc:spChg>
        <pc:spChg chg="add">
          <ac:chgData name="McIntyre, Mish" userId="S::mmcintyre@ccri.edu::32a64abd-d3ef-470b-be2b-c0746a939f57" providerId="AD" clId="Web-{0DAFDA5D-A67C-41E4-F9B9-D7CDFE234C12}" dt="2021-04-29T17:41:42.120" v="951"/>
          <ac:spMkLst>
            <pc:docMk/>
            <pc:sldMk cId="547077092" sldId="274"/>
            <ac:spMk id="6" creationId="{54C2DAE2-218D-4A25-B87E-0D127537D988}"/>
          </ac:spMkLst>
        </pc:spChg>
        <pc:spChg chg="add del">
          <ac:chgData name="McIntyre, Mish" userId="S::mmcintyre@ccri.edu::32a64abd-d3ef-470b-be2b-c0746a939f57" providerId="AD" clId="Web-{0DAFDA5D-A67C-41E4-F9B9-D7CDFE234C12}" dt="2021-04-29T17:41:37.823" v="948"/>
          <ac:spMkLst>
            <pc:docMk/>
            <pc:sldMk cId="547077092" sldId="274"/>
            <ac:spMk id="7" creationId="{BC3E1C3D-633C-4756-B09B-9AD080714C9F}"/>
          </ac:spMkLst>
        </pc:spChg>
        <pc:spChg chg="add">
          <ac:chgData name="McIntyre, Mish" userId="S::mmcintyre@ccri.edu::32a64abd-d3ef-470b-be2b-c0746a939f57" providerId="AD" clId="Web-{0DAFDA5D-A67C-41E4-F9B9-D7CDFE234C12}" dt="2021-04-29T17:41:42.120" v="951"/>
          <ac:spMkLst>
            <pc:docMk/>
            <pc:sldMk cId="547077092" sldId="274"/>
            <ac:spMk id="8" creationId="{0ACAC028-8D8C-4611-B62E-B9FFDA14DE39}"/>
          </ac:spMkLst>
        </pc:spChg>
        <pc:spChg chg="add del">
          <ac:chgData name="McIntyre, Mish" userId="S::mmcintyre@ccri.edu::32a64abd-d3ef-470b-be2b-c0746a939f57" providerId="AD" clId="Web-{0DAFDA5D-A67C-41E4-F9B9-D7CDFE234C12}" dt="2021-04-29T17:41:37.823" v="948"/>
          <ac:spMkLst>
            <pc:docMk/>
            <pc:sldMk cId="547077092" sldId="274"/>
            <ac:spMk id="9" creationId="{1295DAF8-54BC-4834-A4B1-7DD2F7AFE5A3}"/>
          </ac:spMkLst>
        </pc:spChg>
      </pc:sldChg>
      <pc:sldChg chg="modSp add del replId">
        <pc:chgData name="McIntyre, Mish" userId="S::mmcintyre@ccri.edu::32a64abd-d3ef-470b-be2b-c0746a939f57" providerId="AD" clId="Web-{0DAFDA5D-A67C-41E4-F9B9-D7CDFE234C12}" dt="2021-04-29T17:10:33.284" v="284"/>
        <pc:sldMkLst>
          <pc:docMk/>
          <pc:sldMk cId="310776610" sldId="275"/>
        </pc:sldMkLst>
        <pc:spChg chg="mod">
          <ac:chgData name="McIntyre, Mish" userId="S::mmcintyre@ccri.edu::32a64abd-d3ef-470b-be2b-c0746a939f57" providerId="AD" clId="Web-{0DAFDA5D-A67C-41E4-F9B9-D7CDFE234C12}" dt="2021-04-29T17:05:21.587" v="266" actId="20577"/>
          <ac:spMkLst>
            <pc:docMk/>
            <pc:sldMk cId="310776610" sldId="275"/>
            <ac:spMk id="2" creationId="{532587C1-784A-A347-B8A2-100118CFE33E}"/>
          </ac:spMkLst>
        </pc:spChg>
      </pc:sldChg>
      <pc:sldChg chg="modSp new ord">
        <pc:chgData name="McIntyre, Mish" userId="S::mmcintyre@ccri.edu::32a64abd-d3ef-470b-be2b-c0746a939f57" providerId="AD" clId="Web-{0DAFDA5D-A67C-41E4-F9B9-D7CDFE234C12}" dt="2021-04-29T19:00:29.869" v="1643" actId="1076"/>
        <pc:sldMkLst>
          <pc:docMk/>
          <pc:sldMk cId="3863857264" sldId="276"/>
        </pc:sldMkLst>
        <pc:spChg chg="mod">
          <ac:chgData name="McIntyre, Mish" userId="S::mmcintyre@ccri.edu::32a64abd-d3ef-470b-be2b-c0746a939f57" providerId="AD" clId="Web-{0DAFDA5D-A67C-41E4-F9B9-D7CDFE234C12}" dt="2021-04-29T18:01:22.577" v="1260" actId="1076"/>
          <ac:spMkLst>
            <pc:docMk/>
            <pc:sldMk cId="3863857264" sldId="276"/>
            <ac:spMk id="2" creationId="{B1FA534E-12C0-4947-A54A-408E21765AD3}"/>
          </ac:spMkLst>
        </pc:spChg>
        <pc:spChg chg="mod">
          <ac:chgData name="McIntyre, Mish" userId="S::mmcintyre@ccri.edu::32a64abd-d3ef-470b-be2b-c0746a939f57" providerId="AD" clId="Web-{0DAFDA5D-A67C-41E4-F9B9-D7CDFE234C12}" dt="2021-04-29T19:00:29.869" v="1643" actId="1076"/>
          <ac:spMkLst>
            <pc:docMk/>
            <pc:sldMk cId="3863857264" sldId="276"/>
            <ac:spMk id="3" creationId="{3FB6F6DE-A545-4FAF-A82D-2673E850DBBC}"/>
          </ac:spMkLst>
        </pc:spChg>
      </pc:sldChg>
      <pc:sldChg chg="addSp modSp add del mod replId setBg">
        <pc:chgData name="McIntyre, Mish" userId="S::mmcintyre@ccri.edu::32a64abd-d3ef-470b-be2b-c0746a939f57" providerId="AD" clId="Web-{0DAFDA5D-A67C-41E4-F9B9-D7CDFE234C12}" dt="2021-04-29T19:31:01.048" v="2055"/>
        <pc:sldMkLst>
          <pc:docMk/>
          <pc:sldMk cId="2671560827" sldId="277"/>
        </pc:sldMkLst>
        <pc:spChg chg="mod">
          <ac:chgData name="McIntyre, Mish" userId="S::mmcintyre@ccri.edu::32a64abd-d3ef-470b-be2b-c0746a939f57" providerId="AD" clId="Web-{0DAFDA5D-A67C-41E4-F9B9-D7CDFE234C12}" dt="2021-04-29T17:41:23.057" v="946"/>
          <ac:spMkLst>
            <pc:docMk/>
            <pc:sldMk cId="2671560827" sldId="277"/>
            <ac:spMk id="2" creationId="{B1FA534E-12C0-4947-A54A-408E21765AD3}"/>
          </ac:spMkLst>
        </pc:spChg>
        <pc:spChg chg="mod">
          <ac:chgData name="McIntyre, Mish" userId="S::mmcintyre@ccri.edu::32a64abd-d3ef-470b-be2b-c0746a939f57" providerId="AD" clId="Web-{0DAFDA5D-A67C-41E4-F9B9-D7CDFE234C12}" dt="2021-04-29T19:03:25.468" v="1675" actId="20577"/>
          <ac:spMkLst>
            <pc:docMk/>
            <pc:sldMk cId="2671560827" sldId="277"/>
            <ac:spMk id="3" creationId="{3FB6F6DE-A545-4FAF-A82D-2673E850DBBC}"/>
          </ac:spMkLst>
        </pc:spChg>
        <pc:spChg chg="add">
          <ac:chgData name="McIntyre, Mish" userId="S::mmcintyre@ccri.edu::32a64abd-d3ef-470b-be2b-c0746a939f57" providerId="AD" clId="Web-{0DAFDA5D-A67C-41E4-F9B9-D7CDFE234C12}" dt="2021-04-29T17:41:23.057" v="946"/>
          <ac:spMkLst>
            <pc:docMk/>
            <pc:sldMk cId="2671560827" sldId="277"/>
            <ac:spMk id="8" creationId="{2AEFFFF2-9EB4-4B6C-B9F8-2BA3EF89A21C}"/>
          </ac:spMkLst>
        </pc:spChg>
        <pc:spChg chg="add">
          <ac:chgData name="McIntyre, Mish" userId="S::mmcintyre@ccri.edu::32a64abd-d3ef-470b-be2b-c0746a939f57" providerId="AD" clId="Web-{0DAFDA5D-A67C-41E4-F9B9-D7CDFE234C12}" dt="2021-04-29T17:41:23.057" v="946"/>
          <ac:spMkLst>
            <pc:docMk/>
            <pc:sldMk cId="2671560827" sldId="277"/>
            <ac:spMk id="10" creationId="{0D65299F-028F-4AFC-B46A-8DB33E20FE4A}"/>
          </ac:spMkLst>
        </pc:spChg>
        <pc:spChg chg="add">
          <ac:chgData name="McIntyre, Mish" userId="S::mmcintyre@ccri.edu::32a64abd-d3ef-470b-be2b-c0746a939f57" providerId="AD" clId="Web-{0DAFDA5D-A67C-41E4-F9B9-D7CDFE234C12}" dt="2021-04-29T17:41:23.057" v="946"/>
          <ac:spMkLst>
            <pc:docMk/>
            <pc:sldMk cId="2671560827" sldId="277"/>
            <ac:spMk id="12" creationId="{BAC87F6E-526A-49B5-995D-42DB656594C9}"/>
          </ac:spMkLst>
        </pc:spChg>
      </pc:sldChg>
      <pc:sldChg chg="add del replId">
        <pc:chgData name="McIntyre, Mish" userId="S::mmcintyre@ccri.edu::32a64abd-d3ef-470b-be2b-c0746a939f57" providerId="AD" clId="Web-{0DAFDA5D-A67C-41E4-F9B9-D7CDFE234C12}" dt="2021-04-29T17:30:36.241" v="737"/>
        <pc:sldMkLst>
          <pc:docMk/>
          <pc:sldMk cId="2575778530" sldId="278"/>
        </pc:sldMkLst>
      </pc:sldChg>
      <pc:sldChg chg="add del replId">
        <pc:chgData name="McIntyre, Mish" userId="S::mmcintyre@ccri.edu::32a64abd-d3ef-470b-be2b-c0746a939f57" providerId="AD" clId="Web-{0DAFDA5D-A67C-41E4-F9B9-D7CDFE234C12}" dt="2021-04-29T17:30:41.804" v="739"/>
        <pc:sldMkLst>
          <pc:docMk/>
          <pc:sldMk cId="3615238958" sldId="278"/>
        </pc:sldMkLst>
      </pc:sldChg>
      <pc:sldChg chg="addSp delSp modSp new del">
        <pc:chgData name="McIntyre, Mish" userId="S::mmcintyre@ccri.edu::32a64abd-d3ef-470b-be2b-c0746a939f57" providerId="AD" clId="Web-{0DAFDA5D-A67C-41E4-F9B9-D7CDFE234C12}" dt="2021-04-29T18:35:37.403" v="1354"/>
        <pc:sldMkLst>
          <pc:docMk/>
          <pc:sldMk cId="3692030548" sldId="278"/>
        </pc:sldMkLst>
        <pc:spChg chg="del">
          <ac:chgData name="McIntyre, Mish" userId="S::mmcintyre@ccri.edu::32a64abd-d3ef-470b-be2b-c0746a939f57" providerId="AD" clId="Web-{0DAFDA5D-A67C-41E4-F9B9-D7CDFE234C12}" dt="2021-04-29T17:50:23.339" v="979"/>
          <ac:spMkLst>
            <pc:docMk/>
            <pc:sldMk cId="3692030548" sldId="278"/>
            <ac:spMk id="2" creationId="{90FCB1A1-88DA-4BB9-BAF8-5ECE63873CAE}"/>
          </ac:spMkLst>
        </pc:spChg>
        <pc:spChg chg="del">
          <ac:chgData name="McIntyre, Mish" userId="S::mmcintyre@ccri.edu::32a64abd-d3ef-470b-be2b-c0746a939f57" providerId="AD" clId="Web-{0DAFDA5D-A67C-41E4-F9B9-D7CDFE234C12}" dt="2021-04-29T17:50:18.339" v="978"/>
          <ac:spMkLst>
            <pc:docMk/>
            <pc:sldMk cId="3692030548" sldId="278"/>
            <ac:spMk id="3" creationId="{5A62E729-6012-45A4-9F9D-4B570E24B5AD}"/>
          </ac:spMkLst>
        </pc:spChg>
        <pc:spChg chg="add del mod">
          <ac:chgData name="McIntyre, Mish" userId="S::mmcintyre@ccri.edu::32a64abd-d3ef-470b-be2b-c0746a939f57" providerId="AD" clId="Web-{0DAFDA5D-A67C-41E4-F9B9-D7CDFE234C12}" dt="2021-04-29T18:13:21.458" v="1315"/>
          <ac:spMkLst>
            <pc:docMk/>
            <pc:sldMk cId="3692030548" sldId="278"/>
            <ac:spMk id="6" creationId="{6F961232-16FE-4477-8DE1-847516E104FE}"/>
          </ac:spMkLst>
        </pc:spChg>
        <pc:picChg chg="add del mod ord">
          <ac:chgData name="McIntyre, Mish" userId="S::mmcintyre@ccri.edu::32a64abd-d3ef-470b-be2b-c0746a939f57" providerId="AD" clId="Web-{0DAFDA5D-A67C-41E4-F9B9-D7CDFE234C12}" dt="2021-04-29T18:13:17.145" v="1314"/>
          <ac:picMkLst>
            <pc:docMk/>
            <pc:sldMk cId="3692030548" sldId="278"/>
            <ac:picMk id="4" creationId="{4C0ED07B-36D6-4FB4-853F-C799C77B9A4F}"/>
          </ac:picMkLst>
        </pc:picChg>
      </pc:sldChg>
      <pc:sldChg chg="addSp modSp add mod replId setBg">
        <pc:chgData name="McIntyre, Mish" userId="S::mmcintyre@ccri.edu::32a64abd-d3ef-470b-be2b-c0746a939f57" providerId="AD" clId="Web-{0DAFDA5D-A67C-41E4-F9B9-D7CDFE234C12}" dt="2021-04-29T18:15:05.226" v="1316"/>
        <pc:sldMkLst>
          <pc:docMk/>
          <pc:sldMk cId="2811535177" sldId="279"/>
        </pc:sldMkLst>
        <pc:spChg chg="mod">
          <ac:chgData name="McIntyre, Mish" userId="S::mmcintyre@ccri.edu::32a64abd-d3ef-470b-be2b-c0746a939f57" providerId="AD" clId="Web-{0DAFDA5D-A67C-41E4-F9B9-D7CDFE234C12}" dt="2021-04-29T18:15:05.226" v="1316"/>
          <ac:spMkLst>
            <pc:docMk/>
            <pc:sldMk cId="2811535177" sldId="279"/>
            <ac:spMk id="2" creationId="{B1FA534E-12C0-4947-A54A-408E21765AD3}"/>
          </ac:spMkLst>
        </pc:spChg>
        <pc:spChg chg="mod">
          <ac:chgData name="McIntyre, Mish" userId="S::mmcintyre@ccri.edu::32a64abd-d3ef-470b-be2b-c0746a939f57" providerId="AD" clId="Web-{0DAFDA5D-A67C-41E4-F9B9-D7CDFE234C12}" dt="2021-04-29T18:03:06.393" v="1269" actId="14100"/>
          <ac:spMkLst>
            <pc:docMk/>
            <pc:sldMk cId="2811535177" sldId="279"/>
            <ac:spMk id="3" creationId="{3FB6F6DE-A545-4FAF-A82D-2673E850DBBC}"/>
          </ac:spMkLst>
        </pc:spChg>
        <pc:spChg chg="add">
          <ac:chgData name="McIntyre, Mish" userId="S::mmcintyre@ccri.edu::32a64abd-d3ef-470b-be2b-c0746a939f57" providerId="AD" clId="Web-{0DAFDA5D-A67C-41E4-F9B9-D7CDFE234C12}" dt="2021-04-29T18:02:21.657" v="1263"/>
          <ac:spMkLst>
            <pc:docMk/>
            <pc:sldMk cId="2811535177" sldId="279"/>
            <ac:spMk id="8" creationId="{2AEFFFF2-9EB4-4B6C-B9F8-2BA3EF89A21C}"/>
          </ac:spMkLst>
        </pc:spChg>
        <pc:spChg chg="add">
          <ac:chgData name="McIntyre, Mish" userId="S::mmcintyre@ccri.edu::32a64abd-d3ef-470b-be2b-c0746a939f57" providerId="AD" clId="Web-{0DAFDA5D-A67C-41E4-F9B9-D7CDFE234C12}" dt="2021-04-29T18:02:21.657" v="1263"/>
          <ac:spMkLst>
            <pc:docMk/>
            <pc:sldMk cId="2811535177" sldId="279"/>
            <ac:spMk id="10" creationId="{0D65299F-028F-4AFC-B46A-8DB33E20FE4A}"/>
          </ac:spMkLst>
        </pc:spChg>
        <pc:spChg chg="add">
          <ac:chgData name="McIntyre, Mish" userId="S::mmcintyre@ccri.edu::32a64abd-d3ef-470b-be2b-c0746a939f57" providerId="AD" clId="Web-{0DAFDA5D-A67C-41E4-F9B9-D7CDFE234C12}" dt="2021-04-29T18:02:21.657" v="1263"/>
          <ac:spMkLst>
            <pc:docMk/>
            <pc:sldMk cId="2811535177" sldId="279"/>
            <ac:spMk id="12" creationId="{BAC87F6E-526A-49B5-995D-42DB656594C9}"/>
          </ac:spMkLst>
        </pc:spChg>
      </pc:sldChg>
      <pc:sldChg chg="modSp add ord replId">
        <pc:chgData name="McIntyre, Mish" userId="S::mmcintyre@ccri.edu::32a64abd-d3ef-470b-be2b-c0746a939f57" providerId="AD" clId="Web-{0DAFDA5D-A67C-41E4-F9B9-D7CDFE234C12}" dt="2021-04-29T23:37:26.401" v="2634"/>
        <pc:sldMkLst>
          <pc:docMk/>
          <pc:sldMk cId="1854019925" sldId="280"/>
        </pc:sldMkLst>
        <pc:spChg chg="mod">
          <ac:chgData name="McIntyre, Mish" userId="S::mmcintyre@ccri.edu::32a64abd-d3ef-470b-be2b-c0746a939f57" providerId="AD" clId="Web-{0DAFDA5D-A67C-41E4-F9B9-D7CDFE234C12}" dt="2021-04-29T23:28:28.933" v="2616" actId="14100"/>
          <ac:spMkLst>
            <pc:docMk/>
            <pc:sldMk cId="1854019925" sldId="280"/>
            <ac:spMk id="2" creationId="{532587C1-784A-A347-B8A2-100118CFE33E}"/>
          </ac:spMkLst>
        </pc:spChg>
      </pc:sldChg>
      <pc:sldChg chg="add del replId">
        <pc:chgData name="McIntyre, Mish" userId="S::mmcintyre@ccri.edu::32a64abd-d3ef-470b-be2b-c0746a939f57" providerId="AD" clId="Web-{0DAFDA5D-A67C-41E4-F9B9-D7CDFE234C12}" dt="2021-04-29T18:09:01.997" v="1294"/>
        <pc:sldMkLst>
          <pc:docMk/>
          <pc:sldMk cId="3781740627" sldId="280"/>
        </pc:sldMkLst>
      </pc:sldChg>
      <pc:sldChg chg="addSp delSp modSp new del">
        <pc:chgData name="McIntyre, Mish" userId="S::mmcintyre@ccri.edu::32a64abd-d3ef-470b-be2b-c0746a939f57" providerId="AD" clId="Web-{0DAFDA5D-A67C-41E4-F9B9-D7CDFE234C12}" dt="2021-04-29T23:29:21.966" v="2625"/>
        <pc:sldMkLst>
          <pc:docMk/>
          <pc:sldMk cId="3108444981" sldId="281"/>
        </pc:sldMkLst>
        <pc:spChg chg="mod">
          <ac:chgData name="McIntyre, Mish" userId="S::mmcintyre@ccri.edu::32a64abd-d3ef-470b-be2b-c0746a939f57" providerId="AD" clId="Web-{0DAFDA5D-A67C-41E4-F9B9-D7CDFE234C12}" dt="2021-04-29T18:46:20.500" v="1510" actId="1076"/>
          <ac:spMkLst>
            <pc:docMk/>
            <pc:sldMk cId="3108444981" sldId="281"/>
            <ac:spMk id="2" creationId="{753B43DD-B97E-473B-8860-16896E6C2288}"/>
          </ac:spMkLst>
        </pc:spChg>
        <pc:spChg chg="del">
          <ac:chgData name="McIntyre, Mish" userId="S::mmcintyre@ccri.edu::32a64abd-d3ef-470b-be2b-c0746a939f57" providerId="AD" clId="Web-{0DAFDA5D-A67C-41E4-F9B9-D7CDFE234C12}" dt="2021-04-29T18:36:05.920" v="1381"/>
          <ac:spMkLst>
            <pc:docMk/>
            <pc:sldMk cId="3108444981" sldId="281"/>
            <ac:spMk id="3" creationId="{B62CB564-D24B-4860-B445-28E744A218BB}"/>
          </ac:spMkLst>
        </pc:spChg>
        <pc:spChg chg="add mod">
          <ac:chgData name="McIntyre, Mish" userId="S::mmcintyre@ccri.edu::32a64abd-d3ef-470b-be2b-c0746a939f57" providerId="AD" clId="Web-{0DAFDA5D-A67C-41E4-F9B9-D7CDFE234C12}" dt="2021-04-29T19:01:47.809" v="1659" actId="20577"/>
          <ac:spMkLst>
            <pc:docMk/>
            <pc:sldMk cId="3108444981" sldId="281"/>
            <ac:spMk id="4" creationId="{D9D49922-6675-4161-9E6B-0FC78673FCD5}"/>
          </ac:spMkLst>
        </pc:spChg>
        <pc:spChg chg="add mod">
          <ac:chgData name="McIntyre, Mish" userId="S::mmcintyre@ccri.edu::32a64abd-d3ef-470b-be2b-c0746a939f57" providerId="AD" clId="Web-{0DAFDA5D-A67C-41E4-F9B9-D7CDFE234C12}" dt="2021-04-29T18:47:32.581" v="1521" actId="20577"/>
          <ac:spMkLst>
            <pc:docMk/>
            <pc:sldMk cId="3108444981" sldId="281"/>
            <ac:spMk id="5" creationId="{26B58C84-0631-45A5-8245-56B1359C51B5}"/>
          </ac:spMkLst>
        </pc:spChg>
        <pc:spChg chg="add mod">
          <ac:chgData name="McIntyre, Mish" userId="S::mmcintyre@ccri.edu::32a64abd-d3ef-470b-be2b-c0746a939f57" providerId="AD" clId="Web-{0DAFDA5D-A67C-41E4-F9B9-D7CDFE234C12}" dt="2021-04-29T18:47:28.377" v="1519" actId="20577"/>
          <ac:spMkLst>
            <pc:docMk/>
            <pc:sldMk cId="3108444981" sldId="281"/>
            <ac:spMk id="6" creationId="{DC16AB72-8DCC-47F1-84AA-6242FFEB57C7}"/>
          </ac:spMkLst>
        </pc:spChg>
        <pc:spChg chg="add mod">
          <ac:chgData name="McIntyre, Mish" userId="S::mmcintyre@ccri.edu::32a64abd-d3ef-470b-be2b-c0746a939f57" providerId="AD" clId="Web-{0DAFDA5D-A67C-41E4-F9B9-D7CDFE234C12}" dt="2021-04-29T18:47:24.330" v="1518" actId="20577"/>
          <ac:spMkLst>
            <pc:docMk/>
            <pc:sldMk cId="3108444981" sldId="281"/>
            <ac:spMk id="7" creationId="{8AD48E50-A0FF-42FD-B2B8-6AB5D3084272}"/>
          </ac:spMkLst>
        </pc:spChg>
        <pc:spChg chg="add mod">
          <ac:chgData name="McIntyre, Mish" userId="S::mmcintyre@ccri.edu::32a64abd-d3ef-470b-be2b-c0746a939f57" providerId="AD" clId="Web-{0DAFDA5D-A67C-41E4-F9B9-D7CDFE234C12}" dt="2021-04-29T18:47:31.096" v="1520" actId="20577"/>
          <ac:spMkLst>
            <pc:docMk/>
            <pc:sldMk cId="3108444981" sldId="281"/>
            <ac:spMk id="8" creationId="{C885B5B7-9BB2-4BFB-B1D2-66D5704D799C}"/>
          </ac:spMkLst>
        </pc:spChg>
        <pc:spChg chg="add mod">
          <ac:chgData name="McIntyre, Mish" userId="S::mmcintyre@ccri.edu::32a64abd-d3ef-470b-be2b-c0746a939f57" providerId="AD" clId="Web-{0DAFDA5D-A67C-41E4-F9B9-D7CDFE234C12}" dt="2021-04-29T18:47:08.830" v="1516" actId="20577"/>
          <ac:spMkLst>
            <pc:docMk/>
            <pc:sldMk cId="3108444981" sldId="281"/>
            <ac:spMk id="9" creationId="{4148EC95-33C9-4E15-B8D6-9FB3572AA6C3}"/>
          </ac:spMkLst>
        </pc:spChg>
        <pc:grpChg chg="add mod">
          <ac:chgData name="McIntyre, Mish" userId="S::mmcintyre@ccri.edu::32a64abd-d3ef-470b-be2b-c0746a939f57" providerId="AD" clId="Web-{0DAFDA5D-A67C-41E4-F9B9-D7CDFE234C12}" dt="2021-04-29T18:47:15.393" v="1517" actId="1076"/>
          <ac:grpSpMkLst>
            <pc:docMk/>
            <pc:sldMk cId="3108444981" sldId="281"/>
            <ac:grpSpMk id="10" creationId="{CA9ECAAA-38CC-4A65-AEC2-6D257F5D9442}"/>
          </ac:grpSpMkLst>
        </pc:grpChg>
      </pc:sldChg>
      <pc:sldChg chg="addSp delSp modSp add del replId">
        <pc:chgData name="McIntyre, Mish" userId="S::mmcintyre@ccri.edu::32a64abd-d3ef-470b-be2b-c0746a939f57" providerId="AD" clId="Web-{0DAFDA5D-A67C-41E4-F9B9-D7CDFE234C12}" dt="2021-04-29T23:35:33.663" v="2626"/>
        <pc:sldMkLst>
          <pc:docMk/>
          <pc:sldMk cId="3826013088" sldId="282"/>
        </pc:sldMkLst>
        <pc:spChg chg="mod">
          <ac:chgData name="McIntyre, Mish" userId="S::mmcintyre@ccri.edu::32a64abd-d3ef-470b-be2b-c0746a939f57" providerId="AD" clId="Web-{0DAFDA5D-A67C-41E4-F9B9-D7CDFE234C12}" dt="2021-04-29T23:27:30.666" v="2603" actId="20577"/>
          <ac:spMkLst>
            <pc:docMk/>
            <pc:sldMk cId="3826013088" sldId="282"/>
            <ac:spMk id="2" creationId="{532587C1-784A-A347-B8A2-100118CFE33E}"/>
          </ac:spMkLst>
        </pc:spChg>
        <pc:spChg chg="add del mod">
          <ac:chgData name="McIntyre, Mish" userId="S::mmcintyre@ccri.edu::32a64abd-d3ef-470b-be2b-c0746a939f57" providerId="AD" clId="Web-{0DAFDA5D-A67C-41E4-F9B9-D7CDFE234C12}" dt="2021-04-29T19:27:04.494" v="2006"/>
          <ac:spMkLst>
            <pc:docMk/>
            <pc:sldMk cId="3826013088" sldId="282"/>
            <ac:spMk id="3" creationId="{AE90FBC0-EEEA-4416-A222-8C23BEB26B8E}"/>
          </ac:spMkLst>
        </pc:spChg>
      </pc:sldChg>
      <pc:sldChg chg="modSp add ord replId">
        <pc:chgData name="McIntyre, Mish" userId="S::mmcintyre@ccri.edu::32a64abd-d3ef-470b-be2b-c0746a939f57" providerId="AD" clId="Web-{0DAFDA5D-A67C-41E4-F9B9-D7CDFE234C12}" dt="2021-04-29T23:37:32.760" v="2635"/>
        <pc:sldMkLst>
          <pc:docMk/>
          <pc:sldMk cId="4020762388" sldId="283"/>
        </pc:sldMkLst>
        <pc:spChg chg="mod">
          <ac:chgData name="McIntyre, Mish" userId="S::mmcintyre@ccri.edu::32a64abd-d3ef-470b-be2b-c0746a939f57" providerId="AD" clId="Web-{0DAFDA5D-A67C-41E4-F9B9-D7CDFE234C12}" dt="2021-04-29T19:27:56.808" v="2019" actId="20577"/>
          <ac:spMkLst>
            <pc:docMk/>
            <pc:sldMk cId="4020762388" sldId="283"/>
            <ac:spMk id="2" creationId="{532587C1-784A-A347-B8A2-100118CFE33E}"/>
          </ac:spMkLst>
        </pc:spChg>
      </pc:sldChg>
      <pc:sldChg chg="modSp add ord replId">
        <pc:chgData name="McIntyre, Mish" userId="S::mmcintyre@ccri.edu::32a64abd-d3ef-470b-be2b-c0746a939f57" providerId="AD" clId="Web-{0DAFDA5D-A67C-41E4-F9B9-D7CDFE234C12}" dt="2021-04-29T19:29:11.779" v="2043" actId="20577"/>
        <pc:sldMkLst>
          <pc:docMk/>
          <pc:sldMk cId="556638237" sldId="284"/>
        </pc:sldMkLst>
        <pc:spChg chg="mod">
          <ac:chgData name="McIntyre, Mish" userId="S::mmcintyre@ccri.edu::32a64abd-d3ef-470b-be2b-c0746a939f57" providerId="AD" clId="Web-{0DAFDA5D-A67C-41E4-F9B9-D7CDFE234C12}" dt="2021-04-29T19:29:11.779" v="2043" actId="20577"/>
          <ac:spMkLst>
            <pc:docMk/>
            <pc:sldMk cId="556638237" sldId="284"/>
            <ac:spMk id="2" creationId="{532587C1-784A-A347-B8A2-100118CFE33E}"/>
          </ac:spMkLst>
        </pc:spChg>
      </pc:sldChg>
      <pc:sldChg chg="modSp add replId">
        <pc:chgData name="McIntyre, Mish" userId="S::mmcintyre@ccri.edu::32a64abd-d3ef-470b-be2b-c0746a939f57" providerId="AD" clId="Web-{0DAFDA5D-A67C-41E4-F9B9-D7CDFE234C12}" dt="2021-04-29T19:29:46.843" v="2051" actId="20577"/>
        <pc:sldMkLst>
          <pc:docMk/>
          <pc:sldMk cId="2913971092" sldId="285"/>
        </pc:sldMkLst>
        <pc:spChg chg="mod">
          <ac:chgData name="McIntyre, Mish" userId="S::mmcintyre@ccri.edu::32a64abd-d3ef-470b-be2b-c0746a939f57" providerId="AD" clId="Web-{0DAFDA5D-A67C-41E4-F9B9-D7CDFE234C12}" dt="2021-04-29T19:29:46.843" v="2051" actId="20577"/>
          <ac:spMkLst>
            <pc:docMk/>
            <pc:sldMk cId="2913971092" sldId="285"/>
            <ac:spMk id="2" creationId="{532587C1-784A-A347-B8A2-100118CFE33E}"/>
          </ac:spMkLst>
        </pc:spChg>
      </pc:sldChg>
      <pc:sldChg chg="delSp modSp new del">
        <pc:chgData name="McIntyre, Mish" userId="S::mmcintyre@ccri.edu::32a64abd-d3ef-470b-be2b-c0746a939f57" providerId="AD" clId="Web-{0DAFDA5D-A67C-41E4-F9B9-D7CDFE234C12}" dt="2021-04-29T23:04:54.880" v="2396"/>
        <pc:sldMkLst>
          <pc:docMk/>
          <pc:sldMk cId="948076682" sldId="286"/>
        </pc:sldMkLst>
        <pc:spChg chg="del">
          <ac:chgData name="McIntyre, Mish" userId="S::mmcintyre@ccri.edu::32a64abd-d3ef-470b-be2b-c0746a939f57" providerId="AD" clId="Web-{0DAFDA5D-A67C-41E4-F9B9-D7CDFE234C12}" dt="2021-04-29T23:02:59.518" v="2364"/>
          <ac:spMkLst>
            <pc:docMk/>
            <pc:sldMk cId="948076682" sldId="286"/>
            <ac:spMk id="2" creationId="{D27C7196-2542-4D70-877D-686B7A7A0F2A}"/>
          </ac:spMkLst>
        </pc:spChg>
        <pc:spChg chg="mod">
          <ac:chgData name="McIntyre, Mish" userId="S::mmcintyre@ccri.edu::32a64abd-d3ef-470b-be2b-c0746a939f57" providerId="AD" clId="Web-{0DAFDA5D-A67C-41E4-F9B9-D7CDFE234C12}" dt="2021-04-29T23:04:42.802" v="2395" actId="20577"/>
          <ac:spMkLst>
            <pc:docMk/>
            <pc:sldMk cId="948076682" sldId="286"/>
            <ac:spMk id="3" creationId="{AF55FB12-9527-4338-9D15-70D7BB7D2139}"/>
          </ac:spMkLst>
        </pc:spChg>
      </pc:sldChg>
      <pc:sldChg chg="delSp modSp new del">
        <pc:chgData name="McIntyre, Mish" userId="S::mmcintyre@ccri.edu::32a64abd-d3ef-470b-be2b-c0746a939f57" providerId="AD" clId="Web-{0DAFDA5D-A67C-41E4-F9B9-D7CDFE234C12}" dt="2021-04-29T22:57:41.931" v="2315"/>
        <pc:sldMkLst>
          <pc:docMk/>
          <pc:sldMk cId="1688972895" sldId="286"/>
        </pc:sldMkLst>
        <pc:spChg chg="del">
          <ac:chgData name="McIntyre, Mish" userId="S::mmcintyre@ccri.edu::32a64abd-d3ef-470b-be2b-c0746a939f57" providerId="AD" clId="Web-{0DAFDA5D-A67C-41E4-F9B9-D7CDFE234C12}" dt="2021-04-29T22:56:13.319" v="2307"/>
          <ac:spMkLst>
            <pc:docMk/>
            <pc:sldMk cId="1688972895" sldId="286"/>
            <ac:spMk id="2" creationId="{FAF91E74-C11D-462A-8D06-4F3CF1934B99}"/>
          </ac:spMkLst>
        </pc:spChg>
        <pc:spChg chg="mod">
          <ac:chgData name="McIntyre, Mish" userId="S::mmcintyre@ccri.edu::32a64abd-d3ef-470b-be2b-c0746a939f57" providerId="AD" clId="Web-{0DAFDA5D-A67C-41E4-F9B9-D7CDFE234C12}" dt="2021-04-29T22:57:41.447" v="2314" actId="20577"/>
          <ac:spMkLst>
            <pc:docMk/>
            <pc:sldMk cId="1688972895" sldId="286"/>
            <ac:spMk id="3" creationId="{B1BF26A8-FB28-4B8A-94E5-79AB3756EE18}"/>
          </ac:spMkLst>
        </pc:spChg>
      </pc:sldChg>
      <pc:sldChg chg="modSp add ord replId">
        <pc:chgData name="McIntyre, Mish" userId="S::mmcintyre@ccri.edu::32a64abd-d3ef-470b-be2b-c0746a939f57" providerId="AD" clId="Web-{0DAFDA5D-A67C-41E4-F9B9-D7CDFE234C12}" dt="2021-04-29T23:36:54.431" v="2632"/>
        <pc:sldMkLst>
          <pc:docMk/>
          <pc:sldMk cId="2915589862" sldId="286"/>
        </pc:sldMkLst>
        <pc:spChg chg="mod">
          <ac:chgData name="McIntyre, Mish" userId="S::mmcintyre@ccri.edu::32a64abd-d3ef-470b-be2b-c0746a939f57" providerId="AD" clId="Web-{0DAFDA5D-A67C-41E4-F9B9-D7CDFE234C12}" dt="2021-04-29T23:25:17.553" v="2550" actId="20577"/>
          <ac:spMkLst>
            <pc:docMk/>
            <pc:sldMk cId="2915589862" sldId="286"/>
            <ac:spMk id="2" creationId="{532587C1-784A-A347-B8A2-100118CFE33E}"/>
          </ac:spMkLst>
        </pc:spChg>
      </pc:sldChg>
      <pc:sldChg chg="modSp add ord replId">
        <pc:chgData name="McIntyre, Mish" userId="S::mmcintyre@ccri.edu::32a64abd-d3ef-470b-be2b-c0746a939f57" providerId="AD" clId="Web-{0DAFDA5D-A67C-41E4-F9B9-D7CDFE234C12}" dt="2021-04-29T23:36:54.431" v="2631"/>
        <pc:sldMkLst>
          <pc:docMk/>
          <pc:sldMk cId="2728772442" sldId="287"/>
        </pc:sldMkLst>
        <pc:spChg chg="mod">
          <ac:chgData name="McIntyre, Mish" userId="S::mmcintyre@ccri.edu::32a64abd-d3ef-470b-be2b-c0746a939f57" providerId="AD" clId="Web-{0DAFDA5D-A67C-41E4-F9B9-D7CDFE234C12}" dt="2021-04-29T23:26:26.321" v="2578" actId="14100"/>
          <ac:spMkLst>
            <pc:docMk/>
            <pc:sldMk cId="2728772442" sldId="287"/>
            <ac:spMk id="2" creationId="{532587C1-784A-A347-B8A2-100118CFE33E}"/>
          </ac:spMkLst>
        </pc:spChg>
      </pc:sldChg>
      <pc:sldChg chg="modSp add">
        <pc:chgData name="McIntyre, Mish" userId="S::mmcintyre@ccri.edu::32a64abd-d3ef-470b-be2b-c0746a939f57" providerId="AD" clId="Web-{0DAFDA5D-A67C-41E4-F9B9-D7CDFE234C12}" dt="2021-04-30T00:02:37.519" v="2866" actId="20577"/>
        <pc:sldMkLst>
          <pc:docMk/>
          <pc:sldMk cId="700802032" sldId="288"/>
        </pc:sldMkLst>
        <pc:spChg chg="mod">
          <ac:chgData name="McIntyre, Mish" userId="S::mmcintyre@ccri.edu::32a64abd-d3ef-470b-be2b-c0746a939f57" providerId="AD" clId="Web-{0DAFDA5D-A67C-41E4-F9B9-D7CDFE234C12}" dt="2021-04-29T23:58:05.199" v="2816" actId="14100"/>
          <ac:spMkLst>
            <pc:docMk/>
            <pc:sldMk cId="700802032" sldId="288"/>
            <ac:spMk id="2" creationId="{5992174D-17E4-41AD-9CA0-FE9F03DA53C3}"/>
          </ac:spMkLst>
        </pc:spChg>
        <pc:spChg chg="mod">
          <ac:chgData name="McIntyre, Mish" userId="S::mmcintyre@ccri.edu::32a64abd-d3ef-470b-be2b-c0746a939f57" providerId="AD" clId="Web-{0DAFDA5D-A67C-41E4-F9B9-D7CDFE234C12}" dt="2021-04-30T00:01:43.768" v="2839" actId="1076"/>
          <ac:spMkLst>
            <pc:docMk/>
            <pc:sldMk cId="700802032" sldId="288"/>
            <ac:spMk id="3" creationId="{8216C675-0F60-4DF0-BB4A-74F57C58FF64}"/>
          </ac:spMkLst>
        </pc:spChg>
        <pc:spChg chg="mod">
          <ac:chgData name="McIntyre, Mish" userId="S::mmcintyre@ccri.edu::32a64abd-d3ef-470b-be2b-c0746a939f57" providerId="AD" clId="Web-{0DAFDA5D-A67C-41E4-F9B9-D7CDFE234C12}" dt="2021-04-30T00:02:33.753" v="2863" actId="20577"/>
          <ac:spMkLst>
            <pc:docMk/>
            <pc:sldMk cId="700802032" sldId="288"/>
            <ac:spMk id="7" creationId="{C98F06A4-B516-4508-881F-DEB2D4F67366}"/>
          </ac:spMkLst>
        </pc:spChg>
        <pc:spChg chg="mod">
          <ac:chgData name="McIntyre, Mish" userId="S::mmcintyre@ccri.edu::32a64abd-d3ef-470b-be2b-c0746a939f57" providerId="AD" clId="Web-{0DAFDA5D-A67C-41E4-F9B9-D7CDFE234C12}" dt="2021-04-30T00:02:37.519" v="2866" actId="20577"/>
          <ac:spMkLst>
            <pc:docMk/>
            <pc:sldMk cId="700802032" sldId="288"/>
            <ac:spMk id="8" creationId="{215C8E5C-6411-45EC-ACA6-2DA9D1DA9163}"/>
          </ac:spMkLst>
        </pc:spChg>
        <pc:spChg chg="mod">
          <ac:chgData name="McIntyre, Mish" userId="S::mmcintyre@ccri.edu::32a64abd-d3ef-470b-be2b-c0746a939f57" providerId="AD" clId="Web-{0DAFDA5D-A67C-41E4-F9B9-D7CDFE234C12}" dt="2021-04-29T23:57:50.261" v="2814" actId="20577"/>
          <ac:spMkLst>
            <pc:docMk/>
            <pc:sldMk cId="700802032" sldId="288"/>
            <ac:spMk id="9" creationId="{7BBD3F5F-8C05-4793-803D-F8945B82CEBB}"/>
          </ac:spMkLst>
        </pc:spChg>
      </pc:sldChg>
      <pc:sldChg chg="modSp add">
        <pc:chgData name="McIntyre, Mish" userId="S::mmcintyre@ccri.edu::32a64abd-d3ef-470b-be2b-c0746a939f57" providerId="AD" clId="Web-{0DAFDA5D-A67C-41E4-F9B9-D7CDFE234C12}" dt="2021-04-30T00:00:09.843" v="2829" actId="14100"/>
        <pc:sldMkLst>
          <pc:docMk/>
          <pc:sldMk cId="1241585473" sldId="289"/>
        </pc:sldMkLst>
        <pc:spChg chg="mod">
          <ac:chgData name="McIntyre, Mish" userId="S::mmcintyre@ccri.edu::32a64abd-d3ef-470b-be2b-c0746a939f57" providerId="AD" clId="Web-{0DAFDA5D-A67C-41E4-F9B9-D7CDFE234C12}" dt="2021-04-29T23:59:57.140" v="2828"/>
          <ac:spMkLst>
            <pc:docMk/>
            <pc:sldMk cId="1241585473" sldId="289"/>
            <ac:spMk id="2" creationId="{D0CD3F7C-0CD0-4456-ACFF-4DA494827650}"/>
          </ac:spMkLst>
        </pc:spChg>
        <pc:graphicFrameChg chg="mod modGraphic">
          <ac:chgData name="McIntyre, Mish" userId="S::mmcintyre@ccri.edu::32a64abd-d3ef-470b-be2b-c0746a939f57" providerId="AD" clId="Web-{0DAFDA5D-A67C-41E4-F9B9-D7CDFE234C12}" dt="2021-04-30T00:00:09.843" v="2829" actId="14100"/>
          <ac:graphicFrameMkLst>
            <pc:docMk/>
            <pc:sldMk cId="1241585473" sldId="289"/>
            <ac:graphicFrameMk id="23" creationId="{76BDA2E0-22F9-4CE6-8E6A-15AA3AB66646}"/>
          </ac:graphicFrameMkLst>
        </pc:graphicFrameChg>
      </pc:sldChg>
      <pc:sldChg chg="modSp add">
        <pc:chgData name="McIntyre, Mish" userId="S::mmcintyre@ccri.edu::32a64abd-d3ef-470b-be2b-c0746a939f57" providerId="AD" clId="Web-{0DAFDA5D-A67C-41E4-F9B9-D7CDFE234C12}" dt="2021-04-29T23:59:11.873" v="2822" actId="20577"/>
        <pc:sldMkLst>
          <pc:docMk/>
          <pc:sldMk cId="2490837166" sldId="290"/>
        </pc:sldMkLst>
        <pc:spChg chg="mod">
          <ac:chgData name="McIntyre, Mish" userId="S::mmcintyre@ccri.edu::32a64abd-d3ef-470b-be2b-c0746a939f57" providerId="AD" clId="Web-{0DAFDA5D-A67C-41E4-F9B9-D7CDFE234C12}" dt="2021-04-29T23:58:51.326" v="2820" actId="14100"/>
          <ac:spMkLst>
            <pc:docMk/>
            <pc:sldMk cId="2490837166" sldId="290"/>
            <ac:spMk id="2" creationId="{ACFBE020-2D51-4C85-AA58-055E8AA2E5CD}"/>
          </ac:spMkLst>
        </pc:spChg>
        <pc:spChg chg="mod">
          <ac:chgData name="McIntyre, Mish" userId="S::mmcintyre@ccri.edu::32a64abd-d3ef-470b-be2b-c0746a939f57" providerId="AD" clId="Web-{0DAFDA5D-A67C-41E4-F9B9-D7CDFE234C12}" dt="2021-04-29T23:59:11.873" v="2822" actId="20577"/>
          <ac:spMkLst>
            <pc:docMk/>
            <pc:sldMk cId="2490837166" sldId="290"/>
            <ac:spMk id="3" creationId="{03BAF3F2-A107-4954-9EDC-FE8FEC7B6ACC}"/>
          </ac:spMkLst>
        </pc:spChg>
      </pc:sldChg>
      <pc:sldChg chg="modSp add">
        <pc:chgData name="McIntyre, Mish" userId="S::mmcintyre@ccri.edu::32a64abd-d3ef-470b-be2b-c0746a939f57" providerId="AD" clId="Web-{0DAFDA5D-A67C-41E4-F9B9-D7CDFE234C12}" dt="2021-04-30T00:01:23.502" v="2837" actId="20577"/>
        <pc:sldMkLst>
          <pc:docMk/>
          <pc:sldMk cId="3781452947" sldId="291"/>
        </pc:sldMkLst>
        <pc:spChg chg="mod">
          <ac:chgData name="McIntyre, Mish" userId="S::mmcintyre@ccri.edu::32a64abd-d3ef-470b-be2b-c0746a939f57" providerId="AD" clId="Web-{0DAFDA5D-A67C-41E4-F9B9-D7CDFE234C12}" dt="2021-04-30T00:01:23.502" v="2837" actId="20577"/>
          <ac:spMkLst>
            <pc:docMk/>
            <pc:sldMk cId="3781452947" sldId="291"/>
            <ac:spMk id="2" creationId="{62440D9D-C36C-46F7-BCDE-2DA680E5ABE4}"/>
          </ac:spMkLst>
        </pc:spChg>
        <pc:graphicFrameChg chg="mod">
          <ac:chgData name="McIntyre, Mish" userId="S::mmcintyre@ccri.edu::32a64abd-d3ef-470b-be2b-c0746a939f57" providerId="AD" clId="Web-{0DAFDA5D-A67C-41E4-F9B9-D7CDFE234C12}" dt="2021-04-30T00:00:29.625" v="2831" actId="14100"/>
          <ac:graphicFrameMkLst>
            <pc:docMk/>
            <pc:sldMk cId="3781452947" sldId="291"/>
            <ac:graphicFrameMk id="33" creationId="{D05F2A6A-5E74-489F-999F-C7EE4BB4B852}"/>
          </ac:graphicFrameMkLst>
        </pc:graphicFrameChg>
      </pc:sldChg>
      <pc:sldChg chg="modSp add">
        <pc:chgData name="McIntyre, Mish" userId="S::mmcintyre@ccri.edu::32a64abd-d3ef-470b-be2b-c0746a939f57" providerId="AD" clId="Web-{0DAFDA5D-A67C-41E4-F9B9-D7CDFE234C12}" dt="2021-04-30T00:01:31.674" v="2838" actId="1076"/>
        <pc:sldMkLst>
          <pc:docMk/>
          <pc:sldMk cId="3729982967" sldId="292"/>
        </pc:sldMkLst>
        <pc:spChg chg="mod">
          <ac:chgData name="McIntyre, Mish" userId="S::mmcintyre@ccri.edu::32a64abd-d3ef-470b-be2b-c0746a939f57" providerId="AD" clId="Web-{0DAFDA5D-A67C-41E4-F9B9-D7CDFE234C12}" dt="2021-04-30T00:01:31.674" v="2838" actId="1076"/>
          <ac:spMkLst>
            <pc:docMk/>
            <pc:sldMk cId="3729982967" sldId="292"/>
            <ac:spMk id="2" creationId="{55FF20C6-D080-4DA6-8E36-1BF79CE47952}"/>
          </ac:spMkLst>
        </pc:spChg>
      </pc:sldChg>
      <pc:sldChg chg="modSp add">
        <pc:chgData name="McIntyre, Mish" userId="S::mmcintyre@ccri.edu::32a64abd-d3ef-470b-be2b-c0746a939f57" providerId="AD" clId="Web-{0DAFDA5D-A67C-41E4-F9B9-D7CDFE234C12}" dt="2021-04-30T00:03:43.536" v="2873" actId="20577"/>
        <pc:sldMkLst>
          <pc:docMk/>
          <pc:sldMk cId="2253776950" sldId="293"/>
        </pc:sldMkLst>
        <pc:spChg chg="mod">
          <ac:chgData name="McIntyre, Mish" userId="S::mmcintyre@ccri.edu::32a64abd-d3ef-470b-be2b-c0746a939f57" providerId="AD" clId="Web-{0DAFDA5D-A67C-41E4-F9B9-D7CDFE234C12}" dt="2021-04-30T00:03:43.536" v="2873" actId="20577"/>
          <ac:spMkLst>
            <pc:docMk/>
            <pc:sldMk cId="2253776950" sldId="293"/>
            <ac:spMk id="3" creationId="{0FE74123-E42A-4B76-BECC-79DA88028AC5}"/>
          </ac:spMkLst>
        </pc:spChg>
      </pc:sldChg>
      <pc:sldChg chg="modSp add">
        <pc:chgData name="McIntyre, Mish" userId="S::mmcintyre@ccri.edu::32a64abd-d3ef-470b-be2b-c0746a939f57" providerId="AD" clId="Web-{0DAFDA5D-A67C-41E4-F9B9-D7CDFE234C12}" dt="2021-04-30T00:03:55.537" v="2875" actId="20577"/>
        <pc:sldMkLst>
          <pc:docMk/>
          <pc:sldMk cId="1696604291" sldId="294"/>
        </pc:sldMkLst>
        <pc:spChg chg="mod">
          <ac:chgData name="McIntyre, Mish" userId="S::mmcintyre@ccri.edu::32a64abd-d3ef-470b-be2b-c0746a939f57" providerId="AD" clId="Web-{0DAFDA5D-A67C-41E4-F9B9-D7CDFE234C12}" dt="2021-04-30T00:03:55.537" v="2875" actId="20577"/>
          <ac:spMkLst>
            <pc:docMk/>
            <pc:sldMk cId="1696604291" sldId="294"/>
            <ac:spMk id="3" creationId="{4B0B8863-57DA-4C6C-8FDD-9E750167B4F9}"/>
          </ac:spMkLst>
        </pc:spChg>
      </pc:sldChg>
      <pc:sldChg chg="add">
        <pc:chgData name="McIntyre, Mish" userId="S::mmcintyre@ccri.edu::32a64abd-d3ef-470b-be2b-c0746a939f57" providerId="AD" clId="Web-{0DAFDA5D-A67C-41E4-F9B9-D7CDFE234C12}" dt="2021-04-29T23:29:00.856" v="2624"/>
        <pc:sldMkLst>
          <pc:docMk/>
          <pc:sldMk cId="3331782775" sldId="295"/>
        </pc:sldMkLst>
      </pc:sldChg>
      <pc:sldChg chg="new del">
        <pc:chgData name="McIntyre, Mish" userId="S::mmcintyre@ccri.edu::32a64abd-d3ef-470b-be2b-c0746a939f57" providerId="AD" clId="Web-{0DAFDA5D-A67C-41E4-F9B9-D7CDFE234C12}" dt="2021-04-29T23:38:55.950" v="2637"/>
        <pc:sldMkLst>
          <pc:docMk/>
          <pc:sldMk cId="1691023719" sldId="296"/>
        </pc:sldMkLst>
      </pc:sldChg>
      <pc:sldChg chg="add">
        <pc:chgData name="McIntyre, Mish" userId="S::mmcintyre@ccri.edu::32a64abd-d3ef-470b-be2b-c0746a939f57" providerId="AD" clId="Web-{0DAFDA5D-A67C-41E4-F9B9-D7CDFE234C12}" dt="2021-04-29T23:40:22.031" v="2638"/>
        <pc:sldMkLst>
          <pc:docMk/>
          <pc:sldMk cId="2351863639" sldId="296"/>
        </pc:sldMkLst>
      </pc:sldChg>
      <pc:sldChg chg="modSp add">
        <pc:chgData name="McIntyre, Mish" userId="S::mmcintyre@ccri.edu::32a64abd-d3ef-470b-be2b-c0746a939f57" providerId="AD" clId="Web-{0DAFDA5D-A67C-41E4-F9B9-D7CDFE234C12}" dt="2021-04-29T23:57:23.136" v="2812" actId="1076"/>
        <pc:sldMkLst>
          <pc:docMk/>
          <pc:sldMk cId="4098061967" sldId="297"/>
        </pc:sldMkLst>
        <pc:graphicFrameChg chg="mod">
          <ac:chgData name="McIntyre, Mish" userId="S::mmcintyre@ccri.edu::32a64abd-d3ef-470b-be2b-c0746a939f57" providerId="AD" clId="Web-{0DAFDA5D-A67C-41E4-F9B9-D7CDFE234C12}" dt="2021-04-29T23:57:23.136" v="2812" actId="1076"/>
          <ac:graphicFrameMkLst>
            <pc:docMk/>
            <pc:sldMk cId="4098061967" sldId="297"/>
            <ac:graphicFrameMk id="8" creationId="{AADFC14C-3F8E-FF4B-824A-754EC2828C89}"/>
          </ac:graphicFrameMkLst>
        </pc:graphicFrameChg>
      </pc:sldChg>
      <pc:sldChg chg="addSp modSp add del mod setBg">
        <pc:chgData name="McIntyre, Mish" userId="S::mmcintyre@ccri.edu::32a64abd-d3ef-470b-be2b-c0746a939f57" providerId="AD" clId="Web-{0DAFDA5D-A67C-41E4-F9B9-D7CDFE234C12}" dt="2021-04-29T23:56:29.712" v="2806"/>
        <pc:sldMkLst>
          <pc:docMk/>
          <pc:sldMk cId="3675653891" sldId="298"/>
        </pc:sldMkLst>
        <pc:spChg chg="mod">
          <ac:chgData name="McIntyre, Mish" userId="S::mmcintyre@ccri.edu::32a64abd-d3ef-470b-be2b-c0746a939f57" providerId="AD" clId="Web-{0DAFDA5D-A67C-41E4-F9B9-D7CDFE234C12}" dt="2021-04-29T23:54:39.944" v="2784" actId="20577"/>
          <ac:spMkLst>
            <pc:docMk/>
            <pc:sldMk cId="3675653891" sldId="298"/>
            <ac:spMk id="2" creationId="{29C1069F-92B2-40CA-AE77-0512341FAD52}"/>
          </ac:spMkLst>
        </pc:spChg>
        <pc:spChg chg="mod">
          <ac:chgData name="McIntyre, Mish" userId="S::mmcintyre@ccri.edu::32a64abd-d3ef-470b-be2b-c0746a939f57" providerId="AD" clId="Web-{0DAFDA5D-A67C-41E4-F9B9-D7CDFE234C12}" dt="2021-04-29T23:55:21.820" v="2793" actId="1076"/>
          <ac:spMkLst>
            <pc:docMk/>
            <pc:sldMk cId="3675653891" sldId="298"/>
            <ac:spMk id="3" creationId="{72BFE496-E24F-4E97-BEDF-E2B18692A9C1}"/>
          </ac:spMkLst>
        </pc:spChg>
        <pc:spChg chg="add">
          <ac:chgData name="McIntyre, Mish" userId="S::mmcintyre@ccri.edu::32a64abd-d3ef-470b-be2b-c0746a939f57" providerId="AD" clId="Web-{0DAFDA5D-A67C-41E4-F9B9-D7CDFE234C12}" dt="2021-04-29T23:50:58.751" v="2760"/>
          <ac:spMkLst>
            <pc:docMk/>
            <pc:sldMk cId="3675653891" sldId="298"/>
            <ac:spMk id="8" creationId="{09588DA8-065E-4F6F-8EFD-43104AB2E0CF}"/>
          </ac:spMkLst>
        </pc:spChg>
        <pc:spChg chg="add">
          <ac:chgData name="McIntyre, Mish" userId="S::mmcintyre@ccri.edu::32a64abd-d3ef-470b-be2b-c0746a939f57" providerId="AD" clId="Web-{0DAFDA5D-A67C-41E4-F9B9-D7CDFE234C12}" dt="2021-04-29T23:50:58.751" v="2760"/>
          <ac:spMkLst>
            <pc:docMk/>
            <pc:sldMk cId="3675653891" sldId="298"/>
            <ac:spMk id="10" creationId="{C4285719-470E-454C-AF62-8323075F1F5B}"/>
          </ac:spMkLst>
        </pc:spChg>
        <pc:spChg chg="add">
          <ac:chgData name="McIntyre, Mish" userId="S::mmcintyre@ccri.edu::32a64abd-d3ef-470b-be2b-c0746a939f57" providerId="AD" clId="Web-{0DAFDA5D-A67C-41E4-F9B9-D7CDFE234C12}" dt="2021-04-29T23:50:58.751" v="2760"/>
          <ac:spMkLst>
            <pc:docMk/>
            <pc:sldMk cId="3675653891" sldId="298"/>
            <ac:spMk id="12" creationId="{CD9FE4EF-C4D8-49A0-B2FF-81D8DB7D8A24}"/>
          </ac:spMkLst>
        </pc:spChg>
        <pc:spChg chg="add">
          <ac:chgData name="McIntyre, Mish" userId="S::mmcintyre@ccri.edu::32a64abd-d3ef-470b-be2b-c0746a939f57" providerId="AD" clId="Web-{0DAFDA5D-A67C-41E4-F9B9-D7CDFE234C12}" dt="2021-04-29T23:50:58.751" v="2760"/>
          <ac:spMkLst>
            <pc:docMk/>
            <pc:sldMk cId="3675653891" sldId="298"/>
            <ac:spMk id="14" creationId="{4300840D-0A0B-4512-BACA-B439D5B9C57C}"/>
          </ac:spMkLst>
        </pc:spChg>
        <pc:spChg chg="add">
          <ac:chgData name="McIntyre, Mish" userId="S::mmcintyre@ccri.edu::32a64abd-d3ef-470b-be2b-c0746a939f57" providerId="AD" clId="Web-{0DAFDA5D-A67C-41E4-F9B9-D7CDFE234C12}" dt="2021-04-29T23:50:58.751" v="2760"/>
          <ac:spMkLst>
            <pc:docMk/>
            <pc:sldMk cId="3675653891" sldId="298"/>
            <ac:spMk id="16" creationId="{D2B78728-A580-49A7-84F9-6EF6F583ADE0}"/>
          </ac:spMkLst>
        </pc:spChg>
        <pc:spChg chg="add">
          <ac:chgData name="McIntyre, Mish" userId="S::mmcintyre@ccri.edu::32a64abd-d3ef-470b-be2b-c0746a939f57" providerId="AD" clId="Web-{0DAFDA5D-A67C-41E4-F9B9-D7CDFE234C12}" dt="2021-04-29T23:50:58.751" v="2760"/>
          <ac:spMkLst>
            <pc:docMk/>
            <pc:sldMk cId="3675653891" sldId="298"/>
            <ac:spMk id="18" creationId="{38FAA1A1-D861-433F-88FA-1E9D6FD31D11}"/>
          </ac:spMkLst>
        </pc:spChg>
        <pc:spChg chg="add">
          <ac:chgData name="McIntyre, Mish" userId="S::mmcintyre@ccri.edu::32a64abd-d3ef-470b-be2b-c0746a939f57" providerId="AD" clId="Web-{0DAFDA5D-A67C-41E4-F9B9-D7CDFE234C12}" dt="2021-04-29T23:50:58.751" v="2760"/>
          <ac:spMkLst>
            <pc:docMk/>
            <pc:sldMk cId="3675653891" sldId="298"/>
            <ac:spMk id="20" creationId="{8D71EDA1-87BF-4D5D-AB79-F346FD19278A}"/>
          </ac:spMkLst>
        </pc:spChg>
      </pc:sldChg>
      <pc:sldChg chg="addSp delSp modSp add del addAnim delAnim">
        <pc:chgData name="McIntyre, Mish" userId="S::mmcintyre@ccri.edu::32a64abd-d3ef-470b-be2b-c0746a939f57" providerId="AD" clId="Web-{0DAFDA5D-A67C-41E4-F9B9-D7CDFE234C12}" dt="2021-04-29T23:48:14.840" v="2738"/>
        <pc:sldMkLst>
          <pc:docMk/>
          <pc:sldMk cId="2116601743" sldId="299"/>
        </pc:sldMkLst>
        <pc:spChg chg="add del mod">
          <ac:chgData name="McIntyre, Mish" userId="S::mmcintyre@ccri.edu::32a64abd-d3ef-470b-be2b-c0746a939f57" providerId="AD" clId="Web-{0DAFDA5D-A67C-41E4-F9B9-D7CDFE234C12}" dt="2021-04-29T23:43:47.942" v="2670"/>
          <ac:spMkLst>
            <pc:docMk/>
            <pc:sldMk cId="2116601743" sldId="299"/>
            <ac:spMk id="2" creationId="{08F5B3A7-CD6D-46B6-ABE8-58ED369553D2}"/>
          </ac:spMkLst>
        </pc:spChg>
        <pc:spChg chg="mod">
          <ac:chgData name="McIntyre, Mish" userId="S::mmcintyre@ccri.edu::32a64abd-d3ef-470b-be2b-c0746a939f57" providerId="AD" clId="Web-{0DAFDA5D-A67C-41E4-F9B9-D7CDFE234C12}" dt="2021-04-29T23:44:45.725" v="2681" actId="20577"/>
          <ac:spMkLst>
            <pc:docMk/>
            <pc:sldMk cId="2116601743" sldId="299"/>
            <ac:spMk id="4" creationId="{7FF1E61B-874E-42ED-8AD1-7C9AACBF1006}"/>
          </ac:spMkLst>
        </pc:spChg>
        <pc:spChg chg="mod">
          <ac:chgData name="McIntyre, Mish" userId="S::mmcintyre@ccri.edu::32a64abd-d3ef-470b-be2b-c0746a939f57" providerId="AD" clId="Web-{0DAFDA5D-A67C-41E4-F9B9-D7CDFE234C12}" dt="2021-04-29T23:44:24.349" v="2675" actId="20577"/>
          <ac:spMkLst>
            <pc:docMk/>
            <pc:sldMk cId="2116601743" sldId="299"/>
            <ac:spMk id="5" creationId="{D010F816-FA4C-4BE2-8547-ACEED986D653}"/>
          </ac:spMkLst>
        </pc:spChg>
        <pc:spChg chg="mod">
          <ac:chgData name="McIntyre, Mish" userId="S::mmcintyre@ccri.edu::32a64abd-d3ef-470b-be2b-c0746a939f57" providerId="AD" clId="Web-{0DAFDA5D-A67C-41E4-F9B9-D7CDFE234C12}" dt="2021-04-29T23:44:35.959" v="2679" actId="20577"/>
          <ac:spMkLst>
            <pc:docMk/>
            <pc:sldMk cId="2116601743" sldId="299"/>
            <ac:spMk id="6" creationId="{2F8973CD-F188-4F3B-B020-CEA69F124146}"/>
          </ac:spMkLst>
        </pc:spChg>
        <pc:spChg chg="mod">
          <ac:chgData name="McIntyre, Mish" userId="S::mmcintyre@ccri.edu::32a64abd-d3ef-470b-be2b-c0746a939f57" providerId="AD" clId="Web-{0DAFDA5D-A67C-41E4-F9B9-D7CDFE234C12}" dt="2021-04-29T23:46:27.353" v="2697" actId="20577"/>
          <ac:spMkLst>
            <pc:docMk/>
            <pc:sldMk cId="2116601743" sldId="299"/>
            <ac:spMk id="7" creationId="{1004F154-9C06-48D2-96F6-6424F1E56BAD}"/>
          </ac:spMkLst>
        </pc:spChg>
        <pc:spChg chg="mod">
          <ac:chgData name="McIntyre, Mish" userId="S::mmcintyre@ccri.edu::32a64abd-d3ef-470b-be2b-c0746a939f57" providerId="AD" clId="Web-{0DAFDA5D-A67C-41E4-F9B9-D7CDFE234C12}" dt="2021-04-29T23:46:50.744" v="2707" actId="20577"/>
          <ac:spMkLst>
            <pc:docMk/>
            <pc:sldMk cId="2116601743" sldId="299"/>
            <ac:spMk id="8" creationId="{80D33B28-DC80-4808-BA16-81061513B98C}"/>
          </ac:spMkLst>
        </pc:spChg>
        <pc:spChg chg="mod">
          <ac:chgData name="McIntyre, Mish" userId="S::mmcintyre@ccri.edu::32a64abd-d3ef-470b-be2b-c0746a939f57" providerId="AD" clId="Web-{0DAFDA5D-A67C-41E4-F9B9-D7CDFE234C12}" dt="2021-04-29T23:46:34.744" v="2700" actId="20577"/>
          <ac:spMkLst>
            <pc:docMk/>
            <pc:sldMk cId="2116601743" sldId="299"/>
            <ac:spMk id="9" creationId="{D95155E7-87E3-4A23-BA8A-B03FC44FF2C3}"/>
          </ac:spMkLst>
        </pc:spChg>
        <pc:spChg chg="mod">
          <ac:chgData name="McIntyre, Mish" userId="S::mmcintyre@ccri.edu::32a64abd-d3ef-470b-be2b-c0746a939f57" providerId="AD" clId="Web-{0DAFDA5D-A67C-41E4-F9B9-D7CDFE234C12}" dt="2021-04-29T23:46:59.900" v="2711" actId="20577"/>
          <ac:spMkLst>
            <pc:docMk/>
            <pc:sldMk cId="2116601743" sldId="299"/>
            <ac:spMk id="10" creationId="{3A53DC35-3FFD-40E5-8794-8D9AA4A56D8B}"/>
          </ac:spMkLst>
        </pc:spChg>
        <pc:spChg chg="mod">
          <ac:chgData name="McIntyre, Mish" userId="S::mmcintyre@ccri.edu::32a64abd-d3ef-470b-be2b-c0746a939f57" providerId="AD" clId="Web-{0DAFDA5D-A67C-41E4-F9B9-D7CDFE234C12}" dt="2021-04-29T23:46:42.869" v="2704" actId="20577"/>
          <ac:spMkLst>
            <pc:docMk/>
            <pc:sldMk cId="2116601743" sldId="299"/>
            <ac:spMk id="11" creationId="{6A27B72D-63FA-436B-8619-9EB616730818}"/>
          </ac:spMkLst>
        </pc:spChg>
        <pc:spChg chg="mod">
          <ac:chgData name="McIntyre, Mish" userId="S::mmcintyre@ccri.edu::32a64abd-d3ef-470b-be2b-c0746a939f57" providerId="AD" clId="Web-{0DAFDA5D-A67C-41E4-F9B9-D7CDFE234C12}" dt="2021-04-29T23:47:10.104" v="2715" actId="20577"/>
          <ac:spMkLst>
            <pc:docMk/>
            <pc:sldMk cId="2116601743" sldId="299"/>
            <ac:spMk id="12" creationId="{4F79F93F-4AFF-416E-A4EF-F37D3C364FDB}"/>
          </ac:spMkLst>
        </pc:spChg>
        <pc:spChg chg="mod">
          <ac:chgData name="McIntyre, Mish" userId="S::mmcintyre@ccri.edu::32a64abd-d3ef-470b-be2b-c0746a939f57" providerId="AD" clId="Web-{0DAFDA5D-A67C-41E4-F9B9-D7CDFE234C12}" dt="2021-04-29T23:47:41.745" v="2728" actId="20577"/>
          <ac:spMkLst>
            <pc:docMk/>
            <pc:sldMk cId="2116601743" sldId="299"/>
            <ac:spMk id="13" creationId="{49621CEB-9484-45CF-8F14-C3BCFE9EA90D}"/>
          </ac:spMkLst>
        </pc:spChg>
        <pc:spChg chg="mod">
          <ac:chgData name="McIntyre, Mish" userId="S::mmcintyre@ccri.edu::32a64abd-d3ef-470b-be2b-c0746a939f57" providerId="AD" clId="Web-{0DAFDA5D-A67C-41E4-F9B9-D7CDFE234C12}" dt="2021-04-29T23:42:32.737" v="2644" actId="20577"/>
          <ac:spMkLst>
            <pc:docMk/>
            <pc:sldMk cId="2116601743" sldId="299"/>
            <ac:spMk id="14" creationId="{31114B65-8B4B-4AE5-BA86-5A523639D530}"/>
          </ac:spMkLst>
        </pc:spChg>
        <pc:spChg chg="mod">
          <ac:chgData name="McIntyre, Mish" userId="S::mmcintyre@ccri.edu::32a64abd-d3ef-470b-be2b-c0746a939f57" providerId="AD" clId="Web-{0DAFDA5D-A67C-41E4-F9B9-D7CDFE234C12}" dt="2021-04-29T23:48:04.105" v="2733" actId="20577"/>
          <ac:spMkLst>
            <pc:docMk/>
            <pc:sldMk cId="2116601743" sldId="299"/>
            <ac:spMk id="15" creationId="{D3179FC8-07AB-4510-8244-D1CABC4B5AF2}"/>
          </ac:spMkLst>
        </pc:spChg>
      </pc:sldChg>
      <pc:sldChg chg="addSp delSp modSp new del mod ord setBg">
        <pc:chgData name="McIntyre, Mish" userId="S::mmcintyre@ccri.edu::32a64abd-d3ef-470b-be2b-c0746a939f57" providerId="AD" clId="Web-{0DAFDA5D-A67C-41E4-F9B9-D7CDFE234C12}" dt="2021-04-29T23:56:33.806" v="2807"/>
        <pc:sldMkLst>
          <pc:docMk/>
          <pc:sldMk cId="1955582218" sldId="300"/>
        </pc:sldMkLst>
        <pc:spChg chg="mod">
          <ac:chgData name="McIntyre, Mish" userId="S::mmcintyre@ccri.edu::32a64abd-d3ef-470b-be2b-c0746a939f57" providerId="AD" clId="Web-{0DAFDA5D-A67C-41E4-F9B9-D7CDFE234C12}" dt="2021-04-29T23:50:32.031" v="2758"/>
          <ac:spMkLst>
            <pc:docMk/>
            <pc:sldMk cId="1955582218" sldId="300"/>
            <ac:spMk id="2" creationId="{749F06B9-AD96-4663-BE89-C164E635E94D}"/>
          </ac:spMkLst>
        </pc:spChg>
        <pc:spChg chg="mod">
          <ac:chgData name="McIntyre, Mish" userId="S::mmcintyre@ccri.edu::32a64abd-d3ef-470b-be2b-c0746a939f57" providerId="AD" clId="Web-{0DAFDA5D-A67C-41E4-F9B9-D7CDFE234C12}" dt="2021-04-29T23:53:19.645" v="2775" actId="14100"/>
          <ac:spMkLst>
            <pc:docMk/>
            <pc:sldMk cId="1955582218" sldId="300"/>
            <ac:spMk id="3" creationId="{F4DF49DC-AC9A-42BF-A9AF-57424D7595C1}"/>
          </ac:spMkLst>
        </pc:spChg>
        <pc:spChg chg="add del">
          <ac:chgData name="McIntyre, Mish" userId="S::mmcintyre@ccri.edu::32a64abd-d3ef-470b-be2b-c0746a939f57" providerId="AD" clId="Web-{0DAFDA5D-A67C-41E4-F9B9-D7CDFE234C12}" dt="2021-04-29T23:50:32.031" v="2758"/>
          <ac:spMkLst>
            <pc:docMk/>
            <pc:sldMk cId="1955582218" sldId="300"/>
            <ac:spMk id="8" creationId="{09588DA8-065E-4F6F-8EFD-43104AB2E0CF}"/>
          </ac:spMkLst>
        </pc:spChg>
        <pc:spChg chg="add del">
          <ac:chgData name="McIntyre, Mish" userId="S::mmcintyre@ccri.edu::32a64abd-d3ef-470b-be2b-c0746a939f57" providerId="AD" clId="Web-{0DAFDA5D-A67C-41E4-F9B9-D7CDFE234C12}" dt="2021-04-29T23:50:32.031" v="2758"/>
          <ac:spMkLst>
            <pc:docMk/>
            <pc:sldMk cId="1955582218" sldId="300"/>
            <ac:spMk id="10" creationId="{C4285719-470E-454C-AF62-8323075F1F5B}"/>
          </ac:spMkLst>
        </pc:spChg>
        <pc:spChg chg="add del">
          <ac:chgData name="McIntyre, Mish" userId="S::mmcintyre@ccri.edu::32a64abd-d3ef-470b-be2b-c0746a939f57" providerId="AD" clId="Web-{0DAFDA5D-A67C-41E4-F9B9-D7CDFE234C12}" dt="2021-04-29T23:50:32.031" v="2758"/>
          <ac:spMkLst>
            <pc:docMk/>
            <pc:sldMk cId="1955582218" sldId="300"/>
            <ac:spMk id="12" creationId="{CD9FE4EF-C4D8-49A0-B2FF-81D8DB7D8A24}"/>
          </ac:spMkLst>
        </pc:spChg>
        <pc:spChg chg="add del">
          <ac:chgData name="McIntyre, Mish" userId="S::mmcintyre@ccri.edu::32a64abd-d3ef-470b-be2b-c0746a939f57" providerId="AD" clId="Web-{0DAFDA5D-A67C-41E4-F9B9-D7CDFE234C12}" dt="2021-04-29T23:50:32.031" v="2758"/>
          <ac:spMkLst>
            <pc:docMk/>
            <pc:sldMk cId="1955582218" sldId="300"/>
            <ac:spMk id="14" creationId="{4300840D-0A0B-4512-BACA-B439D5B9C57C}"/>
          </ac:spMkLst>
        </pc:spChg>
        <pc:spChg chg="add del">
          <ac:chgData name="McIntyre, Mish" userId="S::mmcintyre@ccri.edu::32a64abd-d3ef-470b-be2b-c0746a939f57" providerId="AD" clId="Web-{0DAFDA5D-A67C-41E4-F9B9-D7CDFE234C12}" dt="2021-04-29T23:50:32.031" v="2758"/>
          <ac:spMkLst>
            <pc:docMk/>
            <pc:sldMk cId="1955582218" sldId="300"/>
            <ac:spMk id="16" creationId="{D2B78728-A580-49A7-84F9-6EF6F583ADE0}"/>
          </ac:spMkLst>
        </pc:spChg>
        <pc:spChg chg="add del">
          <ac:chgData name="McIntyre, Mish" userId="S::mmcintyre@ccri.edu::32a64abd-d3ef-470b-be2b-c0746a939f57" providerId="AD" clId="Web-{0DAFDA5D-A67C-41E4-F9B9-D7CDFE234C12}" dt="2021-04-29T23:50:32.031" v="2758"/>
          <ac:spMkLst>
            <pc:docMk/>
            <pc:sldMk cId="1955582218" sldId="300"/>
            <ac:spMk id="18" creationId="{38FAA1A1-D861-433F-88FA-1E9D6FD31D11}"/>
          </ac:spMkLst>
        </pc:spChg>
        <pc:spChg chg="add del">
          <ac:chgData name="McIntyre, Mish" userId="S::mmcintyre@ccri.edu::32a64abd-d3ef-470b-be2b-c0746a939f57" providerId="AD" clId="Web-{0DAFDA5D-A67C-41E4-F9B9-D7CDFE234C12}" dt="2021-04-29T23:50:32.031" v="2758"/>
          <ac:spMkLst>
            <pc:docMk/>
            <pc:sldMk cId="1955582218" sldId="300"/>
            <ac:spMk id="20" creationId="{8D71EDA1-87BF-4D5D-AB79-F346FD19278A}"/>
          </ac:spMkLst>
        </pc:spChg>
        <pc:spChg chg="add del">
          <ac:chgData name="McIntyre, Mish" userId="S::mmcintyre@ccri.edu::32a64abd-d3ef-470b-be2b-c0746a939f57" providerId="AD" clId="Web-{0DAFDA5D-A67C-41E4-F9B9-D7CDFE234C12}" dt="2021-04-29T23:50:32.031" v="2758"/>
          <ac:spMkLst>
            <pc:docMk/>
            <pc:sldMk cId="1955582218" sldId="300"/>
            <ac:spMk id="25" creationId="{327D73B4-9F5C-4A64-A179-51B9500CB8B5}"/>
          </ac:spMkLst>
        </pc:spChg>
        <pc:spChg chg="add del">
          <ac:chgData name="McIntyre, Mish" userId="S::mmcintyre@ccri.edu::32a64abd-d3ef-470b-be2b-c0746a939f57" providerId="AD" clId="Web-{0DAFDA5D-A67C-41E4-F9B9-D7CDFE234C12}" dt="2021-04-29T23:50:32.031" v="2758"/>
          <ac:spMkLst>
            <pc:docMk/>
            <pc:sldMk cId="1955582218" sldId="300"/>
            <ac:spMk id="27" creationId="{C1F06963-6374-4B48-844F-071A9BAAAE02}"/>
          </ac:spMkLst>
        </pc:spChg>
        <pc:spChg chg="add del">
          <ac:chgData name="McIntyre, Mish" userId="S::mmcintyre@ccri.edu::32a64abd-d3ef-470b-be2b-c0746a939f57" providerId="AD" clId="Web-{0DAFDA5D-A67C-41E4-F9B9-D7CDFE234C12}" dt="2021-04-29T23:50:32.031" v="2758"/>
          <ac:spMkLst>
            <pc:docMk/>
            <pc:sldMk cId="1955582218" sldId="300"/>
            <ac:spMk id="29" creationId="{6CB927A4-E432-4310-9CD5-E89FF5063179}"/>
          </ac:spMkLst>
        </pc:spChg>
        <pc:spChg chg="add del">
          <ac:chgData name="McIntyre, Mish" userId="S::mmcintyre@ccri.edu::32a64abd-d3ef-470b-be2b-c0746a939f57" providerId="AD" clId="Web-{0DAFDA5D-A67C-41E4-F9B9-D7CDFE234C12}" dt="2021-04-29T23:50:32.031" v="2758"/>
          <ac:spMkLst>
            <pc:docMk/>
            <pc:sldMk cId="1955582218" sldId="300"/>
            <ac:spMk id="31" creationId="{1453BF6C-B012-48B7-B4E8-6D7AC7C27D02}"/>
          </ac:spMkLst>
        </pc:spChg>
        <pc:spChg chg="add del">
          <ac:chgData name="McIntyre, Mish" userId="S::mmcintyre@ccri.edu::32a64abd-d3ef-470b-be2b-c0746a939f57" providerId="AD" clId="Web-{0DAFDA5D-A67C-41E4-F9B9-D7CDFE234C12}" dt="2021-04-29T23:50:32.031" v="2758"/>
          <ac:spMkLst>
            <pc:docMk/>
            <pc:sldMk cId="1955582218" sldId="300"/>
            <ac:spMk id="33" creationId="{E3020543-B24B-4EC4-8FFC-8DD88EEA91A8}"/>
          </ac:spMkLst>
        </pc:spChg>
        <pc:cxnChg chg="add del">
          <ac:chgData name="McIntyre, Mish" userId="S::mmcintyre@ccri.edu::32a64abd-d3ef-470b-be2b-c0746a939f57" providerId="AD" clId="Web-{0DAFDA5D-A67C-41E4-F9B9-D7CDFE234C12}" dt="2021-04-29T23:50:32.031" v="2758"/>
          <ac:cxnSpMkLst>
            <pc:docMk/>
            <pc:sldMk cId="1955582218" sldId="300"/>
            <ac:cxnSpMk id="35" creationId="{C49DA8F6-BCC1-4447-B54C-57856834B94B}"/>
          </ac:cxnSpMkLst>
        </pc:cxnChg>
      </pc:sldChg>
      <pc:sldChg chg="addSp delSp modSp add ord replId">
        <pc:chgData name="McIntyre, Mish" userId="S::mmcintyre@ccri.edu::32a64abd-d3ef-470b-be2b-c0746a939f57" providerId="AD" clId="Web-{0DAFDA5D-A67C-41E4-F9B9-D7CDFE234C12}" dt="2021-04-29T23:54:15.568" v="2782" actId="20577"/>
        <pc:sldMkLst>
          <pc:docMk/>
          <pc:sldMk cId="1712533137" sldId="301"/>
        </pc:sldMkLst>
        <pc:spChg chg="mod">
          <ac:chgData name="McIntyre, Mish" userId="S::mmcintyre@ccri.edu::32a64abd-d3ef-470b-be2b-c0746a939f57" providerId="AD" clId="Web-{0DAFDA5D-A67C-41E4-F9B9-D7CDFE234C12}" dt="2021-04-29T23:54:15.568" v="2782" actId="20577"/>
          <ac:spMkLst>
            <pc:docMk/>
            <pc:sldMk cId="1712533137" sldId="301"/>
            <ac:spMk id="2" creationId="{A750614B-E495-0B41-A5A7-F226008A58FC}"/>
          </ac:spMkLst>
        </pc:spChg>
        <pc:spChg chg="add mod">
          <ac:chgData name="McIntyre, Mish" userId="S::mmcintyre@ccri.edu::32a64abd-d3ef-470b-be2b-c0746a939f57" providerId="AD" clId="Web-{0DAFDA5D-A67C-41E4-F9B9-D7CDFE234C12}" dt="2021-04-29T23:53:34.177" v="2778" actId="14100"/>
          <ac:spMkLst>
            <pc:docMk/>
            <pc:sldMk cId="1712533137" sldId="301"/>
            <ac:spMk id="3" creationId="{4DC1A20D-B78B-4A44-8282-3A10FC92600F}"/>
          </ac:spMkLst>
        </pc:spChg>
        <pc:spChg chg="del mod">
          <ac:chgData name="McIntyre, Mish" userId="S::mmcintyre@ccri.edu::32a64abd-d3ef-470b-be2b-c0746a939f57" providerId="AD" clId="Web-{0DAFDA5D-A67C-41E4-F9B9-D7CDFE234C12}" dt="2021-04-29T23:52:48.519" v="2769"/>
          <ac:spMkLst>
            <pc:docMk/>
            <pc:sldMk cId="1712533137" sldId="301"/>
            <ac:spMk id="5" creationId="{526EF6CB-1EE2-4605-8771-66197E7CE7A1}"/>
          </ac:spMkLst>
        </pc:spChg>
      </pc:sldChg>
      <pc:sldChg chg="addSp delSp modSp add replId">
        <pc:chgData name="McIntyre, Mish" userId="S::mmcintyre@ccri.edu::32a64abd-d3ef-470b-be2b-c0746a939f57" providerId="AD" clId="Web-{0DAFDA5D-A67C-41E4-F9B9-D7CDFE234C12}" dt="2021-04-29T23:56:25.400" v="2805" actId="1076"/>
        <pc:sldMkLst>
          <pc:docMk/>
          <pc:sldMk cId="299105071" sldId="302"/>
        </pc:sldMkLst>
        <pc:spChg chg="mod">
          <ac:chgData name="McIntyre, Mish" userId="S::mmcintyre@ccri.edu::32a64abd-d3ef-470b-be2b-c0746a939f57" providerId="AD" clId="Web-{0DAFDA5D-A67C-41E4-F9B9-D7CDFE234C12}" dt="2021-04-29T23:55:18.586" v="2792" actId="20577"/>
          <ac:spMkLst>
            <pc:docMk/>
            <pc:sldMk cId="299105071" sldId="302"/>
            <ac:spMk id="2" creationId="{A750614B-E495-0B41-A5A7-F226008A58FC}"/>
          </ac:spMkLst>
        </pc:spChg>
        <pc:spChg chg="del mod">
          <ac:chgData name="McIntyre, Mish" userId="S::mmcintyre@ccri.edu::32a64abd-d3ef-470b-be2b-c0746a939f57" providerId="AD" clId="Web-{0DAFDA5D-A67C-41E4-F9B9-D7CDFE234C12}" dt="2021-04-29T23:55:40.508" v="2796"/>
          <ac:spMkLst>
            <pc:docMk/>
            <pc:sldMk cId="299105071" sldId="302"/>
            <ac:spMk id="3" creationId="{4DC1A20D-B78B-4A44-8282-3A10FC92600F}"/>
          </ac:spMkLst>
        </pc:spChg>
        <pc:spChg chg="add del mod">
          <ac:chgData name="McIntyre, Mish" userId="S::mmcintyre@ccri.edu::32a64abd-d3ef-470b-be2b-c0746a939f57" providerId="AD" clId="Web-{0DAFDA5D-A67C-41E4-F9B9-D7CDFE234C12}" dt="2021-04-29T23:55:55.743" v="2801"/>
          <ac:spMkLst>
            <pc:docMk/>
            <pc:sldMk cId="299105071" sldId="302"/>
            <ac:spMk id="5" creationId="{BDE7BECB-BD1E-4C53-81AD-9348C108F4E4}"/>
          </ac:spMkLst>
        </pc:spChg>
        <pc:spChg chg="add mod">
          <ac:chgData name="McIntyre, Mish" userId="S::mmcintyre@ccri.edu::32a64abd-d3ef-470b-be2b-c0746a939f57" providerId="AD" clId="Web-{0DAFDA5D-A67C-41E4-F9B9-D7CDFE234C12}" dt="2021-04-29T23:56:25.400" v="2805" actId="1076"/>
          <ac:spMkLst>
            <pc:docMk/>
            <pc:sldMk cId="299105071" sldId="302"/>
            <ac:spMk id="6" creationId="{611C603B-775F-4B9E-BE23-DECCF0ACDD8C}"/>
          </ac:spMkLst>
        </pc:spChg>
      </pc:sldChg>
      <pc:sldChg chg="add del replId">
        <pc:chgData name="McIntyre, Mish" userId="S::mmcintyre@ccri.edu::32a64abd-d3ef-470b-be2b-c0746a939f57" providerId="AD" clId="Web-{0DAFDA5D-A67C-41E4-F9B9-D7CDFE234C12}" dt="2021-04-29T23:53:06.348" v="2773"/>
        <pc:sldMkLst>
          <pc:docMk/>
          <pc:sldMk cId="1184388452" sldId="302"/>
        </pc:sldMkLst>
      </pc:sldChg>
      <pc:sldChg chg="add del replId">
        <pc:chgData name="McIntyre, Mish" userId="S::mmcintyre@ccri.edu::32a64abd-d3ef-470b-be2b-c0746a939f57" providerId="AD" clId="Web-{0DAFDA5D-A67C-41E4-F9B9-D7CDFE234C12}" dt="2021-04-29T23:52:53.847" v="2771"/>
        <pc:sldMkLst>
          <pc:docMk/>
          <pc:sldMk cId="3613508284" sldId="302"/>
        </pc:sldMkLst>
      </pc:sldChg>
      <pc:sldMasterChg chg="add addSldLayout">
        <pc:chgData name="McIntyre, Mish" userId="S::mmcintyre@ccri.edu::32a64abd-d3ef-470b-be2b-c0746a939f57" providerId="AD" clId="Web-{0DAFDA5D-A67C-41E4-F9B9-D7CDFE234C12}" dt="2021-04-29T23:41:18.891" v="2640"/>
        <pc:sldMasterMkLst>
          <pc:docMk/>
          <pc:sldMasterMk cId="1277898456" sldId="2147483648"/>
        </pc:sldMasterMkLst>
        <pc:sldLayoutChg chg="add">
          <pc:chgData name="McIntyre, Mish" userId="S::mmcintyre@ccri.edu::32a64abd-d3ef-470b-be2b-c0746a939f57" providerId="AD" clId="Web-{0DAFDA5D-A67C-41E4-F9B9-D7CDFE234C12}" dt="2021-04-29T23:41:18.891" v="2640"/>
          <pc:sldLayoutMkLst>
            <pc:docMk/>
            <pc:sldMasterMk cId="1277898456" sldId="2147483648"/>
            <pc:sldLayoutMk cId="2336856262" sldId="2147483649"/>
          </pc:sldLayoutMkLst>
        </pc:sldLayoutChg>
        <pc:sldLayoutChg chg="add">
          <pc:chgData name="McIntyre, Mish" userId="S::mmcintyre@ccri.edu::32a64abd-d3ef-470b-be2b-c0746a939f57" providerId="AD" clId="Web-{0DAFDA5D-A67C-41E4-F9B9-D7CDFE234C12}" dt="2021-04-29T23:41:18.891" v="2640"/>
          <pc:sldLayoutMkLst>
            <pc:docMk/>
            <pc:sldMasterMk cId="1277898456" sldId="2147483648"/>
            <pc:sldLayoutMk cId="865693725" sldId="2147483650"/>
          </pc:sldLayoutMkLst>
        </pc:sldLayoutChg>
        <pc:sldLayoutChg chg="add">
          <pc:chgData name="McIntyre, Mish" userId="S::mmcintyre@ccri.edu::32a64abd-d3ef-470b-be2b-c0746a939f57" providerId="AD" clId="Web-{0DAFDA5D-A67C-41E4-F9B9-D7CDFE234C12}" dt="2021-04-29T23:41:18.891" v="2640"/>
          <pc:sldLayoutMkLst>
            <pc:docMk/>
            <pc:sldMasterMk cId="1277898456" sldId="2147483648"/>
            <pc:sldLayoutMk cId="1461775627" sldId="2147483651"/>
          </pc:sldLayoutMkLst>
        </pc:sldLayoutChg>
        <pc:sldLayoutChg chg="add">
          <pc:chgData name="McIntyre, Mish" userId="S::mmcintyre@ccri.edu::32a64abd-d3ef-470b-be2b-c0746a939f57" providerId="AD" clId="Web-{0DAFDA5D-A67C-41E4-F9B9-D7CDFE234C12}" dt="2021-04-29T23:41:18.891" v="2640"/>
          <pc:sldLayoutMkLst>
            <pc:docMk/>
            <pc:sldMasterMk cId="1277898456" sldId="2147483648"/>
            <pc:sldLayoutMk cId="594090408" sldId="2147483652"/>
          </pc:sldLayoutMkLst>
        </pc:sldLayoutChg>
        <pc:sldLayoutChg chg="add">
          <pc:chgData name="McIntyre, Mish" userId="S::mmcintyre@ccri.edu::32a64abd-d3ef-470b-be2b-c0746a939f57" providerId="AD" clId="Web-{0DAFDA5D-A67C-41E4-F9B9-D7CDFE234C12}" dt="2021-04-29T23:41:18.891" v="2640"/>
          <pc:sldLayoutMkLst>
            <pc:docMk/>
            <pc:sldMasterMk cId="1277898456" sldId="2147483648"/>
            <pc:sldLayoutMk cId="3587442068" sldId="2147483653"/>
          </pc:sldLayoutMkLst>
        </pc:sldLayoutChg>
        <pc:sldLayoutChg chg="add">
          <pc:chgData name="McIntyre, Mish" userId="S::mmcintyre@ccri.edu::32a64abd-d3ef-470b-be2b-c0746a939f57" providerId="AD" clId="Web-{0DAFDA5D-A67C-41E4-F9B9-D7CDFE234C12}" dt="2021-04-29T23:41:18.891" v="2640"/>
          <pc:sldLayoutMkLst>
            <pc:docMk/>
            <pc:sldMasterMk cId="1277898456" sldId="2147483648"/>
            <pc:sldLayoutMk cId="2429962800" sldId="2147483654"/>
          </pc:sldLayoutMkLst>
        </pc:sldLayoutChg>
        <pc:sldLayoutChg chg="add">
          <pc:chgData name="McIntyre, Mish" userId="S::mmcintyre@ccri.edu::32a64abd-d3ef-470b-be2b-c0746a939f57" providerId="AD" clId="Web-{0DAFDA5D-A67C-41E4-F9B9-D7CDFE234C12}" dt="2021-04-29T23:41:18.891" v="2640"/>
          <pc:sldLayoutMkLst>
            <pc:docMk/>
            <pc:sldMasterMk cId="1277898456" sldId="2147483648"/>
            <pc:sldLayoutMk cId="4275244114" sldId="2147483655"/>
          </pc:sldLayoutMkLst>
        </pc:sldLayoutChg>
        <pc:sldLayoutChg chg="add">
          <pc:chgData name="McIntyre, Mish" userId="S::mmcintyre@ccri.edu::32a64abd-d3ef-470b-be2b-c0746a939f57" providerId="AD" clId="Web-{0DAFDA5D-A67C-41E4-F9B9-D7CDFE234C12}" dt="2021-04-29T23:41:18.891" v="2640"/>
          <pc:sldLayoutMkLst>
            <pc:docMk/>
            <pc:sldMasterMk cId="1277898456" sldId="2147483648"/>
            <pc:sldLayoutMk cId="2155038944" sldId="2147483656"/>
          </pc:sldLayoutMkLst>
        </pc:sldLayoutChg>
        <pc:sldLayoutChg chg="add">
          <pc:chgData name="McIntyre, Mish" userId="S::mmcintyre@ccri.edu::32a64abd-d3ef-470b-be2b-c0746a939f57" providerId="AD" clId="Web-{0DAFDA5D-A67C-41E4-F9B9-D7CDFE234C12}" dt="2021-04-29T23:41:18.891" v="2640"/>
          <pc:sldLayoutMkLst>
            <pc:docMk/>
            <pc:sldMasterMk cId="1277898456" sldId="2147483648"/>
            <pc:sldLayoutMk cId="2505355430" sldId="2147483657"/>
          </pc:sldLayoutMkLst>
        </pc:sldLayoutChg>
        <pc:sldLayoutChg chg="add">
          <pc:chgData name="McIntyre, Mish" userId="S::mmcintyre@ccri.edu::32a64abd-d3ef-470b-be2b-c0746a939f57" providerId="AD" clId="Web-{0DAFDA5D-A67C-41E4-F9B9-D7CDFE234C12}" dt="2021-04-29T23:41:18.891" v="2640"/>
          <pc:sldLayoutMkLst>
            <pc:docMk/>
            <pc:sldMasterMk cId="1277898456" sldId="2147483648"/>
            <pc:sldLayoutMk cId="4256045220" sldId="2147483658"/>
          </pc:sldLayoutMkLst>
        </pc:sldLayoutChg>
        <pc:sldLayoutChg chg="add">
          <pc:chgData name="McIntyre, Mish" userId="S::mmcintyre@ccri.edu::32a64abd-d3ef-470b-be2b-c0746a939f57" providerId="AD" clId="Web-{0DAFDA5D-A67C-41E4-F9B9-D7CDFE234C12}" dt="2021-04-29T23:41:18.891" v="2640"/>
          <pc:sldLayoutMkLst>
            <pc:docMk/>
            <pc:sldMasterMk cId="1277898456" sldId="2147483648"/>
            <pc:sldLayoutMk cId="1038210819" sldId="2147483659"/>
          </pc:sldLayoutMkLst>
        </pc:sldLayoutChg>
      </pc:sldMasterChg>
      <pc:sldMasterChg chg="add addSldLayout">
        <pc:chgData name="McIntyre, Mish" userId="S::mmcintyre@ccri.edu::32a64abd-d3ef-470b-be2b-c0746a939f57" providerId="AD" clId="Web-{0DAFDA5D-A67C-41E4-F9B9-D7CDFE234C12}" dt="2021-04-29T23:28:59.606" v="2617"/>
        <pc:sldMasterMkLst>
          <pc:docMk/>
          <pc:sldMasterMk cId="4153448575" sldId="2147483750"/>
        </pc:sldMasterMkLst>
        <pc:sldLayoutChg chg="add">
          <pc:chgData name="McIntyre, Mish" userId="S::mmcintyre@ccri.edu::32a64abd-d3ef-470b-be2b-c0746a939f57" providerId="AD" clId="Web-{0DAFDA5D-A67C-41E4-F9B9-D7CDFE234C12}" dt="2021-04-29T23:28:59.606" v="2617"/>
          <pc:sldLayoutMkLst>
            <pc:docMk/>
            <pc:sldMasterMk cId="4153448575" sldId="2147483750"/>
            <pc:sldLayoutMk cId="2911926157" sldId="2147483751"/>
          </pc:sldLayoutMkLst>
        </pc:sldLayoutChg>
        <pc:sldLayoutChg chg="add">
          <pc:chgData name="McIntyre, Mish" userId="S::mmcintyre@ccri.edu::32a64abd-d3ef-470b-be2b-c0746a939f57" providerId="AD" clId="Web-{0DAFDA5D-A67C-41E4-F9B9-D7CDFE234C12}" dt="2021-04-29T23:28:59.606" v="2617"/>
          <pc:sldLayoutMkLst>
            <pc:docMk/>
            <pc:sldMasterMk cId="4153448575" sldId="2147483750"/>
            <pc:sldLayoutMk cId="123750368" sldId="2147483752"/>
          </pc:sldLayoutMkLst>
        </pc:sldLayoutChg>
        <pc:sldLayoutChg chg="add">
          <pc:chgData name="McIntyre, Mish" userId="S::mmcintyre@ccri.edu::32a64abd-d3ef-470b-be2b-c0746a939f57" providerId="AD" clId="Web-{0DAFDA5D-A67C-41E4-F9B9-D7CDFE234C12}" dt="2021-04-29T23:28:59.606" v="2617"/>
          <pc:sldLayoutMkLst>
            <pc:docMk/>
            <pc:sldMasterMk cId="4153448575" sldId="2147483750"/>
            <pc:sldLayoutMk cId="2029723" sldId="2147483753"/>
          </pc:sldLayoutMkLst>
        </pc:sldLayoutChg>
        <pc:sldLayoutChg chg="add">
          <pc:chgData name="McIntyre, Mish" userId="S::mmcintyre@ccri.edu::32a64abd-d3ef-470b-be2b-c0746a939f57" providerId="AD" clId="Web-{0DAFDA5D-A67C-41E4-F9B9-D7CDFE234C12}" dt="2021-04-29T23:28:59.606" v="2617"/>
          <pc:sldLayoutMkLst>
            <pc:docMk/>
            <pc:sldMasterMk cId="4153448575" sldId="2147483750"/>
            <pc:sldLayoutMk cId="3530698201" sldId="2147483754"/>
          </pc:sldLayoutMkLst>
        </pc:sldLayoutChg>
        <pc:sldLayoutChg chg="add">
          <pc:chgData name="McIntyre, Mish" userId="S::mmcintyre@ccri.edu::32a64abd-d3ef-470b-be2b-c0746a939f57" providerId="AD" clId="Web-{0DAFDA5D-A67C-41E4-F9B9-D7CDFE234C12}" dt="2021-04-29T23:28:59.606" v="2617"/>
          <pc:sldLayoutMkLst>
            <pc:docMk/>
            <pc:sldMasterMk cId="4153448575" sldId="2147483750"/>
            <pc:sldLayoutMk cId="3923633426" sldId="2147483755"/>
          </pc:sldLayoutMkLst>
        </pc:sldLayoutChg>
        <pc:sldLayoutChg chg="add">
          <pc:chgData name="McIntyre, Mish" userId="S::mmcintyre@ccri.edu::32a64abd-d3ef-470b-be2b-c0746a939f57" providerId="AD" clId="Web-{0DAFDA5D-A67C-41E4-F9B9-D7CDFE234C12}" dt="2021-04-29T23:28:59.606" v="2617"/>
          <pc:sldLayoutMkLst>
            <pc:docMk/>
            <pc:sldMasterMk cId="4153448575" sldId="2147483750"/>
            <pc:sldLayoutMk cId="2393738462" sldId="2147483756"/>
          </pc:sldLayoutMkLst>
        </pc:sldLayoutChg>
        <pc:sldLayoutChg chg="add">
          <pc:chgData name="McIntyre, Mish" userId="S::mmcintyre@ccri.edu::32a64abd-d3ef-470b-be2b-c0746a939f57" providerId="AD" clId="Web-{0DAFDA5D-A67C-41E4-F9B9-D7CDFE234C12}" dt="2021-04-29T23:28:59.606" v="2617"/>
          <pc:sldLayoutMkLst>
            <pc:docMk/>
            <pc:sldMasterMk cId="4153448575" sldId="2147483750"/>
            <pc:sldLayoutMk cId="1897438094" sldId="2147483757"/>
          </pc:sldLayoutMkLst>
        </pc:sldLayoutChg>
        <pc:sldLayoutChg chg="add">
          <pc:chgData name="McIntyre, Mish" userId="S::mmcintyre@ccri.edu::32a64abd-d3ef-470b-be2b-c0746a939f57" providerId="AD" clId="Web-{0DAFDA5D-A67C-41E4-F9B9-D7CDFE234C12}" dt="2021-04-29T23:28:59.606" v="2617"/>
          <pc:sldLayoutMkLst>
            <pc:docMk/>
            <pc:sldMasterMk cId="4153448575" sldId="2147483750"/>
            <pc:sldLayoutMk cId="1929329508" sldId="2147483758"/>
          </pc:sldLayoutMkLst>
        </pc:sldLayoutChg>
        <pc:sldLayoutChg chg="add">
          <pc:chgData name="McIntyre, Mish" userId="S::mmcintyre@ccri.edu::32a64abd-d3ef-470b-be2b-c0746a939f57" providerId="AD" clId="Web-{0DAFDA5D-A67C-41E4-F9B9-D7CDFE234C12}" dt="2021-04-29T23:28:59.606" v="2617"/>
          <pc:sldLayoutMkLst>
            <pc:docMk/>
            <pc:sldMasterMk cId="4153448575" sldId="2147483750"/>
            <pc:sldLayoutMk cId="473433837" sldId="2147483759"/>
          </pc:sldLayoutMkLst>
        </pc:sldLayoutChg>
        <pc:sldLayoutChg chg="add">
          <pc:chgData name="McIntyre, Mish" userId="S::mmcintyre@ccri.edu::32a64abd-d3ef-470b-be2b-c0746a939f57" providerId="AD" clId="Web-{0DAFDA5D-A67C-41E4-F9B9-D7CDFE234C12}" dt="2021-04-29T23:28:59.606" v="2617"/>
          <pc:sldLayoutMkLst>
            <pc:docMk/>
            <pc:sldMasterMk cId="4153448575" sldId="2147483750"/>
            <pc:sldLayoutMk cId="403441166" sldId="2147483760"/>
          </pc:sldLayoutMkLst>
        </pc:sldLayoutChg>
        <pc:sldLayoutChg chg="add">
          <pc:chgData name="McIntyre, Mish" userId="S::mmcintyre@ccri.edu::32a64abd-d3ef-470b-be2b-c0746a939f57" providerId="AD" clId="Web-{0DAFDA5D-A67C-41E4-F9B9-D7CDFE234C12}" dt="2021-04-29T23:28:59.606" v="2617"/>
          <pc:sldLayoutMkLst>
            <pc:docMk/>
            <pc:sldMasterMk cId="4153448575" sldId="2147483750"/>
            <pc:sldLayoutMk cId="1599377192" sldId="2147483761"/>
          </pc:sldLayoutMkLst>
        </pc:sldLayoutChg>
      </pc:sldMasterChg>
      <pc:sldMasterChg chg="add replId addSldLayout modSldLayout">
        <pc:chgData name="McIntyre, Mish" userId="S::mmcintyre@ccri.edu::32a64abd-d3ef-470b-be2b-c0746a939f57" providerId="AD" clId="Web-{0DAFDA5D-A67C-41E4-F9B9-D7CDFE234C12}" dt="2021-04-29T23:41:18.891" v="2640"/>
        <pc:sldMasterMkLst>
          <pc:docMk/>
          <pc:sldMasterMk cId="2279375310" sldId="2147483762"/>
        </pc:sldMasterMkLst>
        <pc:sldLayoutChg chg="add replId">
          <pc:chgData name="McIntyre, Mish" userId="S::mmcintyre@ccri.edu::32a64abd-d3ef-470b-be2b-c0746a939f57" providerId="AD" clId="Web-{0DAFDA5D-A67C-41E4-F9B9-D7CDFE234C12}" dt="2021-04-29T23:41:18.891" v="2640"/>
          <pc:sldLayoutMkLst>
            <pc:docMk/>
            <pc:sldMasterMk cId="2279375310" sldId="2147483762"/>
            <pc:sldLayoutMk cId="4216442395" sldId="2147483763"/>
          </pc:sldLayoutMkLst>
        </pc:sldLayoutChg>
        <pc:sldLayoutChg chg="add replId">
          <pc:chgData name="McIntyre, Mish" userId="S::mmcintyre@ccri.edu::32a64abd-d3ef-470b-be2b-c0746a939f57" providerId="AD" clId="Web-{0DAFDA5D-A67C-41E4-F9B9-D7CDFE234C12}" dt="2021-04-29T23:41:18.891" v="2640"/>
          <pc:sldLayoutMkLst>
            <pc:docMk/>
            <pc:sldMasterMk cId="2279375310" sldId="2147483762"/>
            <pc:sldLayoutMk cId="462203082" sldId="2147483764"/>
          </pc:sldLayoutMkLst>
        </pc:sldLayoutChg>
        <pc:sldLayoutChg chg="add replId">
          <pc:chgData name="McIntyre, Mish" userId="S::mmcintyre@ccri.edu::32a64abd-d3ef-470b-be2b-c0746a939f57" providerId="AD" clId="Web-{0DAFDA5D-A67C-41E4-F9B9-D7CDFE234C12}" dt="2021-04-29T23:41:18.891" v="2640"/>
          <pc:sldLayoutMkLst>
            <pc:docMk/>
            <pc:sldMasterMk cId="2279375310" sldId="2147483762"/>
            <pc:sldLayoutMk cId="1268828578" sldId="2147483765"/>
          </pc:sldLayoutMkLst>
        </pc:sldLayoutChg>
        <pc:sldLayoutChg chg="add replId">
          <pc:chgData name="McIntyre, Mish" userId="S::mmcintyre@ccri.edu::32a64abd-d3ef-470b-be2b-c0746a939f57" providerId="AD" clId="Web-{0DAFDA5D-A67C-41E4-F9B9-D7CDFE234C12}" dt="2021-04-29T23:41:18.891" v="2640"/>
          <pc:sldLayoutMkLst>
            <pc:docMk/>
            <pc:sldMasterMk cId="2279375310" sldId="2147483762"/>
            <pc:sldLayoutMk cId="3164323320" sldId="2147483766"/>
          </pc:sldLayoutMkLst>
        </pc:sldLayoutChg>
        <pc:sldLayoutChg chg="add replId">
          <pc:chgData name="McIntyre, Mish" userId="S::mmcintyre@ccri.edu::32a64abd-d3ef-470b-be2b-c0746a939f57" providerId="AD" clId="Web-{0DAFDA5D-A67C-41E4-F9B9-D7CDFE234C12}" dt="2021-04-29T23:41:18.891" v="2640"/>
          <pc:sldLayoutMkLst>
            <pc:docMk/>
            <pc:sldMasterMk cId="2279375310" sldId="2147483762"/>
            <pc:sldLayoutMk cId="1831519972" sldId="2147483767"/>
          </pc:sldLayoutMkLst>
        </pc:sldLayoutChg>
        <pc:sldLayoutChg chg="add replId">
          <pc:chgData name="McIntyre, Mish" userId="S::mmcintyre@ccri.edu::32a64abd-d3ef-470b-be2b-c0746a939f57" providerId="AD" clId="Web-{0DAFDA5D-A67C-41E4-F9B9-D7CDFE234C12}" dt="2021-04-29T23:41:18.891" v="2640"/>
          <pc:sldLayoutMkLst>
            <pc:docMk/>
            <pc:sldMasterMk cId="2279375310" sldId="2147483762"/>
            <pc:sldLayoutMk cId="2886469905" sldId="2147483768"/>
          </pc:sldLayoutMkLst>
        </pc:sldLayoutChg>
        <pc:sldLayoutChg chg="add replId">
          <pc:chgData name="McIntyre, Mish" userId="S::mmcintyre@ccri.edu::32a64abd-d3ef-470b-be2b-c0746a939f57" providerId="AD" clId="Web-{0DAFDA5D-A67C-41E4-F9B9-D7CDFE234C12}" dt="2021-04-29T23:41:18.891" v="2640"/>
          <pc:sldLayoutMkLst>
            <pc:docMk/>
            <pc:sldMasterMk cId="2279375310" sldId="2147483762"/>
            <pc:sldLayoutMk cId="2060795564" sldId="2147483769"/>
          </pc:sldLayoutMkLst>
        </pc:sldLayoutChg>
        <pc:sldLayoutChg chg="add replId">
          <pc:chgData name="McIntyre, Mish" userId="S::mmcintyre@ccri.edu::32a64abd-d3ef-470b-be2b-c0746a939f57" providerId="AD" clId="Web-{0DAFDA5D-A67C-41E4-F9B9-D7CDFE234C12}" dt="2021-04-29T23:41:18.891" v="2640"/>
          <pc:sldLayoutMkLst>
            <pc:docMk/>
            <pc:sldMasterMk cId="2279375310" sldId="2147483762"/>
            <pc:sldLayoutMk cId="4070214252" sldId="2147483770"/>
          </pc:sldLayoutMkLst>
        </pc:sldLayoutChg>
        <pc:sldLayoutChg chg="add replId">
          <pc:chgData name="McIntyre, Mish" userId="S::mmcintyre@ccri.edu::32a64abd-d3ef-470b-be2b-c0746a939f57" providerId="AD" clId="Web-{0DAFDA5D-A67C-41E4-F9B9-D7CDFE234C12}" dt="2021-04-29T23:41:18.891" v="2640"/>
          <pc:sldLayoutMkLst>
            <pc:docMk/>
            <pc:sldMasterMk cId="2279375310" sldId="2147483762"/>
            <pc:sldLayoutMk cId="4222549464" sldId="2147483771"/>
          </pc:sldLayoutMkLst>
        </pc:sldLayoutChg>
        <pc:sldLayoutChg chg="add replId">
          <pc:chgData name="McIntyre, Mish" userId="S::mmcintyre@ccri.edu::32a64abd-d3ef-470b-be2b-c0746a939f57" providerId="AD" clId="Web-{0DAFDA5D-A67C-41E4-F9B9-D7CDFE234C12}" dt="2021-04-29T23:41:18.891" v="2640"/>
          <pc:sldLayoutMkLst>
            <pc:docMk/>
            <pc:sldMasterMk cId="2279375310" sldId="2147483762"/>
            <pc:sldLayoutMk cId="1375586834" sldId="2147483772"/>
          </pc:sldLayoutMkLst>
        </pc:sldLayoutChg>
        <pc:sldLayoutChg chg="add replId">
          <pc:chgData name="McIntyre, Mish" userId="S::mmcintyre@ccri.edu::32a64abd-d3ef-470b-be2b-c0746a939f57" providerId="AD" clId="Web-{0DAFDA5D-A67C-41E4-F9B9-D7CDFE234C12}" dt="2021-04-29T23:41:18.891" v="2640"/>
          <pc:sldLayoutMkLst>
            <pc:docMk/>
            <pc:sldMasterMk cId="2279375310" sldId="2147483762"/>
            <pc:sldLayoutMk cId="1414976160" sldId="2147483773"/>
          </pc:sldLayoutMkLst>
        </pc:sldLayoutChg>
      </pc:sldMasterChg>
    </pc:docChg>
  </pc:docChgLst>
  <pc:docChgLst>
    <pc:chgData name="McIntyre, Mish" userId="S::mmcintyre@ccri.edu::32a64abd-d3ef-470b-be2b-c0746a939f57" providerId="AD" clId="Web-{5A8BB394-0917-4BE5-B299-772608DFBA58}"/>
    <pc:docChg chg="addSld delSld modSld sldOrd">
      <pc:chgData name="McIntyre, Mish" userId="S::mmcintyre@ccri.edu::32a64abd-d3ef-470b-be2b-c0746a939f57" providerId="AD" clId="Web-{5A8BB394-0917-4BE5-B299-772608DFBA58}" dt="2021-04-30T15:01:07.032" v="515" actId="20577"/>
      <pc:docMkLst>
        <pc:docMk/>
      </pc:docMkLst>
      <pc:sldChg chg="addSp delSp modSp">
        <pc:chgData name="McIntyre, Mish" userId="S::mmcintyre@ccri.edu::32a64abd-d3ef-470b-be2b-c0746a939f57" providerId="AD" clId="Web-{5A8BB394-0917-4BE5-B299-772608DFBA58}" dt="2021-04-30T14:06:25.970" v="488" actId="14100"/>
        <pc:sldMkLst>
          <pc:docMk/>
          <pc:sldMk cId="3376329758" sldId="256"/>
        </pc:sldMkLst>
        <pc:spChg chg="mod">
          <ac:chgData name="McIntyre, Mish" userId="S::mmcintyre@ccri.edu::32a64abd-d3ef-470b-be2b-c0746a939f57" providerId="AD" clId="Web-{5A8BB394-0917-4BE5-B299-772608DFBA58}" dt="2021-04-30T14:06:25.970" v="488" actId="14100"/>
          <ac:spMkLst>
            <pc:docMk/>
            <pc:sldMk cId="3376329758" sldId="256"/>
            <ac:spMk id="3" creationId="{40261913-C955-B241-B8AD-367F4CBED4DD}"/>
          </ac:spMkLst>
        </pc:spChg>
        <pc:spChg chg="add del mod">
          <ac:chgData name="McIntyre, Mish" userId="S::mmcintyre@ccri.edu::32a64abd-d3ef-470b-be2b-c0746a939f57" providerId="AD" clId="Web-{5A8BB394-0917-4BE5-B299-772608DFBA58}" dt="2021-04-30T14:05:33.625" v="471"/>
          <ac:spMkLst>
            <pc:docMk/>
            <pc:sldMk cId="3376329758" sldId="256"/>
            <ac:spMk id="5" creationId="{544E41E7-DC86-42A0-946D-0E73ADCFF58C}"/>
          </ac:spMkLst>
        </pc:spChg>
        <pc:spChg chg="add del">
          <ac:chgData name="McIntyre, Mish" userId="S::mmcintyre@ccri.edu::32a64abd-d3ef-470b-be2b-c0746a939f57" providerId="AD" clId="Web-{5A8BB394-0917-4BE5-B299-772608DFBA58}" dt="2021-04-30T14:05:26.890" v="468"/>
          <ac:spMkLst>
            <pc:docMk/>
            <pc:sldMk cId="3376329758" sldId="256"/>
            <ac:spMk id="7" creationId="{883304E9-EBD7-4B32-8548-DF579E50739A}"/>
          </ac:spMkLst>
        </pc:spChg>
        <pc:spChg chg="add del">
          <ac:chgData name="McIntyre, Mish" userId="S::mmcintyre@ccri.edu::32a64abd-d3ef-470b-be2b-c0746a939f57" providerId="AD" clId="Web-{5A8BB394-0917-4BE5-B299-772608DFBA58}" dt="2021-04-30T14:05:25.015" v="467"/>
          <ac:spMkLst>
            <pc:docMk/>
            <pc:sldMk cId="3376329758" sldId="256"/>
            <ac:spMk id="9" creationId="{4EE3DEC0-53C0-44EC-95C8-61A780762854}"/>
          </ac:spMkLst>
        </pc:spChg>
        <pc:spChg chg="add mod">
          <ac:chgData name="McIntyre, Mish" userId="S::mmcintyre@ccri.edu::32a64abd-d3ef-470b-be2b-c0746a939f57" providerId="AD" clId="Web-{5A8BB394-0917-4BE5-B299-772608DFBA58}" dt="2021-04-30T14:06:12.079" v="483" actId="1076"/>
          <ac:spMkLst>
            <pc:docMk/>
            <pc:sldMk cId="3376329758" sldId="256"/>
            <ac:spMk id="11" creationId="{491318B2-8DD4-4395-AC3E-1ED3FDD98B9C}"/>
          </ac:spMkLst>
        </pc:spChg>
      </pc:sldChg>
      <pc:sldChg chg="del">
        <pc:chgData name="McIntyre, Mish" userId="S::mmcintyre@ccri.edu::32a64abd-d3ef-470b-be2b-c0746a939f57" providerId="AD" clId="Web-{5A8BB394-0917-4BE5-B299-772608DFBA58}" dt="2021-04-30T13:39:19.476" v="34"/>
        <pc:sldMkLst>
          <pc:docMk/>
          <pc:sldMk cId="3450478038" sldId="261"/>
        </pc:sldMkLst>
      </pc:sldChg>
      <pc:sldChg chg="ord">
        <pc:chgData name="McIntyre, Mish" userId="S::mmcintyre@ccri.edu::32a64abd-d3ef-470b-be2b-c0746a939f57" providerId="AD" clId="Web-{5A8BB394-0917-4BE5-B299-772608DFBA58}" dt="2021-04-30T13:39:25.101" v="36"/>
        <pc:sldMkLst>
          <pc:docMk/>
          <pc:sldMk cId="4072806218" sldId="263"/>
        </pc:sldMkLst>
      </pc:sldChg>
      <pc:sldChg chg="modSp">
        <pc:chgData name="McIntyre, Mish" userId="S::mmcintyre@ccri.edu::32a64abd-d3ef-470b-be2b-c0746a939f57" providerId="AD" clId="Web-{5A8BB394-0917-4BE5-B299-772608DFBA58}" dt="2021-04-30T14:17:59.722" v="492" actId="20577"/>
        <pc:sldMkLst>
          <pc:docMk/>
          <pc:sldMk cId="2443833821" sldId="267"/>
        </pc:sldMkLst>
        <pc:spChg chg="mod">
          <ac:chgData name="McIntyre, Mish" userId="S::mmcintyre@ccri.edu::32a64abd-d3ef-470b-be2b-c0746a939f57" providerId="AD" clId="Web-{5A8BB394-0917-4BE5-B299-772608DFBA58}" dt="2021-04-30T14:17:59.722" v="492" actId="20577"/>
          <ac:spMkLst>
            <pc:docMk/>
            <pc:sldMk cId="2443833821" sldId="267"/>
            <ac:spMk id="3" creationId="{069D8AFE-8E37-F44C-A729-5BF283707F7D}"/>
          </ac:spMkLst>
        </pc:spChg>
      </pc:sldChg>
      <pc:sldChg chg="modSp ord">
        <pc:chgData name="McIntyre, Mish" userId="S::mmcintyre@ccri.edu::32a64abd-d3ef-470b-be2b-c0746a939f57" providerId="AD" clId="Web-{5A8BB394-0917-4BE5-B299-772608DFBA58}" dt="2021-04-30T14:56:40.807" v="514" actId="20577"/>
        <pc:sldMkLst>
          <pc:docMk/>
          <pc:sldMk cId="258654927" sldId="268"/>
        </pc:sldMkLst>
        <pc:spChg chg="mod">
          <ac:chgData name="McIntyre, Mish" userId="S::mmcintyre@ccri.edu::32a64abd-d3ef-470b-be2b-c0746a939f57" providerId="AD" clId="Web-{5A8BB394-0917-4BE5-B299-772608DFBA58}" dt="2021-04-30T14:30:06.912" v="507" actId="20577"/>
          <ac:spMkLst>
            <pc:docMk/>
            <pc:sldMk cId="258654927" sldId="268"/>
            <ac:spMk id="2" creationId="{A750614B-E495-0B41-A5A7-F226008A58FC}"/>
          </ac:spMkLst>
        </pc:spChg>
        <pc:spChg chg="mod">
          <ac:chgData name="McIntyre, Mish" userId="S::mmcintyre@ccri.edu::32a64abd-d3ef-470b-be2b-c0746a939f57" providerId="AD" clId="Web-{5A8BB394-0917-4BE5-B299-772608DFBA58}" dt="2021-04-30T14:56:40.807" v="514" actId="20577"/>
          <ac:spMkLst>
            <pc:docMk/>
            <pc:sldMk cId="258654927" sldId="268"/>
            <ac:spMk id="5" creationId="{526EF6CB-1EE2-4605-8771-66197E7CE7A1}"/>
          </ac:spMkLst>
        </pc:spChg>
      </pc:sldChg>
      <pc:sldChg chg="modSp">
        <pc:chgData name="McIntyre, Mish" userId="S::mmcintyre@ccri.edu::32a64abd-d3ef-470b-be2b-c0746a939f57" providerId="AD" clId="Web-{5A8BB394-0917-4BE5-B299-772608DFBA58}" dt="2021-04-30T15:01:07.032" v="515" actId="20577"/>
        <pc:sldMkLst>
          <pc:docMk/>
          <pc:sldMk cId="547077092" sldId="274"/>
        </pc:sldMkLst>
        <pc:spChg chg="mod">
          <ac:chgData name="McIntyre, Mish" userId="S::mmcintyre@ccri.edu::32a64abd-d3ef-470b-be2b-c0746a939f57" providerId="AD" clId="Web-{5A8BB394-0917-4BE5-B299-772608DFBA58}" dt="2021-04-30T15:01:07.032" v="515" actId="20577"/>
          <ac:spMkLst>
            <pc:docMk/>
            <pc:sldMk cId="547077092" sldId="274"/>
            <ac:spMk id="2" creationId="{532587C1-784A-A347-B8A2-100118CFE33E}"/>
          </ac:spMkLst>
        </pc:spChg>
      </pc:sldChg>
      <pc:sldChg chg="modSp">
        <pc:chgData name="McIntyre, Mish" userId="S::mmcintyre@ccri.edu::32a64abd-d3ef-470b-be2b-c0746a939f57" providerId="AD" clId="Web-{5A8BB394-0917-4BE5-B299-772608DFBA58}" dt="2021-04-30T14:00:45.540" v="437" actId="20577"/>
        <pc:sldMkLst>
          <pc:docMk/>
          <pc:sldMk cId="3863857264" sldId="276"/>
        </pc:sldMkLst>
        <pc:spChg chg="mod">
          <ac:chgData name="McIntyre, Mish" userId="S::mmcintyre@ccri.edu::32a64abd-d3ef-470b-be2b-c0746a939f57" providerId="AD" clId="Web-{5A8BB394-0917-4BE5-B299-772608DFBA58}" dt="2021-04-30T14:00:45.540" v="437" actId="20577"/>
          <ac:spMkLst>
            <pc:docMk/>
            <pc:sldMk cId="3863857264" sldId="276"/>
            <ac:spMk id="2" creationId="{B1FA534E-12C0-4947-A54A-408E21765AD3}"/>
          </ac:spMkLst>
        </pc:spChg>
      </pc:sldChg>
      <pc:sldChg chg="modSp">
        <pc:chgData name="McIntyre, Mish" userId="S::mmcintyre@ccri.edu::32a64abd-d3ef-470b-be2b-c0746a939f57" providerId="AD" clId="Web-{5A8BB394-0917-4BE5-B299-772608DFBA58}" dt="2021-04-30T14:47:12.590" v="510" actId="20577"/>
        <pc:sldMkLst>
          <pc:docMk/>
          <pc:sldMk cId="3331782775" sldId="295"/>
        </pc:sldMkLst>
        <pc:spChg chg="mod">
          <ac:chgData name="McIntyre, Mish" userId="S::mmcintyre@ccri.edu::32a64abd-d3ef-470b-be2b-c0746a939f57" providerId="AD" clId="Web-{5A8BB394-0917-4BE5-B299-772608DFBA58}" dt="2021-04-30T14:47:12.590" v="510" actId="20577"/>
          <ac:spMkLst>
            <pc:docMk/>
            <pc:sldMk cId="3331782775" sldId="295"/>
            <ac:spMk id="2" creationId="{A77317FA-EBDC-46D0-BCD8-5D70E4C22CA6}"/>
          </ac:spMkLst>
        </pc:spChg>
      </pc:sldChg>
      <pc:sldChg chg="addSp delSp modSp new mod setBg setClrOvrMap">
        <pc:chgData name="McIntyre, Mish" userId="S::mmcintyre@ccri.edu::32a64abd-d3ef-470b-be2b-c0746a939f57" providerId="AD" clId="Web-{5A8BB394-0917-4BE5-B299-772608DFBA58}" dt="2021-04-30T13:56:23.861" v="430"/>
        <pc:sldMkLst>
          <pc:docMk/>
          <pc:sldMk cId="1254607597" sldId="303"/>
        </pc:sldMkLst>
        <pc:spChg chg="add del">
          <ac:chgData name="McIntyre, Mish" userId="S::mmcintyre@ccri.edu::32a64abd-d3ef-470b-be2b-c0746a939f57" providerId="AD" clId="Web-{5A8BB394-0917-4BE5-B299-772608DFBA58}" dt="2021-04-30T13:54:31.655" v="417"/>
          <ac:spMkLst>
            <pc:docMk/>
            <pc:sldMk cId="1254607597" sldId="303"/>
            <ac:spMk id="7" creationId="{684FCD5C-7443-4EBD-B37B-EAB86BF09065}"/>
          </ac:spMkLst>
        </pc:spChg>
        <pc:spChg chg="add del">
          <ac:chgData name="McIntyre, Mish" userId="S::mmcintyre@ccri.edu::32a64abd-d3ef-470b-be2b-c0746a939f57" providerId="AD" clId="Web-{5A8BB394-0917-4BE5-B299-772608DFBA58}" dt="2021-04-30T13:56:23.861" v="430"/>
          <ac:spMkLst>
            <pc:docMk/>
            <pc:sldMk cId="1254607597" sldId="303"/>
            <ac:spMk id="8" creationId="{65041AB2-A9B4-4D3F-B120-38E7860A8F1A}"/>
          </ac:spMkLst>
        </pc:spChg>
        <pc:spChg chg="add del">
          <ac:chgData name="McIntyre, Mish" userId="S::mmcintyre@ccri.edu::32a64abd-d3ef-470b-be2b-c0746a939f57" providerId="AD" clId="Web-{5A8BB394-0917-4BE5-B299-772608DFBA58}" dt="2021-04-30T13:54:31.655" v="417"/>
          <ac:spMkLst>
            <pc:docMk/>
            <pc:sldMk cId="1254607597" sldId="303"/>
            <ac:spMk id="9" creationId="{010E9B40-C467-4CDE-8CC1-38533731DD02}"/>
          </ac:spMkLst>
        </pc:spChg>
        <pc:picChg chg="add del mod">
          <ac:chgData name="McIntyre, Mish" userId="S::mmcintyre@ccri.edu::32a64abd-d3ef-470b-be2b-c0746a939f57" providerId="AD" clId="Web-{5A8BB394-0917-4BE5-B299-772608DFBA58}" dt="2021-04-30T13:56:06.111" v="425"/>
          <ac:picMkLst>
            <pc:docMk/>
            <pc:sldMk cId="1254607597" sldId="303"/>
            <ac:picMk id="2" creationId="{64C874F5-D7B4-4139-879C-47BC1912145F}"/>
          </ac:picMkLst>
        </pc:picChg>
        <pc:picChg chg="add mod">
          <ac:chgData name="McIntyre, Mish" userId="S::mmcintyre@ccri.edu::32a64abd-d3ef-470b-be2b-c0746a939f57" providerId="AD" clId="Web-{5A8BB394-0917-4BE5-B299-772608DFBA58}" dt="2021-04-30T13:56:23.861" v="430"/>
          <ac:picMkLst>
            <pc:docMk/>
            <pc:sldMk cId="1254607597" sldId="303"/>
            <ac:picMk id="3" creationId="{4A54AB6C-4ED8-436D-B2F4-58959E1B97D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D5B-C647-A4E3-B89946BC0EE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D5B-C647-A4E3-B89946BC0EE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D5B-C647-A4E3-B89946BC0E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D5B-C647-A4E3-B89946BC0EE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D5B-C647-A4E3-B89946BC0EE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D5B-C647-A4E3-B89946BC0EE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D5B-C647-A4E3-B89946BC0EE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D5B-C647-A4E3-B89946BC0EEC}"/>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Sheet2!$A$4:$A$11</c:f>
              <c:strCache>
                <c:ptCount val="8"/>
                <c:pt idx="0">
                  <c:v>American Indian/Alaska Native</c:v>
                </c:pt>
                <c:pt idx="1">
                  <c:v>Asian</c:v>
                </c:pt>
                <c:pt idx="2">
                  <c:v>Black or African American</c:v>
                </c:pt>
                <c:pt idx="3">
                  <c:v>Hispanic or Latinx</c:v>
                </c:pt>
                <c:pt idx="4">
                  <c:v>Other</c:v>
                </c:pt>
                <c:pt idx="5">
                  <c:v>Two or More Races</c:v>
                </c:pt>
                <c:pt idx="6">
                  <c:v>Unknown</c:v>
                </c:pt>
                <c:pt idx="7">
                  <c:v>White</c:v>
                </c:pt>
              </c:strCache>
            </c:strRef>
          </c:cat>
          <c:val>
            <c:numRef>
              <c:f>Sheet2!$B$4:$B$11</c:f>
              <c:numCache>
                <c:formatCode>General</c:formatCode>
                <c:ptCount val="8"/>
                <c:pt idx="0">
                  <c:v>49</c:v>
                </c:pt>
                <c:pt idx="1">
                  <c:v>413</c:v>
                </c:pt>
                <c:pt idx="2">
                  <c:v>1360</c:v>
                </c:pt>
                <c:pt idx="3">
                  <c:v>3397</c:v>
                </c:pt>
                <c:pt idx="4">
                  <c:v>251</c:v>
                </c:pt>
                <c:pt idx="5">
                  <c:v>884</c:v>
                </c:pt>
                <c:pt idx="6">
                  <c:v>565</c:v>
                </c:pt>
                <c:pt idx="7">
                  <c:v>7856</c:v>
                </c:pt>
              </c:numCache>
            </c:numRef>
          </c:val>
          <c:extLst>
            <c:ext xmlns:c16="http://schemas.microsoft.com/office/drawing/2014/chart" uri="{C3380CC4-5D6E-409C-BE32-E72D297353CC}">
              <c16:uniqueId val="{00000010-BD5B-C647-A4E3-B89946BC0EE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Liston (Providence)</a:t>
            </a:r>
          </a:p>
        </c:rich>
      </c:tx>
      <c:layout>
        <c:manualLayout>
          <c:xMode val="edge"/>
          <c:yMode val="edge"/>
          <c:x val="0.37269544924154024"/>
          <c:y val="2.716470043431436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4B-CD41-B235-993E818313D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94B-CD41-B235-993E818313D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94B-CD41-B235-993E818313D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94B-CD41-B235-993E818313D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94B-CD41-B235-993E818313D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94B-CD41-B235-993E818313D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94B-CD41-B235-993E818313D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94B-CD41-B235-993E818313DB}"/>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Sheet1!$A$4:$A$11</c:f>
              <c:strCache>
                <c:ptCount val="8"/>
                <c:pt idx="0">
                  <c:v>American Indian/Alaska Native</c:v>
                </c:pt>
                <c:pt idx="1">
                  <c:v>Asian</c:v>
                </c:pt>
                <c:pt idx="2">
                  <c:v>Black or African American</c:v>
                </c:pt>
                <c:pt idx="3">
                  <c:v>Hispanic or Latinx</c:v>
                </c:pt>
                <c:pt idx="4">
                  <c:v>Other</c:v>
                </c:pt>
                <c:pt idx="5">
                  <c:v>Two or More Races</c:v>
                </c:pt>
                <c:pt idx="6">
                  <c:v>Unknown</c:v>
                </c:pt>
                <c:pt idx="7">
                  <c:v>White</c:v>
                </c:pt>
              </c:strCache>
            </c:strRef>
          </c:cat>
          <c:val>
            <c:numRef>
              <c:f>Sheet1!$E$4:$E$11</c:f>
              <c:numCache>
                <c:formatCode>General</c:formatCode>
                <c:ptCount val="8"/>
                <c:pt idx="0">
                  <c:v>11</c:v>
                </c:pt>
                <c:pt idx="1">
                  <c:v>51</c:v>
                </c:pt>
                <c:pt idx="2">
                  <c:v>362</c:v>
                </c:pt>
                <c:pt idx="3">
                  <c:v>949</c:v>
                </c:pt>
                <c:pt idx="4">
                  <c:v>44</c:v>
                </c:pt>
                <c:pt idx="5">
                  <c:v>119</c:v>
                </c:pt>
                <c:pt idx="6">
                  <c:v>143</c:v>
                </c:pt>
                <c:pt idx="7">
                  <c:v>412</c:v>
                </c:pt>
              </c:numCache>
            </c:numRef>
          </c:val>
          <c:extLst>
            <c:ext xmlns:c16="http://schemas.microsoft.com/office/drawing/2014/chart" uri="{C3380CC4-5D6E-409C-BE32-E72D297353CC}">
              <c16:uniqueId val="{00000010-C94B-CD41-B235-993E818313D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Flanagan (Lincoln)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F54-DF4A-8F8C-BC57BAD0AB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54-DF4A-8F8C-BC57BAD0AB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54-DF4A-8F8C-BC57BAD0AB3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F54-DF4A-8F8C-BC57BAD0AB3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F54-DF4A-8F8C-BC57BAD0AB3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F54-DF4A-8F8C-BC57BAD0AB3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F54-DF4A-8F8C-BC57BAD0AB3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F54-DF4A-8F8C-BC57BAD0AB30}"/>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Sheet1!$A$4:$A$11</c:f>
              <c:strCache>
                <c:ptCount val="8"/>
                <c:pt idx="0">
                  <c:v>American Indian/Alaska Native</c:v>
                </c:pt>
                <c:pt idx="1">
                  <c:v>Asian</c:v>
                </c:pt>
                <c:pt idx="2">
                  <c:v>Black or African American</c:v>
                </c:pt>
                <c:pt idx="3">
                  <c:v>Hispanic or Latinx</c:v>
                </c:pt>
                <c:pt idx="4">
                  <c:v>Other</c:v>
                </c:pt>
                <c:pt idx="5">
                  <c:v>Two or More Races</c:v>
                </c:pt>
                <c:pt idx="6">
                  <c:v>Unknown</c:v>
                </c:pt>
                <c:pt idx="7">
                  <c:v>White</c:v>
                </c:pt>
              </c:strCache>
            </c:strRef>
          </c:cat>
          <c:val>
            <c:numRef>
              <c:f>Sheet1!$B$4:$B$11</c:f>
              <c:numCache>
                <c:formatCode>General</c:formatCode>
                <c:ptCount val="8"/>
                <c:pt idx="0">
                  <c:v>8</c:v>
                </c:pt>
                <c:pt idx="1">
                  <c:v>106</c:v>
                </c:pt>
                <c:pt idx="2">
                  <c:v>430</c:v>
                </c:pt>
                <c:pt idx="3">
                  <c:v>902</c:v>
                </c:pt>
                <c:pt idx="4">
                  <c:v>78</c:v>
                </c:pt>
                <c:pt idx="5">
                  <c:v>249</c:v>
                </c:pt>
                <c:pt idx="6">
                  <c:v>115</c:v>
                </c:pt>
                <c:pt idx="7">
                  <c:v>1985</c:v>
                </c:pt>
              </c:numCache>
            </c:numRef>
          </c:val>
          <c:extLst>
            <c:ext xmlns:c16="http://schemas.microsoft.com/office/drawing/2014/chart" uri="{C3380CC4-5D6E-409C-BE32-E72D297353CC}">
              <c16:uniqueId val="{00000010-4F54-DF4A-8F8C-BC57BAD0AB3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Knight (Warwick)</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281-AC4F-804C-53211F5BD6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281-AC4F-804C-53211F5BD6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281-AC4F-804C-53211F5BD62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281-AC4F-804C-53211F5BD62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281-AC4F-804C-53211F5BD62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281-AC4F-804C-53211F5BD62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281-AC4F-804C-53211F5BD62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281-AC4F-804C-53211F5BD62D}"/>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Sheet1!$A$4:$A$11</c:f>
              <c:strCache>
                <c:ptCount val="8"/>
                <c:pt idx="0">
                  <c:v>American Indian/Alaska Native</c:v>
                </c:pt>
                <c:pt idx="1">
                  <c:v>Asian</c:v>
                </c:pt>
                <c:pt idx="2">
                  <c:v>Black or African American</c:v>
                </c:pt>
                <c:pt idx="3">
                  <c:v>Hispanic or Latinx</c:v>
                </c:pt>
                <c:pt idx="4">
                  <c:v>Other</c:v>
                </c:pt>
                <c:pt idx="5">
                  <c:v>Two or More Races</c:v>
                </c:pt>
                <c:pt idx="6">
                  <c:v>Unknown</c:v>
                </c:pt>
                <c:pt idx="7">
                  <c:v>White</c:v>
                </c:pt>
              </c:strCache>
            </c:strRef>
          </c:cat>
          <c:val>
            <c:numRef>
              <c:f>Sheet1!$C$4:$C$11</c:f>
              <c:numCache>
                <c:formatCode>General</c:formatCode>
                <c:ptCount val="8"/>
                <c:pt idx="0">
                  <c:v>19</c:v>
                </c:pt>
                <c:pt idx="1">
                  <c:v>206</c:v>
                </c:pt>
                <c:pt idx="2">
                  <c:v>415</c:v>
                </c:pt>
                <c:pt idx="3">
                  <c:v>1277</c:v>
                </c:pt>
                <c:pt idx="4">
                  <c:v>97</c:v>
                </c:pt>
                <c:pt idx="5">
                  <c:v>366</c:v>
                </c:pt>
                <c:pt idx="6">
                  <c:v>207</c:v>
                </c:pt>
                <c:pt idx="7">
                  <c:v>3957</c:v>
                </c:pt>
              </c:numCache>
            </c:numRef>
          </c:val>
          <c:extLst>
            <c:ext xmlns:c16="http://schemas.microsoft.com/office/drawing/2014/chart" uri="{C3380CC4-5D6E-409C-BE32-E72D297353CC}">
              <c16:uniqueId val="{00000010-7281-AC4F-804C-53211F5BD6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Newport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B1C-364C-817C-7575A1392C7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B1C-364C-817C-7575A1392C7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B1C-364C-817C-7575A1392C7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B1C-364C-817C-7575A1392C7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B1C-364C-817C-7575A1392C7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B1C-364C-817C-7575A1392C7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B1C-364C-817C-7575A1392C7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B1C-364C-817C-7575A1392C7F}"/>
              </c:ext>
            </c:extLst>
          </c:dPt>
          <c:dLbls>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Sheet1!$A$4:$A$11</c:f>
              <c:strCache>
                <c:ptCount val="8"/>
                <c:pt idx="0">
                  <c:v>American Indian/Alaska Native</c:v>
                </c:pt>
                <c:pt idx="1">
                  <c:v>Asian</c:v>
                </c:pt>
                <c:pt idx="2">
                  <c:v>Black or African American</c:v>
                </c:pt>
                <c:pt idx="3">
                  <c:v>Hispanic or Latinx</c:v>
                </c:pt>
                <c:pt idx="4">
                  <c:v>Other</c:v>
                </c:pt>
                <c:pt idx="5">
                  <c:v>Two or More Races</c:v>
                </c:pt>
                <c:pt idx="6">
                  <c:v>Unknown</c:v>
                </c:pt>
                <c:pt idx="7">
                  <c:v>White</c:v>
                </c:pt>
              </c:strCache>
            </c:strRef>
          </c:cat>
          <c:val>
            <c:numRef>
              <c:f>Sheet1!$D$4:$D$11</c:f>
              <c:numCache>
                <c:formatCode>General</c:formatCode>
                <c:ptCount val="8"/>
                <c:pt idx="0">
                  <c:v>6</c:v>
                </c:pt>
                <c:pt idx="1">
                  <c:v>16</c:v>
                </c:pt>
                <c:pt idx="2">
                  <c:v>53</c:v>
                </c:pt>
                <c:pt idx="3">
                  <c:v>92</c:v>
                </c:pt>
                <c:pt idx="4">
                  <c:v>13</c:v>
                </c:pt>
                <c:pt idx="5">
                  <c:v>74</c:v>
                </c:pt>
                <c:pt idx="6">
                  <c:v>35</c:v>
                </c:pt>
                <c:pt idx="7">
                  <c:v>656</c:v>
                </c:pt>
              </c:numCache>
            </c:numRef>
          </c:val>
          <c:extLst>
            <c:ext xmlns:c16="http://schemas.microsoft.com/office/drawing/2014/chart" uri="{C3380CC4-5D6E-409C-BE32-E72D297353CC}">
              <c16:uniqueId val="{00000010-DB1C-364C-817C-7575A1392C7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1" Type="http://schemas.openxmlformats.org/officeDocument/2006/relationships/hyperlink" Target="https://everymind.org.au/mental-health/understanding-mental-health/language-and-stigma"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1" Type="http://schemas.openxmlformats.org/officeDocument/2006/relationships/hyperlink" Target="https://everymind.org.au/mental-health/understanding-mental-health/language-and-stigma"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461202-CE89-4A5E-A78C-C28DF5759C60}" type="doc">
      <dgm:prSet loTypeId="urn:microsoft.com/office/officeart/2018/2/layout/IconVerticalSolidList" loCatId="icon" qsTypeId="urn:microsoft.com/office/officeart/2005/8/quickstyle/simple1" qsCatId="simple" csTypeId="urn:microsoft.com/office/officeart/2005/8/colors/accent0_1" csCatId="mainScheme" phldr="1"/>
      <dgm:spPr/>
      <dgm:t>
        <a:bodyPr/>
        <a:lstStyle/>
        <a:p>
          <a:endParaRPr lang="en-US"/>
        </a:p>
      </dgm:t>
    </dgm:pt>
    <dgm:pt modelId="{47CBB679-B70C-4853-94A6-6BC8D5BA33CB}">
      <dgm:prSet/>
      <dgm:spPr/>
      <dgm:t>
        <a:bodyPr/>
        <a:lstStyle/>
        <a:p>
          <a:pPr>
            <a:lnSpc>
              <a:spcPct val="100000"/>
            </a:lnSpc>
          </a:pPr>
          <a:r>
            <a:rPr lang="en-US"/>
            <a:t>It is important to understand that a lack of diversity in our lives inhibits us from truly recognizing and addressing our own biases. </a:t>
          </a:r>
        </a:p>
      </dgm:t>
    </dgm:pt>
    <dgm:pt modelId="{D879A93F-D4A0-4F79-8220-D0969222E926}" type="parTrans" cxnId="{2E715290-9D88-421B-834C-EB082FE570DE}">
      <dgm:prSet/>
      <dgm:spPr/>
      <dgm:t>
        <a:bodyPr/>
        <a:lstStyle/>
        <a:p>
          <a:endParaRPr lang="en-US"/>
        </a:p>
      </dgm:t>
    </dgm:pt>
    <dgm:pt modelId="{509841A2-8C9F-4CDE-A9DC-3BA9AC101E23}" type="sibTrans" cxnId="{2E715290-9D88-421B-834C-EB082FE570DE}">
      <dgm:prSet/>
      <dgm:spPr/>
      <dgm:t>
        <a:bodyPr/>
        <a:lstStyle/>
        <a:p>
          <a:endParaRPr lang="en-US"/>
        </a:p>
      </dgm:t>
    </dgm:pt>
    <dgm:pt modelId="{33A0198E-CC0C-431A-8E73-02C6A610CC7C}">
      <dgm:prSet/>
      <dgm:spPr/>
      <dgm:t>
        <a:bodyPr/>
        <a:lstStyle/>
        <a:p>
          <a:pPr>
            <a:lnSpc>
              <a:spcPct val="100000"/>
            </a:lnSpc>
          </a:pPr>
          <a:r>
            <a:rPr lang="en-US"/>
            <a:t>To overcome this, we must develop relationships with people of different backgrounds to foster greater awareness and inclusion for everyone.</a:t>
          </a:r>
        </a:p>
      </dgm:t>
    </dgm:pt>
    <dgm:pt modelId="{89988792-CD5A-40DE-9BCC-664A7D6FBA76}" type="parTrans" cxnId="{8EF10686-A213-4474-A53A-F059D7D84926}">
      <dgm:prSet/>
      <dgm:spPr/>
      <dgm:t>
        <a:bodyPr/>
        <a:lstStyle/>
        <a:p>
          <a:endParaRPr lang="en-US"/>
        </a:p>
      </dgm:t>
    </dgm:pt>
    <dgm:pt modelId="{54EEE193-BC9C-47B7-8468-A557C9F00D68}" type="sibTrans" cxnId="{8EF10686-A213-4474-A53A-F059D7D84926}">
      <dgm:prSet/>
      <dgm:spPr/>
      <dgm:t>
        <a:bodyPr/>
        <a:lstStyle/>
        <a:p>
          <a:endParaRPr lang="en-US"/>
        </a:p>
      </dgm:t>
    </dgm:pt>
    <dgm:pt modelId="{3D746839-BA87-43AD-81BC-E0D43E8BD00C}" type="pres">
      <dgm:prSet presAssocID="{E1461202-CE89-4A5E-A78C-C28DF5759C60}" presName="root" presStyleCnt="0">
        <dgm:presLayoutVars>
          <dgm:dir/>
          <dgm:resizeHandles val="exact"/>
        </dgm:presLayoutVars>
      </dgm:prSet>
      <dgm:spPr/>
    </dgm:pt>
    <dgm:pt modelId="{97EC3FCF-DE89-4528-8F8E-42F751D0FF24}" type="pres">
      <dgm:prSet presAssocID="{47CBB679-B70C-4853-94A6-6BC8D5BA33CB}" presName="compNode" presStyleCnt="0"/>
      <dgm:spPr/>
    </dgm:pt>
    <dgm:pt modelId="{447451AD-3B66-4DEF-AFD0-DAAE2A2FAFD8}" type="pres">
      <dgm:prSet presAssocID="{47CBB679-B70C-4853-94A6-6BC8D5BA33CB}" presName="bgRect" presStyleLbl="bgShp" presStyleIdx="0" presStyleCnt="2"/>
      <dgm:spPr/>
    </dgm:pt>
    <dgm:pt modelId="{BC6F272A-EE54-4082-8E0F-B6E0B3992866}" type="pres">
      <dgm:prSet presAssocID="{47CBB679-B70C-4853-94A6-6BC8D5BA33C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34499AF2-AED7-442C-A617-7C80E5E471D2}" type="pres">
      <dgm:prSet presAssocID="{47CBB679-B70C-4853-94A6-6BC8D5BA33CB}" presName="spaceRect" presStyleCnt="0"/>
      <dgm:spPr/>
    </dgm:pt>
    <dgm:pt modelId="{CD4F2ECE-57AD-4785-9A9E-4A4FA345A215}" type="pres">
      <dgm:prSet presAssocID="{47CBB679-B70C-4853-94A6-6BC8D5BA33CB}" presName="parTx" presStyleLbl="revTx" presStyleIdx="0" presStyleCnt="2">
        <dgm:presLayoutVars>
          <dgm:chMax val="0"/>
          <dgm:chPref val="0"/>
        </dgm:presLayoutVars>
      </dgm:prSet>
      <dgm:spPr/>
    </dgm:pt>
    <dgm:pt modelId="{6552752C-47C5-494B-9914-2F12A328E8FB}" type="pres">
      <dgm:prSet presAssocID="{509841A2-8C9F-4CDE-A9DC-3BA9AC101E23}" presName="sibTrans" presStyleCnt="0"/>
      <dgm:spPr/>
    </dgm:pt>
    <dgm:pt modelId="{2DB1C40F-65D5-4566-B21C-057BD49B3511}" type="pres">
      <dgm:prSet presAssocID="{33A0198E-CC0C-431A-8E73-02C6A610CC7C}" presName="compNode" presStyleCnt="0"/>
      <dgm:spPr/>
    </dgm:pt>
    <dgm:pt modelId="{A1F476A7-9560-4A5E-BD47-3471B1FC5ADB}" type="pres">
      <dgm:prSet presAssocID="{33A0198E-CC0C-431A-8E73-02C6A610CC7C}" presName="bgRect" presStyleLbl="bgShp" presStyleIdx="1" presStyleCnt="2"/>
      <dgm:spPr/>
    </dgm:pt>
    <dgm:pt modelId="{3F677B9D-952D-4FE3-AF59-D69BC34299CC}" type="pres">
      <dgm:prSet presAssocID="{33A0198E-CC0C-431A-8E73-02C6A610CC7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F38A79B0-A2E0-409D-90FA-D4C05A8350A4}" type="pres">
      <dgm:prSet presAssocID="{33A0198E-CC0C-431A-8E73-02C6A610CC7C}" presName="spaceRect" presStyleCnt="0"/>
      <dgm:spPr/>
    </dgm:pt>
    <dgm:pt modelId="{D69AA32E-A81C-4317-819A-E71908B14900}" type="pres">
      <dgm:prSet presAssocID="{33A0198E-CC0C-431A-8E73-02C6A610CC7C}" presName="parTx" presStyleLbl="revTx" presStyleIdx="1" presStyleCnt="2">
        <dgm:presLayoutVars>
          <dgm:chMax val="0"/>
          <dgm:chPref val="0"/>
        </dgm:presLayoutVars>
      </dgm:prSet>
      <dgm:spPr/>
    </dgm:pt>
  </dgm:ptLst>
  <dgm:cxnLst>
    <dgm:cxn modelId="{1EE19743-52F1-4A2B-9548-46046E9B7FE9}" type="presOf" srcId="{47CBB679-B70C-4853-94A6-6BC8D5BA33CB}" destId="{CD4F2ECE-57AD-4785-9A9E-4A4FA345A215}" srcOrd="0" destOrd="0" presId="urn:microsoft.com/office/officeart/2018/2/layout/IconVerticalSolidList"/>
    <dgm:cxn modelId="{14AB5E4A-3279-44DD-800D-A8EEAED758FB}" type="presOf" srcId="{E1461202-CE89-4A5E-A78C-C28DF5759C60}" destId="{3D746839-BA87-43AD-81BC-E0D43E8BD00C}" srcOrd="0" destOrd="0" presId="urn:microsoft.com/office/officeart/2018/2/layout/IconVerticalSolidList"/>
    <dgm:cxn modelId="{340CDE4A-6067-40E0-990D-3ECF1949BF5A}" type="presOf" srcId="{33A0198E-CC0C-431A-8E73-02C6A610CC7C}" destId="{D69AA32E-A81C-4317-819A-E71908B14900}" srcOrd="0" destOrd="0" presId="urn:microsoft.com/office/officeart/2018/2/layout/IconVerticalSolidList"/>
    <dgm:cxn modelId="{8EF10686-A213-4474-A53A-F059D7D84926}" srcId="{E1461202-CE89-4A5E-A78C-C28DF5759C60}" destId="{33A0198E-CC0C-431A-8E73-02C6A610CC7C}" srcOrd="1" destOrd="0" parTransId="{89988792-CD5A-40DE-9BCC-664A7D6FBA76}" sibTransId="{54EEE193-BC9C-47B7-8468-A557C9F00D68}"/>
    <dgm:cxn modelId="{2E715290-9D88-421B-834C-EB082FE570DE}" srcId="{E1461202-CE89-4A5E-A78C-C28DF5759C60}" destId="{47CBB679-B70C-4853-94A6-6BC8D5BA33CB}" srcOrd="0" destOrd="0" parTransId="{D879A93F-D4A0-4F79-8220-D0969222E926}" sibTransId="{509841A2-8C9F-4CDE-A9DC-3BA9AC101E23}"/>
    <dgm:cxn modelId="{A075B404-5CFE-4DE7-8002-CB0AA1021618}" type="presParOf" srcId="{3D746839-BA87-43AD-81BC-E0D43E8BD00C}" destId="{97EC3FCF-DE89-4528-8F8E-42F751D0FF24}" srcOrd="0" destOrd="0" presId="urn:microsoft.com/office/officeart/2018/2/layout/IconVerticalSolidList"/>
    <dgm:cxn modelId="{BA6515A1-AEF3-4685-8B5A-15D0895FF4B3}" type="presParOf" srcId="{97EC3FCF-DE89-4528-8F8E-42F751D0FF24}" destId="{447451AD-3B66-4DEF-AFD0-DAAE2A2FAFD8}" srcOrd="0" destOrd="0" presId="urn:microsoft.com/office/officeart/2018/2/layout/IconVerticalSolidList"/>
    <dgm:cxn modelId="{BEDBB112-87EE-438E-A767-C4DA7B408C5F}" type="presParOf" srcId="{97EC3FCF-DE89-4528-8F8E-42F751D0FF24}" destId="{BC6F272A-EE54-4082-8E0F-B6E0B3992866}" srcOrd="1" destOrd="0" presId="urn:microsoft.com/office/officeart/2018/2/layout/IconVerticalSolidList"/>
    <dgm:cxn modelId="{D5E6C6A3-3F62-43EC-8319-349E3F1FD39A}" type="presParOf" srcId="{97EC3FCF-DE89-4528-8F8E-42F751D0FF24}" destId="{34499AF2-AED7-442C-A617-7C80E5E471D2}" srcOrd="2" destOrd="0" presId="urn:microsoft.com/office/officeart/2018/2/layout/IconVerticalSolidList"/>
    <dgm:cxn modelId="{25282C7D-0487-444D-AD2B-B189DBE7A8F9}" type="presParOf" srcId="{97EC3FCF-DE89-4528-8F8E-42F751D0FF24}" destId="{CD4F2ECE-57AD-4785-9A9E-4A4FA345A215}" srcOrd="3" destOrd="0" presId="urn:microsoft.com/office/officeart/2018/2/layout/IconVerticalSolidList"/>
    <dgm:cxn modelId="{171F36A6-D4AB-46E5-A278-864A2DCF8E49}" type="presParOf" srcId="{3D746839-BA87-43AD-81BC-E0D43E8BD00C}" destId="{6552752C-47C5-494B-9914-2F12A328E8FB}" srcOrd="1" destOrd="0" presId="urn:microsoft.com/office/officeart/2018/2/layout/IconVerticalSolidList"/>
    <dgm:cxn modelId="{AE2CE8D0-E1A8-45DB-B224-1560A07C344D}" type="presParOf" srcId="{3D746839-BA87-43AD-81BC-E0D43E8BD00C}" destId="{2DB1C40F-65D5-4566-B21C-057BD49B3511}" srcOrd="2" destOrd="0" presId="urn:microsoft.com/office/officeart/2018/2/layout/IconVerticalSolidList"/>
    <dgm:cxn modelId="{BAE6FB77-47D7-4526-8E92-67630778D529}" type="presParOf" srcId="{2DB1C40F-65D5-4566-B21C-057BD49B3511}" destId="{A1F476A7-9560-4A5E-BD47-3471B1FC5ADB}" srcOrd="0" destOrd="0" presId="urn:microsoft.com/office/officeart/2018/2/layout/IconVerticalSolidList"/>
    <dgm:cxn modelId="{94AB129C-114E-4086-986D-F10622B7EF8E}" type="presParOf" srcId="{2DB1C40F-65D5-4566-B21C-057BD49B3511}" destId="{3F677B9D-952D-4FE3-AF59-D69BC34299CC}" srcOrd="1" destOrd="0" presId="urn:microsoft.com/office/officeart/2018/2/layout/IconVerticalSolidList"/>
    <dgm:cxn modelId="{5E714ACF-B5FE-465C-ADA9-A05A50C84D0B}" type="presParOf" srcId="{2DB1C40F-65D5-4566-B21C-057BD49B3511}" destId="{F38A79B0-A2E0-409D-90FA-D4C05A8350A4}" srcOrd="2" destOrd="0" presId="urn:microsoft.com/office/officeart/2018/2/layout/IconVerticalSolidList"/>
    <dgm:cxn modelId="{0E14ED19-33F9-4267-8A4A-4BB9E7EF0254}" type="presParOf" srcId="{2DB1C40F-65D5-4566-B21C-057BD49B3511}" destId="{D69AA32E-A81C-4317-819A-E71908B1490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C7D401-F6C0-4245-A1AA-A8F0F304F27F}" type="doc">
      <dgm:prSet loTypeId="urn:microsoft.com/office/officeart/2016/7/layout/ChevronBlockProcess" loCatId="process" qsTypeId="urn:microsoft.com/office/officeart/2005/8/quickstyle/simple1" qsCatId="simple" csTypeId="urn:microsoft.com/office/officeart/2005/8/colors/colorful1" csCatId="colorful"/>
      <dgm:spPr/>
      <dgm:t>
        <a:bodyPr/>
        <a:lstStyle/>
        <a:p>
          <a:endParaRPr lang="en-US"/>
        </a:p>
      </dgm:t>
    </dgm:pt>
    <dgm:pt modelId="{EC439FA5-0B3D-4805-AB49-DA54423AF25B}">
      <dgm:prSet phldr="0"/>
      <dgm:spPr/>
      <dgm:t>
        <a:bodyPr/>
        <a:lstStyle/>
        <a:p>
          <a:r>
            <a:rPr lang="en-US" b="1">
              <a:latin typeface="Calibri Light" panose="020F0302020204030204"/>
            </a:rPr>
            <a:t>Collaborate</a:t>
          </a:r>
          <a:endParaRPr lang="en-US" b="1"/>
        </a:p>
      </dgm:t>
    </dgm:pt>
    <dgm:pt modelId="{D7F93485-4274-41AA-AECB-27D4925113AA}" type="parTrans" cxnId="{E57B1BB2-3056-48D6-ADAF-F2183DA4BB05}">
      <dgm:prSet/>
      <dgm:spPr/>
      <dgm:t>
        <a:bodyPr/>
        <a:lstStyle/>
        <a:p>
          <a:endParaRPr lang="en-US"/>
        </a:p>
      </dgm:t>
    </dgm:pt>
    <dgm:pt modelId="{1FD99F81-08FD-4931-A1FF-80AE1E5015CE}" type="sibTrans" cxnId="{E57B1BB2-3056-48D6-ADAF-F2183DA4BB05}">
      <dgm:prSet/>
      <dgm:spPr/>
      <dgm:t>
        <a:bodyPr/>
        <a:lstStyle/>
        <a:p>
          <a:endParaRPr lang="en-US"/>
        </a:p>
      </dgm:t>
    </dgm:pt>
    <dgm:pt modelId="{8AFB3D7B-44E1-485A-ABA8-22F581B49BE7}">
      <dgm:prSet/>
      <dgm:spPr/>
      <dgm:t>
        <a:bodyPr/>
        <a:lstStyle/>
        <a:p>
          <a:r>
            <a:rPr lang="en-US"/>
            <a:t>Maintain a collaborative, supportive tone/attitude rather than conveying that accommodations are a burden </a:t>
          </a:r>
        </a:p>
      </dgm:t>
    </dgm:pt>
    <dgm:pt modelId="{4F47A886-422E-412C-A52B-547FE29EE4C0}" type="parTrans" cxnId="{AC9F6D43-C453-4000-A2CE-EFF9D14EDB59}">
      <dgm:prSet/>
      <dgm:spPr/>
      <dgm:t>
        <a:bodyPr/>
        <a:lstStyle/>
        <a:p>
          <a:endParaRPr lang="en-US"/>
        </a:p>
      </dgm:t>
    </dgm:pt>
    <dgm:pt modelId="{C81EFB2C-96A6-40A0-A36B-5D3D1B2BAA79}" type="sibTrans" cxnId="{AC9F6D43-C453-4000-A2CE-EFF9D14EDB59}">
      <dgm:prSet/>
      <dgm:spPr/>
      <dgm:t>
        <a:bodyPr/>
        <a:lstStyle/>
        <a:p>
          <a:endParaRPr lang="en-US"/>
        </a:p>
      </dgm:t>
    </dgm:pt>
    <dgm:pt modelId="{93BF0BB3-B92D-4AAE-8602-81854698F5AB}">
      <dgm:prSet phldr="0"/>
      <dgm:spPr/>
      <dgm:t>
        <a:bodyPr/>
        <a:lstStyle/>
        <a:p>
          <a:r>
            <a:rPr lang="en-US" b="1">
              <a:latin typeface="Calibri Light" panose="020F0302020204030204"/>
            </a:rPr>
            <a:t>Discuss</a:t>
          </a:r>
          <a:endParaRPr lang="en-US" b="1"/>
        </a:p>
      </dgm:t>
    </dgm:pt>
    <dgm:pt modelId="{AD99B7BA-B863-4C67-BFAA-DB6CF8397B1D}" type="parTrans" cxnId="{AB315C86-0F28-45CA-BC98-3A761243D7B8}">
      <dgm:prSet/>
      <dgm:spPr/>
      <dgm:t>
        <a:bodyPr/>
        <a:lstStyle/>
        <a:p>
          <a:endParaRPr lang="en-US"/>
        </a:p>
      </dgm:t>
    </dgm:pt>
    <dgm:pt modelId="{29ED7585-86CE-4254-87D0-B3190F33D8F5}" type="sibTrans" cxnId="{AB315C86-0F28-45CA-BC98-3A761243D7B8}">
      <dgm:prSet/>
      <dgm:spPr/>
      <dgm:t>
        <a:bodyPr/>
        <a:lstStyle/>
        <a:p>
          <a:endParaRPr lang="en-US"/>
        </a:p>
      </dgm:t>
    </dgm:pt>
    <dgm:pt modelId="{015C1E1E-599F-4AF9-8BFC-80D10E714231}">
      <dgm:prSet/>
      <dgm:spPr/>
      <dgm:t>
        <a:bodyPr/>
        <a:lstStyle/>
        <a:p>
          <a:r>
            <a:rPr lang="en-US"/>
            <a:t>Frame conversations around the notion of "leveling the playing field" rather than "unfair to the rest of the class"</a:t>
          </a:r>
        </a:p>
      </dgm:t>
    </dgm:pt>
    <dgm:pt modelId="{440F263C-D77B-464A-804E-8199C036C06F}" type="parTrans" cxnId="{F46F21D3-2FC8-4CEA-A503-BE811F5C2A1B}">
      <dgm:prSet/>
      <dgm:spPr/>
      <dgm:t>
        <a:bodyPr/>
        <a:lstStyle/>
        <a:p>
          <a:endParaRPr lang="en-US"/>
        </a:p>
      </dgm:t>
    </dgm:pt>
    <dgm:pt modelId="{000C2884-8D47-452C-AB86-69B8568F9014}" type="sibTrans" cxnId="{F46F21D3-2FC8-4CEA-A503-BE811F5C2A1B}">
      <dgm:prSet/>
      <dgm:spPr/>
      <dgm:t>
        <a:bodyPr/>
        <a:lstStyle/>
        <a:p>
          <a:endParaRPr lang="en-US"/>
        </a:p>
      </dgm:t>
    </dgm:pt>
    <dgm:pt modelId="{58A80C29-2CF8-4AAB-81CD-027D72BCA632}">
      <dgm:prSet phldr="0"/>
      <dgm:spPr/>
      <dgm:t>
        <a:bodyPr/>
        <a:lstStyle/>
        <a:p>
          <a:r>
            <a:rPr lang="en-US" b="1">
              <a:latin typeface="Calibri Light" panose="020F0302020204030204"/>
            </a:rPr>
            <a:t>Respect</a:t>
          </a:r>
          <a:endParaRPr lang="en-US" b="1"/>
        </a:p>
      </dgm:t>
    </dgm:pt>
    <dgm:pt modelId="{433D9D84-550D-495D-B7CE-DFB026779347}" type="parTrans" cxnId="{DB58D6A3-C021-4C50-A6E1-FCFB95A181D7}">
      <dgm:prSet/>
      <dgm:spPr/>
      <dgm:t>
        <a:bodyPr/>
        <a:lstStyle/>
        <a:p>
          <a:endParaRPr lang="en-US"/>
        </a:p>
      </dgm:t>
    </dgm:pt>
    <dgm:pt modelId="{64D9B70C-5F13-40D7-818A-0954F0C74C42}" type="sibTrans" cxnId="{DB58D6A3-C021-4C50-A6E1-FCFB95A181D7}">
      <dgm:prSet/>
      <dgm:spPr/>
      <dgm:t>
        <a:bodyPr/>
        <a:lstStyle/>
        <a:p>
          <a:endParaRPr lang="en-US"/>
        </a:p>
      </dgm:t>
    </dgm:pt>
    <dgm:pt modelId="{792E1442-CD23-4FE9-92D1-A65AC8F4B987}">
      <dgm:prSet/>
      <dgm:spPr/>
      <dgm:t>
        <a:bodyPr/>
        <a:lstStyle/>
        <a:p>
          <a:pPr rtl="0"/>
          <a:r>
            <a:rPr lang="en-US"/>
            <a:t>Speak to students </a:t>
          </a:r>
          <a:r>
            <a:rPr lang="en-US">
              <a:latin typeface="Calibri Light" panose="020F0302020204030204"/>
            </a:rPr>
            <a:t>about their accommodations privately-</a:t>
          </a:r>
          <a:r>
            <a:rPr lang="en-US"/>
            <a:t> never in front of the whole class</a:t>
          </a:r>
        </a:p>
      </dgm:t>
    </dgm:pt>
    <dgm:pt modelId="{C45AF15D-50B3-4B73-B94A-8A76ECAAEEF6}" type="parTrans" cxnId="{B32D891C-7FB7-482D-BE0E-8C84BC003D9B}">
      <dgm:prSet/>
      <dgm:spPr/>
      <dgm:t>
        <a:bodyPr/>
        <a:lstStyle/>
        <a:p>
          <a:endParaRPr lang="en-US"/>
        </a:p>
      </dgm:t>
    </dgm:pt>
    <dgm:pt modelId="{0EEE3ECB-DD5D-4933-A39F-8451E74D2821}" type="sibTrans" cxnId="{B32D891C-7FB7-482D-BE0E-8C84BC003D9B}">
      <dgm:prSet/>
      <dgm:spPr/>
      <dgm:t>
        <a:bodyPr/>
        <a:lstStyle/>
        <a:p>
          <a:endParaRPr lang="en-US"/>
        </a:p>
      </dgm:t>
    </dgm:pt>
    <dgm:pt modelId="{8D42289B-22C4-488A-A89A-DD07C996DC0B}">
      <dgm:prSet phldr="0"/>
      <dgm:spPr/>
      <dgm:t>
        <a:bodyPr/>
        <a:lstStyle/>
        <a:p>
          <a:r>
            <a:rPr lang="en-US" b="1">
              <a:latin typeface="Calibri Light" panose="020F0302020204030204"/>
            </a:rPr>
            <a:t>Adapt</a:t>
          </a:r>
          <a:endParaRPr lang="en-US" b="1"/>
        </a:p>
      </dgm:t>
    </dgm:pt>
    <dgm:pt modelId="{DF8512BA-66C4-426E-B10A-F41EF57C06DF}" type="parTrans" cxnId="{1B446B73-E526-427C-A011-62AE6A5C365F}">
      <dgm:prSet/>
      <dgm:spPr/>
      <dgm:t>
        <a:bodyPr/>
        <a:lstStyle/>
        <a:p>
          <a:endParaRPr lang="en-US"/>
        </a:p>
      </dgm:t>
    </dgm:pt>
    <dgm:pt modelId="{6E044A4E-4E79-4006-8182-322FF04A55EA}" type="sibTrans" cxnId="{1B446B73-E526-427C-A011-62AE6A5C365F}">
      <dgm:prSet/>
      <dgm:spPr/>
      <dgm:t>
        <a:bodyPr/>
        <a:lstStyle/>
        <a:p>
          <a:endParaRPr lang="en-US"/>
        </a:p>
      </dgm:t>
    </dgm:pt>
    <dgm:pt modelId="{2D96217E-977C-46C5-806F-3267E03E5BBA}">
      <dgm:prSet/>
      <dgm:spPr/>
      <dgm:t>
        <a:bodyPr/>
        <a:lstStyle/>
        <a:p>
          <a:r>
            <a:rPr lang="en-US"/>
            <a:t>Adapt the classroom environment to be inclusive</a:t>
          </a:r>
        </a:p>
      </dgm:t>
    </dgm:pt>
    <dgm:pt modelId="{0FE4683D-7D4E-46CE-98D0-65325B8ED171}" type="parTrans" cxnId="{D95CE7D5-F03C-4A19-AEDA-40F34C5974D7}">
      <dgm:prSet/>
      <dgm:spPr/>
      <dgm:t>
        <a:bodyPr/>
        <a:lstStyle/>
        <a:p>
          <a:endParaRPr lang="en-US"/>
        </a:p>
      </dgm:t>
    </dgm:pt>
    <dgm:pt modelId="{52671F89-B995-4148-8019-1BFCA61909AA}" type="sibTrans" cxnId="{D95CE7D5-F03C-4A19-AEDA-40F34C5974D7}">
      <dgm:prSet/>
      <dgm:spPr/>
      <dgm:t>
        <a:bodyPr/>
        <a:lstStyle/>
        <a:p>
          <a:endParaRPr lang="en-US"/>
        </a:p>
      </dgm:t>
    </dgm:pt>
    <dgm:pt modelId="{8B51EE6F-DFF3-49FD-A305-14851B6A2600}">
      <dgm:prSet/>
      <dgm:spPr/>
      <dgm:t>
        <a:bodyPr/>
        <a:lstStyle/>
        <a:p>
          <a:r>
            <a:rPr lang="en-US"/>
            <a:t>Furniture placement</a:t>
          </a:r>
        </a:p>
      </dgm:t>
    </dgm:pt>
    <dgm:pt modelId="{F628BA00-EE8F-453D-ACBB-C11FFDD4EBAD}" type="parTrans" cxnId="{6120F7E6-4A2E-4F72-B12C-7421A7F1DF2B}">
      <dgm:prSet/>
      <dgm:spPr/>
      <dgm:t>
        <a:bodyPr/>
        <a:lstStyle/>
        <a:p>
          <a:endParaRPr lang="en-US"/>
        </a:p>
      </dgm:t>
    </dgm:pt>
    <dgm:pt modelId="{5AE9EE54-DC5E-46C5-9DD3-3B98DF398C73}" type="sibTrans" cxnId="{6120F7E6-4A2E-4F72-B12C-7421A7F1DF2B}">
      <dgm:prSet/>
      <dgm:spPr/>
      <dgm:t>
        <a:bodyPr/>
        <a:lstStyle/>
        <a:p>
          <a:endParaRPr lang="en-US"/>
        </a:p>
      </dgm:t>
    </dgm:pt>
    <dgm:pt modelId="{FE95FF6D-86F2-419D-8EFB-20C449C2FD6A}">
      <dgm:prSet/>
      <dgm:spPr/>
      <dgm:t>
        <a:bodyPr/>
        <a:lstStyle/>
        <a:p>
          <a:r>
            <a:rPr lang="en-US"/>
            <a:t>Virtual platforms accessible </a:t>
          </a:r>
        </a:p>
      </dgm:t>
    </dgm:pt>
    <dgm:pt modelId="{7E055F7A-F5C1-4F9A-BF58-3AE63AAC93B2}" type="parTrans" cxnId="{36C6154F-666C-4E73-9269-F1314408D287}">
      <dgm:prSet/>
      <dgm:spPr/>
      <dgm:t>
        <a:bodyPr/>
        <a:lstStyle/>
        <a:p>
          <a:endParaRPr lang="en-US"/>
        </a:p>
      </dgm:t>
    </dgm:pt>
    <dgm:pt modelId="{47A48956-E580-4078-A96C-08D834DC9921}" type="sibTrans" cxnId="{36C6154F-666C-4E73-9269-F1314408D287}">
      <dgm:prSet/>
      <dgm:spPr/>
      <dgm:t>
        <a:bodyPr/>
        <a:lstStyle/>
        <a:p>
          <a:endParaRPr lang="en-US"/>
        </a:p>
      </dgm:t>
    </dgm:pt>
    <dgm:pt modelId="{C1B5AE46-2CF5-469F-A19C-619B18675882}" type="pres">
      <dgm:prSet presAssocID="{2DC7D401-F6C0-4245-A1AA-A8F0F304F27F}" presName="Name0" presStyleCnt="0">
        <dgm:presLayoutVars>
          <dgm:dir/>
          <dgm:animLvl val="lvl"/>
          <dgm:resizeHandles val="exact"/>
        </dgm:presLayoutVars>
      </dgm:prSet>
      <dgm:spPr/>
    </dgm:pt>
    <dgm:pt modelId="{99A2F866-EF60-4EFC-995E-7EB2FB504952}" type="pres">
      <dgm:prSet presAssocID="{EC439FA5-0B3D-4805-AB49-DA54423AF25B}" presName="composite" presStyleCnt="0"/>
      <dgm:spPr/>
    </dgm:pt>
    <dgm:pt modelId="{11C00E39-215D-49AB-812C-F0E24E42D5E5}" type="pres">
      <dgm:prSet presAssocID="{EC439FA5-0B3D-4805-AB49-DA54423AF25B}" presName="parTx" presStyleLbl="alignNode1" presStyleIdx="0" presStyleCnt="4">
        <dgm:presLayoutVars>
          <dgm:chMax val="0"/>
          <dgm:chPref val="0"/>
        </dgm:presLayoutVars>
      </dgm:prSet>
      <dgm:spPr/>
    </dgm:pt>
    <dgm:pt modelId="{14751B37-1E3D-4E47-8F39-1F6272EF6ADF}" type="pres">
      <dgm:prSet presAssocID="{EC439FA5-0B3D-4805-AB49-DA54423AF25B}" presName="desTx" presStyleLbl="alignAccFollowNode1" presStyleIdx="0" presStyleCnt="4">
        <dgm:presLayoutVars/>
      </dgm:prSet>
      <dgm:spPr/>
    </dgm:pt>
    <dgm:pt modelId="{6212AAAD-30DA-4F45-8A81-9962BADA7398}" type="pres">
      <dgm:prSet presAssocID="{1FD99F81-08FD-4931-A1FF-80AE1E5015CE}" presName="space" presStyleCnt="0"/>
      <dgm:spPr/>
    </dgm:pt>
    <dgm:pt modelId="{03F086DA-2B6F-466C-8E37-016FF5E218FF}" type="pres">
      <dgm:prSet presAssocID="{93BF0BB3-B92D-4AAE-8602-81854698F5AB}" presName="composite" presStyleCnt="0"/>
      <dgm:spPr/>
    </dgm:pt>
    <dgm:pt modelId="{4F01B347-165B-4EDB-B5FE-7EC53D8AFFF9}" type="pres">
      <dgm:prSet presAssocID="{93BF0BB3-B92D-4AAE-8602-81854698F5AB}" presName="parTx" presStyleLbl="alignNode1" presStyleIdx="1" presStyleCnt="4">
        <dgm:presLayoutVars>
          <dgm:chMax val="0"/>
          <dgm:chPref val="0"/>
        </dgm:presLayoutVars>
      </dgm:prSet>
      <dgm:spPr/>
    </dgm:pt>
    <dgm:pt modelId="{04C5AA81-E385-4C07-9A03-814747D99DF8}" type="pres">
      <dgm:prSet presAssocID="{93BF0BB3-B92D-4AAE-8602-81854698F5AB}" presName="desTx" presStyleLbl="alignAccFollowNode1" presStyleIdx="1" presStyleCnt="4">
        <dgm:presLayoutVars/>
      </dgm:prSet>
      <dgm:spPr/>
    </dgm:pt>
    <dgm:pt modelId="{93644845-A343-4BDA-B2A8-A0747F00A5E7}" type="pres">
      <dgm:prSet presAssocID="{29ED7585-86CE-4254-87D0-B3190F33D8F5}" presName="space" presStyleCnt="0"/>
      <dgm:spPr/>
    </dgm:pt>
    <dgm:pt modelId="{B6449B42-BD61-45E1-BFEA-ED3CA5C75A2C}" type="pres">
      <dgm:prSet presAssocID="{58A80C29-2CF8-4AAB-81CD-027D72BCA632}" presName="composite" presStyleCnt="0"/>
      <dgm:spPr/>
    </dgm:pt>
    <dgm:pt modelId="{A3ECB979-DFBD-49BC-98F1-B4F38A750876}" type="pres">
      <dgm:prSet presAssocID="{58A80C29-2CF8-4AAB-81CD-027D72BCA632}" presName="parTx" presStyleLbl="alignNode1" presStyleIdx="2" presStyleCnt="4">
        <dgm:presLayoutVars>
          <dgm:chMax val="0"/>
          <dgm:chPref val="0"/>
        </dgm:presLayoutVars>
      </dgm:prSet>
      <dgm:spPr/>
    </dgm:pt>
    <dgm:pt modelId="{3A5B5DA2-0D19-48B1-B44C-EEC7F7B78592}" type="pres">
      <dgm:prSet presAssocID="{58A80C29-2CF8-4AAB-81CD-027D72BCA632}" presName="desTx" presStyleLbl="alignAccFollowNode1" presStyleIdx="2" presStyleCnt="4">
        <dgm:presLayoutVars/>
      </dgm:prSet>
      <dgm:spPr/>
    </dgm:pt>
    <dgm:pt modelId="{6ACCBBD3-FD82-4E97-9CD4-081EE7A1A7D3}" type="pres">
      <dgm:prSet presAssocID="{64D9B70C-5F13-40D7-818A-0954F0C74C42}" presName="space" presStyleCnt="0"/>
      <dgm:spPr/>
    </dgm:pt>
    <dgm:pt modelId="{230EE61B-ED4B-43AC-B89C-CCDF6009667A}" type="pres">
      <dgm:prSet presAssocID="{8D42289B-22C4-488A-A89A-DD07C996DC0B}" presName="composite" presStyleCnt="0"/>
      <dgm:spPr/>
    </dgm:pt>
    <dgm:pt modelId="{9C624F85-CB50-4B40-9842-BE2141775B9E}" type="pres">
      <dgm:prSet presAssocID="{8D42289B-22C4-488A-A89A-DD07C996DC0B}" presName="parTx" presStyleLbl="alignNode1" presStyleIdx="3" presStyleCnt="4">
        <dgm:presLayoutVars>
          <dgm:chMax val="0"/>
          <dgm:chPref val="0"/>
        </dgm:presLayoutVars>
      </dgm:prSet>
      <dgm:spPr/>
    </dgm:pt>
    <dgm:pt modelId="{4CB385E0-E98A-4941-A76D-971F680E771D}" type="pres">
      <dgm:prSet presAssocID="{8D42289B-22C4-488A-A89A-DD07C996DC0B}" presName="desTx" presStyleLbl="alignAccFollowNode1" presStyleIdx="3" presStyleCnt="4">
        <dgm:presLayoutVars/>
      </dgm:prSet>
      <dgm:spPr/>
    </dgm:pt>
  </dgm:ptLst>
  <dgm:cxnLst>
    <dgm:cxn modelId="{127FA51A-5D6E-4AFD-B9C5-AB8DBDBD2C1F}" type="presOf" srcId="{58A80C29-2CF8-4AAB-81CD-027D72BCA632}" destId="{A3ECB979-DFBD-49BC-98F1-B4F38A750876}" srcOrd="0" destOrd="0" presId="urn:microsoft.com/office/officeart/2016/7/layout/ChevronBlockProcess"/>
    <dgm:cxn modelId="{3678871B-55D7-42D9-85EB-EF1ABDC06395}" type="presOf" srcId="{792E1442-CD23-4FE9-92D1-A65AC8F4B987}" destId="{3A5B5DA2-0D19-48B1-B44C-EEC7F7B78592}" srcOrd="0" destOrd="0" presId="urn:microsoft.com/office/officeart/2016/7/layout/ChevronBlockProcess"/>
    <dgm:cxn modelId="{B32D891C-7FB7-482D-BE0E-8C84BC003D9B}" srcId="{58A80C29-2CF8-4AAB-81CD-027D72BCA632}" destId="{792E1442-CD23-4FE9-92D1-A65AC8F4B987}" srcOrd="0" destOrd="0" parTransId="{C45AF15D-50B3-4B73-B94A-8A76ECAAEEF6}" sibTransId="{0EEE3ECB-DD5D-4933-A39F-8451E74D2821}"/>
    <dgm:cxn modelId="{7DEF713A-E5E8-4EA3-8748-3E3D25368218}" type="presOf" srcId="{8B51EE6F-DFF3-49FD-A305-14851B6A2600}" destId="{4CB385E0-E98A-4941-A76D-971F680E771D}" srcOrd="0" destOrd="1" presId="urn:microsoft.com/office/officeart/2016/7/layout/ChevronBlockProcess"/>
    <dgm:cxn modelId="{AC9F6D43-C453-4000-A2CE-EFF9D14EDB59}" srcId="{EC439FA5-0B3D-4805-AB49-DA54423AF25B}" destId="{8AFB3D7B-44E1-485A-ABA8-22F581B49BE7}" srcOrd="0" destOrd="0" parTransId="{4F47A886-422E-412C-A52B-547FE29EE4C0}" sibTransId="{C81EFB2C-96A6-40A0-A36B-5D3D1B2BAA79}"/>
    <dgm:cxn modelId="{36C6154F-666C-4E73-9269-F1314408D287}" srcId="{2D96217E-977C-46C5-806F-3267E03E5BBA}" destId="{FE95FF6D-86F2-419D-8EFB-20C449C2FD6A}" srcOrd="1" destOrd="0" parTransId="{7E055F7A-F5C1-4F9A-BF58-3AE63AAC93B2}" sibTransId="{47A48956-E580-4078-A96C-08D834DC9921}"/>
    <dgm:cxn modelId="{1B446B73-E526-427C-A011-62AE6A5C365F}" srcId="{2DC7D401-F6C0-4245-A1AA-A8F0F304F27F}" destId="{8D42289B-22C4-488A-A89A-DD07C996DC0B}" srcOrd="3" destOrd="0" parTransId="{DF8512BA-66C4-426E-B10A-F41EF57C06DF}" sibTransId="{6E044A4E-4E79-4006-8182-322FF04A55EA}"/>
    <dgm:cxn modelId="{3538775A-3986-45FB-B8F1-1DE6D0C7EC28}" type="presOf" srcId="{2D96217E-977C-46C5-806F-3267E03E5BBA}" destId="{4CB385E0-E98A-4941-A76D-971F680E771D}" srcOrd="0" destOrd="0" presId="urn:microsoft.com/office/officeart/2016/7/layout/ChevronBlockProcess"/>
    <dgm:cxn modelId="{AB315C86-0F28-45CA-BC98-3A761243D7B8}" srcId="{2DC7D401-F6C0-4245-A1AA-A8F0F304F27F}" destId="{93BF0BB3-B92D-4AAE-8602-81854698F5AB}" srcOrd="1" destOrd="0" parTransId="{AD99B7BA-B863-4C67-BFAA-DB6CF8397B1D}" sibTransId="{29ED7585-86CE-4254-87D0-B3190F33D8F5}"/>
    <dgm:cxn modelId="{34AD8D87-1EDC-425F-B141-709B37323672}" type="presOf" srcId="{EC439FA5-0B3D-4805-AB49-DA54423AF25B}" destId="{11C00E39-215D-49AB-812C-F0E24E42D5E5}" srcOrd="0" destOrd="0" presId="urn:microsoft.com/office/officeart/2016/7/layout/ChevronBlockProcess"/>
    <dgm:cxn modelId="{5AA24096-96B5-4DF8-93F1-F41398B01726}" type="presOf" srcId="{015C1E1E-599F-4AF9-8BFC-80D10E714231}" destId="{04C5AA81-E385-4C07-9A03-814747D99DF8}" srcOrd="0" destOrd="0" presId="urn:microsoft.com/office/officeart/2016/7/layout/ChevronBlockProcess"/>
    <dgm:cxn modelId="{3C500A97-161A-4FEA-8E06-5D676F0430BA}" type="presOf" srcId="{93BF0BB3-B92D-4AAE-8602-81854698F5AB}" destId="{4F01B347-165B-4EDB-B5FE-7EC53D8AFFF9}" srcOrd="0" destOrd="0" presId="urn:microsoft.com/office/officeart/2016/7/layout/ChevronBlockProcess"/>
    <dgm:cxn modelId="{EBFDA3A3-9E15-4763-B2F1-DF8ADB89DEE4}" type="presOf" srcId="{2DC7D401-F6C0-4245-A1AA-A8F0F304F27F}" destId="{C1B5AE46-2CF5-469F-A19C-619B18675882}" srcOrd="0" destOrd="0" presId="urn:microsoft.com/office/officeart/2016/7/layout/ChevronBlockProcess"/>
    <dgm:cxn modelId="{DB58D6A3-C021-4C50-A6E1-FCFB95A181D7}" srcId="{2DC7D401-F6C0-4245-A1AA-A8F0F304F27F}" destId="{58A80C29-2CF8-4AAB-81CD-027D72BCA632}" srcOrd="2" destOrd="0" parTransId="{433D9D84-550D-495D-B7CE-DFB026779347}" sibTransId="{64D9B70C-5F13-40D7-818A-0954F0C74C42}"/>
    <dgm:cxn modelId="{E57B1BB2-3056-48D6-ADAF-F2183DA4BB05}" srcId="{2DC7D401-F6C0-4245-A1AA-A8F0F304F27F}" destId="{EC439FA5-0B3D-4805-AB49-DA54423AF25B}" srcOrd="0" destOrd="0" parTransId="{D7F93485-4274-41AA-AECB-27D4925113AA}" sibTransId="{1FD99F81-08FD-4931-A1FF-80AE1E5015CE}"/>
    <dgm:cxn modelId="{D0C8BEB2-BD38-48D3-A617-BB919C70B681}" type="presOf" srcId="{8D42289B-22C4-488A-A89A-DD07C996DC0B}" destId="{9C624F85-CB50-4B40-9842-BE2141775B9E}" srcOrd="0" destOrd="0" presId="urn:microsoft.com/office/officeart/2016/7/layout/ChevronBlockProcess"/>
    <dgm:cxn modelId="{DD387ED1-9E4F-404F-9E88-EB334604D3DE}" type="presOf" srcId="{8AFB3D7B-44E1-485A-ABA8-22F581B49BE7}" destId="{14751B37-1E3D-4E47-8F39-1F6272EF6ADF}" srcOrd="0" destOrd="0" presId="urn:microsoft.com/office/officeart/2016/7/layout/ChevronBlockProcess"/>
    <dgm:cxn modelId="{F46F21D3-2FC8-4CEA-A503-BE811F5C2A1B}" srcId="{93BF0BB3-B92D-4AAE-8602-81854698F5AB}" destId="{015C1E1E-599F-4AF9-8BFC-80D10E714231}" srcOrd="0" destOrd="0" parTransId="{440F263C-D77B-464A-804E-8199C036C06F}" sibTransId="{000C2884-8D47-452C-AB86-69B8568F9014}"/>
    <dgm:cxn modelId="{D95CE7D5-F03C-4A19-AEDA-40F34C5974D7}" srcId="{8D42289B-22C4-488A-A89A-DD07C996DC0B}" destId="{2D96217E-977C-46C5-806F-3267E03E5BBA}" srcOrd="0" destOrd="0" parTransId="{0FE4683D-7D4E-46CE-98D0-65325B8ED171}" sibTransId="{52671F89-B995-4148-8019-1BFCA61909AA}"/>
    <dgm:cxn modelId="{6120F7E6-4A2E-4F72-B12C-7421A7F1DF2B}" srcId="{2D96217E-977C-46C5-806F-3267E03E5BBA}" destId="{8B51EE6F-DFF3-49FD-A305-14851B6A2600}" srcOrd="0" destOrd="0" parTransId="{F628BA00-EE8F-453D-ACBB-C11FFDD4EBAD}" sibTransId="{5AE9EE54-DC5E-46C5-9DD3-3B98DF398C73}"/>
    <dgm:cxn modelId="{F107BAEC-1C8C-4028-8AFE-C5952EDC11AE}" type="presOf" srcId="{FE95FF6D-86F2-419D-8EFB-20C449C2FD6A}" destId="{4CB385E0-E98A-4941-A76D-971F680E771D}" srcOrd="0" destOrd="2" presId="urn:microsoft.com/office/officeart/2016/7/layout/ChevronBlockProcess"/>
    <dgm:cxn modelId="{7649ED63-0938-4933-AD6E-27FE69E21ADB}" type="presParOf" srcId="{C1B5AE46-2CF5-469F-A19C-619B18675882}" destId="{99A2F866-EF60-4EFC-995E-7EB2FB504952}" srcOrd="0" destOrd="0" presId="urn:microsoft.com/office/officeart/2016/7/layout/ChevronBlockProcess"/>
    <dgm:cxn modelId="{4EDB9354-0E0C-46CB-A72F-212F9188FB4D}" type="presParOf" srcId="{99A2F866-EF60-4EFC-995E-7EB2FB504952}" destId="{11C00E39-215D-49AB-812C-F0E24E42D5E5}" srcOrd="0" destOrd="0" presId="urn:microsoft.com/office/officeart/2016/7/layout/ChevronBlockProcess"/>
    <dgm:cxn modelId="{9EFCB8CE-141E-4557-A91D-71851C009D92}" type="presParOf" srcId="{99A2F866-EF60-4EFC-995E-7EB2FB504952}" destId="{14751B37-1E3D-4E47-8F39-1F6272EF6ADF}" srcOrd="1" destOrd="0" presId="urn:microsoft.com/office/officeart/2016/7/layout/ChevronBlockProcess"/>
    <dgm:cxn modelId="{EFF33F8C-5E6C-4975-A099-87EFFB0EBC06}" type="presParOf" srcId="{C1B5AE46-2CF5-469F-A19C-619B18675882}" destId="{6212AAAD-30DA-4F45-8A81-9962BADA7398}" srcOrd="1" destOrd="0" presId="urn:microsoft.com/office/officeart/2016/7/layout/ChevronBlockProcess"/>
    <dgm:cxn modelId="{5A28F9DD-2855-4B9B-BA17-305D9FAD6FCF}" type="presParOf" srcId="{C1B5AE46-2CF5-469F-A19C-619B18675882}" destId="{03F086DA-2B6F-466C-8E37-016FF5E218FF}" srcOrd="2" destOrd="0" presId="urn:microsoft.com/office/officeart/2016/7/layout/ChevronBlockProcess"/>
    <dgm:cxn modelId="{F0BB06BC-FCD2-4D98-8473-93E25258FB75}" type="presParOf" srcId="{03F086DA-2B6F-466C-8E37-016FF5E218FF}" destId="{4F01B347-165B-4EDB-B5FE-7EC53D8AFFF9}" srcOrd="0" destOrd="0" presId="urn:microsoft.com/office/officeart/2016/7/layout/ChevronBlockProcess"/>
    <dgm:cxn modelId="{75823A8D-D146-4229-9D6E-9779A1B09D06}" type="presParOf" srcId="{03F086DA-2B6F-466C-8E37-016FF5E218FF}" destId="{04C5AA81-E385-4C07-9A03-814747D99DF8}" srcOrd="1" destOrd="0" presId="urn:microsoft.com/office/officeart/2016/7/layout/ChevronBlockProcess"/>
    <dgm:cxn modelId="{4B1A4EEE-3F59-4D26-948C-E266AF14189B}" type="presParOf" srcId="{C1B5AE46-2CF5-469F-A19C-619B18675882}" destId="{93644845-A343-4BDA-B2A8-A0747F00A5E7}" srcOrd="3" destOrd="0" presId="urn:microsoft.com/office/officeart/2016/7/layout/ChevronBlockProcess"/>
    <dgm:cxn modelId="{74E24BA1-BEBB-42A9-9820-514C0BB155A1}" type="presParOf" srcId="{C1B5AE46-2CF5-469F-A19C-619B18675882}" destId="{B6449B42-BD61-45E1-BFEA-ED3CA5C75A2C}" srcOrd="4" destOrd="0" presId="urn:microsoft.com/office/officeart/2016/7/layout/ChevronBlockProcess"/>
    <dgm:cxn modelId="{994C347D-2260-419C-B48C-B4B109F9F7F3}" type="presParOf" srcId="{B6449B42-BD61-45E1-BFEA-ED3CA5C75A2C}" destId="{A3ECB979-DFBD-49BC-98F1-B4F38A750876}" srcOrd="0" destOrd="0" presId="urn:microsoft.com/office/officeart/2016/7/layout/ChevronBlockProcess"/>
    <dgm:cxn modelId="{5306008A-D3FB-4FD4-8173-7CACD55095D3}" type="presParOf" srcId="{B6449B42-BD61-45E1-BFEA-ED3CA5C75A2C}" destId="{3A5B5DA2-0D19-48B1-B44C-EEC7F7B78592}" srcOrd="1" destOrd="0" presId="urn:microsoft.com/office/officeart/2016/7/layout/ChevronBlockProcess"/>
    <dgm:cxn modelId="{90F672A2-551C-40EA-885F-82428A48D4F9}" type="presParOf" srcId="{C1B5AE46-2CF5-469F-A19C-619B18675882}" destId="{6ACCBBD3-FD82-4E97-9CD4-081EE7A1A7D3}" srcOrd="5" destOrd="0" presId="urn:microsoft.com/office/officeart/2016/7/layout/ChevronBlockProcess"/>
    <dgm:cxn modelId="{02520C21-D876-4AEE-990F-1A31C485758E}" type="presParOf" srcId="{C1B5AE46-2CF5-469F-A19C-619B18675882}" destId="{230EE61B-ED4B-43AC-B89C-CCDF6009667A}" srcOrd="6" destOrd="0" presId="urn:microsoft.com/office/officeart/2016/7/layout/ChevronBlockProcess"/>
    <dgm:cxn modelId="{A22776AF-3157-4229-AB73-B1787F56708D}" type="presParOf" srcId="{230EE61B-ED4B-43AC-B89C-CCDF6009667A}" destId="{9C624F85-CB50-4B40-9842-BE2141775B9E}" srcOrd="0" destOrd="0" presId="urn:microsoft.com/office/officeart/2016/7/layout/ChevronBlockProcess"/>
    <dgm:cxn modelId="{CC571FA7-92E2-4A27-84EA-06873A0CEB42}" type="presParOf" srcId="{230EE61B-ED4B-43AC-B89C-CCDF6009667A}" destId="{4CB385E0-E98A-4941-A76D-971F680E771D}"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EFF5BC-5AA4-4B05-AF5F-4556669A65DD}"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48CC220D-0D64-45D0-BE98-DFC0FCE36E26}">
      <dgm:prSet/>
      <dgm:spPr/>
      <dgm:t>
        <a:bodyPr/>
        <a:lstStyle/>
        <a:p>
          <a:pPr rtl="0"/>
          <a:r>
            <a:rPr lang="en-US"/>
            <a:t>You're so Crazy/ That's crazy</a:t>
          </a:r>
          <a:r>
            <a:rPr lang="en-US">
              <a:latin typeface="Calibri Light" panose="020F0302020204030204"/>
            </a:rPr>
            <a:t>/</a:t>
          </a:r>
          <a:r>
            <a:rPr lang="en-US"/>
            <a:t> Mad crazy</a:t>
          </a:r>
          <a:r>
            <a:rPr lang="en-US">
              <a:latin typeface="Calibri Light" panose="020F0302020204030204"/>
            </a:rPr>
            <a:t> </a:t>
          </a:r>
          <a:endParaRPr lang="en-US"/>
        </a:p>
      </dgm:t>
    </dgm:pt>
    <dgm:pt modelId="{EC51E010-C380-4A02-820C-6A1D654239C8}" type="parTrans" cxnId="{2C9AEA32-9E03-418C-8C23-5051543C2ADA}">
      <dgm:prSet/>
      <dgm:spPr/>
      <dgm:t>
        <a:bodyPr/>
        <a:lstStyle/>
        <a:p>
          <a:endParaRPr lang="en-US"/>
        </a:p>
      </dgm:t>
    </dgm:pt>
    <dgm:pt modelId="{56351C93-16FA-4383-899B-A34D8EFECEC4}" type="sibTrans" cxnId="{2C9AEA32-9E03-418C-8C23-5051543C2ADA}">
      <dgm:prSet/>
      <dgm:spPr/>
      <dgm:t>
        <a:bodyPr/>
        <a:lstStyle/>
        <a:p>
          <a:endParaRPr lang="en-US"/>
        </a:p>
      </dgm:t>
    </dgm:pt>
    <dgm:pt modelId="{58D81D62-AF2C-445A-95FF-1F4C854718F8}">
      <dgm:prSet/>
      <dgm:spPr/>
      <dgm:t>
        <a:bodyPr/>
        <a:lstStyle/>
        <a:p>
          <a:pPr rtl="0"/>
          <a:r>
            <a:rPr lang="en-US"/>
            <a:t>That's insane/You're insane</a:t>
          </a:r>
          <a:r>
            <a:rPr lang="en-US">
              <a:latin typeface="Calibri Light" panose="020F0302020204030204"/>
            </a:rPr>
            <a:t> </a:t>
          </a:r>
          <a:endParaRPr lang="en-US"/>
        </a:p>
      </dgm:t>
    </dgm:pt>
    <dgm:pt modelId="{4D26A342-B74F-4945-8189-36D58D97D407}" type="parTrans" cxnId="{65EB558F-D4C8-4B5E-AAB3-4D7085811A18}">
      <dgm:prSet/>
      <dgm:spPr/>
      <dgm:t>
        <a:bodyPr/>
        <a:lstStyle/>
        <a:p>
          <a:endParaRPr lang="en-US"/>
        </a:p>
      </dgm:t>
    </dgm:pt>
    <dgm:pt modelId="{28B84AAA-5CC0-4488-9C73-C8BADC06808F}" type="sibTrans" cxnId="{65EB558F-D4C8-4B5E-AAB3-4D7085811A18}">
      <dgm:prSet/>
      <dgm:spPr/>
      <dgm:t>
        <a:bodyPr/>
        <a:lstStyle/>
        <a:p>
          <a:endParaRPr lang="en-US"/>
        </a:p>
      </dgm:t>
    </dgm:pt>
    <dgm:pt modelId="{04714DE4-9453-4B29-BB25-E43D866F5FFA}">
      <dgm:prSet/>
      <dgm:spPr/>
      <dgm:t>
        <a:bodyPr/>
        <a:lstStyle/>
        <a:p>
          <a:r>
            <a:rPr lang="en-US"/>
            <a:t>Psycho</a:t>
          </a:r>
          <a:r>
            <a:rPr lang="en-US">
              <a:latin typeface="Calibri Light" panose="020F0302020204030204"/>
            </a:rPr>
            <a:t>!</a:t>
          </a:r>
          <a:endParaRPr lang="en-US"/>
        </a:p>
      </dgm:t>
    </dgm:pt>
    <dgm:pt modelId="{45B03E81-050B-4A64-B54D-8F32AA9C5F60}" type="parTrans" cxnId="{F48B3F30-E5B9-4458-A760-246659A17300}">
      <dgm:prSet/>
      <dgm:spPr/>
      <dgm:t>
        <a:bodyPr/>
        <a:lstStyle/>
        <a:p>
          <a:endParaRPr lang="en-US"/>
        </a:p>
      </dgm:t>
    </dgm:pt>
    <dgm:pt modelId="{CE21E26C-99BC-45E0-9D22-B69D480E6F15}" type="sibTrans" cxnId="{F48B3F30-E5B9-4458-A760-246659A17300}">
      <dgm:prSet/>
      <dgm:spPr/>
      <dgm:t>
        <a:bodyPr/>
        <a:lstStyle/>
        <a:p>
          <a:endParaRPr lang="en-US"/>
        </a:p>
      </dgm:t>
    </dgm:pt>
    <dgm:pt modelId="{FE1CCA6C-43D1-4575-9F11-D22FD88C6A96}">
      <dgm:prSet/>
      <dgm:spPr/>
      <dgm:t>
        <a:bodyPr/>
        <a:lstStyle/>
        <a:p>
          <a:r>
            <a:rPr lang="en-US"/>
            <a:t>You're nuts/That's nuts/nutty</a:t>
          </a:r>
        </a:p>
      </dgm:t>
    </dgm:pt>
    <dgm:pt modelId="{A88C21CE-5862-4FF7-B20E-26AE2B3B5863}" type="parTrans" cxnId="{17234E3D-C575-4C17-8C08-BD16F57875C8}">
      <dgm:prSet/>
      <dgm:spPr/>
      <dgm:t>
        <a:bodyPr/>
        <a:lstStyle/>
        <a:p>
          <a:endParaRPr lang="en-US"/>
        </a:p>
      </dgm:t>
    </dgm:pt>
    <dgm:pt modelId="{24F9B393-6656-4BE4-9FA6-44F132C7F67D}" type="sibTrans" cxnId="{17234E3D-C575-4C17-8C08-BD16F57875C8}">
      <dgm:prSet/>
      <dgm:spPr/>
      <dgm:t>
        <a:bodyPr/>
        <a:lstStyle/>
        <a:p>
          <a:endParaRPr lang="en-US"/>
        </a:p>
      </dgm:t>
    </dgm:pt>
    <dgm:pt modelId="{DF36BE19-05E3-4EF9-B010-C170F664128A}">
      <dgm:prSet/>
      <dgm:spPr/>
      <dgm:t>
        <a:bodyPr/>
        <a:lstStyle/>
        <a:p>
          <a:r>
            <a:rPr lang="en-US"/>
            <a:t>Lunatic!</a:t>
          </a:r>
        </a:p>
      </dgm:t>
    </dgm:pt>
    <dgm:pt modelId="{A9D587BE-5768-4DA1-BF05-19B57FA432C4}" type="parTrans" cxnId="{49E59223-8D5E-4D58-9EB6-F70F4784CF8D}">
      <dgm:prSet/>
      <dgm:spPr/>
      <dgm:t>
        <a:bodyPr/>
        <a:lstStyle/>
        <a:p>
          <a:endParaRPr lang="en-US"/>
        </a:p>
      </dgm:t>
    </dgm:pt>
    <dgm:pt modelId="{4F69FCC1-077B-4845-86AF-0BD0EF6A860F}" type="sibTrans" cxnId="{49E59223-8D5E-4D58-9EB6-F70F4784CF8D}">
      <dgm:prSet/>
      <dgm:spPr/>
      <dgm:t>
        <a:bodyPr/>
        <a:lstStyle/>
        <a:p>
          <a:endParaRPr lang="en-US"/>
        </a:p>
      </dgm:t>
    </dgm:pt>
    <dgm:pt modelId="{6891DEA3-54F9-4D0E-92C7-E3D682C76872}">
      <dgm:prSet/>
      <dgm:spPr/>
      <dgm:t>
        <a:bodyPr/>
        <a:lstStyle/>
        <a:p>
          <a:r>
            <a:rPr lang="en-US" err="1"/>
            <a:t>Schizo</a:t>
          </a:r>
          <a:r>
            <a:rPr lang="en-US"/>
            <a:t>!</a:t>
          </a:r>
        </a:p>
      </dgm:t>
    </dgm:pt>
    <dgm:pt modelId="{06D0CE91-3568-4208-9E4F-B28CCF1FDCD0}" type="parTrans" cxnId="{D196DA44-8BA4-4D5B-9204-43B089E5AECA}">
      <dgm:prSet/>
      <dgm:spPr/>
      <dgm:t>
        <a:bodyPr/>
        <a:lstStyle/>
        <a:p>
          <a:endParaRPr lang="en-US"/>
        </a:p>
      </dgm:t>
    </dgm:pt>
    <dgm:pt modelId="{BEBE7AEA-FB2E-4DC0-9B63-BFC9CCD84C29}" type="sibTrans" cxnId="{D196DA44-8BA4-4D5B-9204-43B089E5AECA}">
      <dgm:prSet/>
      <dgm:spPr/>
      <dgm:t>
        <a:bodyPr/>
        <a:lstStyle/>
        <a:p>
          <a:endParaRPr lang="en-US"/>
        </a:p>
      </dgm:t>
    </dgm:pt>
    <dgm:pt modelId="{4A1923FB-E09C-4262-834A-009DE50C9D90}">
      <dgm:prSet/>
      <dgm:spPr/>
      <dgm:t>
        <a:bodyPr/>
        <a:lstStyle/>
        <a:p>
          <a:r>
            <a:rPr lang="en-US"/>
            <a:t>Deranged</a:t>
          </a:r>
        </a:p>
      </dgm:t>
    </dgm:pt>
    <dgm:pt modelId="{D8A5D9F8-F09D-4459-B327-2F606DD2B2C5}" type="parTrans" cxnId="{05FFAACD-93A3-4DA9-A083-2333E5774AFB}">
      <dgm:prSet/>
      <dgm:spPr/>
      <dgm:t>
        <a:bodyPr/>
        <a:lstStyle/>
        <a:p>
          <a:endParaRPr lang="en-US"/>
        </a:p>
      </dgm:t>
    </dgm:pt>
    <dgm:pt modelId="{06B0EB95-6BF3-4E8B-9625-C57D0D4AE5C5}" type="sibTrans" cxnId="{05FFAACD-93A3-4DA9-A083-2333E5774AFB}">
      <dgm:prSet/>
      <dgm:spPr/>
      <dgm:t>
        <a:bodyPr/>
        <a:lstStyle/>
        <a:p>
          <a:endParaRPr lang="en-US"/>
        </a:p>
      </dgm:t>
    </dgm:pt>
    <dgm:pt modelId="{4DA512C0-78CA-4196-9715-6AC7F260F610}">
      <dgm:prSet/>
      <dgm:spPr/>
      <dgm:t>
        <a:bodyPr/>
        <a:lstStyle/>
        <a:p>
          <a:r>
            <a:rPr lang="en-US">
              <a:hlinkClick xmlns:r="http://schemas.openxmlformats.org/officeDocument/2006/relationships" r:id="rId1"/>
            </a:rPr>
            <a:t>https://everymind.org.au/mental-health/understanding-mental-health/language-and-stigma</a:t>
          </a:r>
          <a:endParaRPr lang="en-US"/>
        </a:p>
      </dgm:t>
    </dgm:pt>
    <dgm:pt modelId="{5FE4CD11-6EB2-40CA-B501-7A8312F3FCB9}" type="parTrans" cxnId="{E229510F-0DA8-481D-A207-E388774B6B11}">
      <dgm:prSet/>
      <dgm:spPr/>
      <dgm:t>
        <a:bodyPr/>
        <a:lstStyle/>
        <a:p>
          <a:endParaRPr lang="en-US"/>
        </a:p>
      </dgm:t>
    </dgm:pt>
    <dgm:pt modelId="{63F53724-E012-4DF9-9FE1-DC57C2046C88}" type="sibTrans" cxnId="{E229510F-0DA8-481D-A207-E388774B6B11}">
      <dgm:prSet/>
      <dgm:spPr/>
      <dgm:t>
        <a:bodyPr/>
        <a:lstStyle/>
        <a:p>
          <a:endParaRPr lang="en-US"/>
        </a:p>
      </dgm:t>
    </dgm:pt>
    <dgm:pt modelId="{7226CDD6-AB9F-449D-9D76-350B82AC0F6B}" type="pres">
      <dgm:prSet presAssocID="{A9EFF5BC-5AA4-4B05-AF5F-4556669A65DD}" presName="vert0" presStyleCnt="0">
        <dgm:presLayoutVars>
          <dgm:dir/>
          <dgm:animOne val="branch"/>
          <dgm:animLvl val="lvl"/>
        </dgm:presLayoutVars>
      </dgm:prSet>
      <dgm:spPr/>
    </dgm:pt>
    <dgm:pt modelId="{E44076F8-1460-46ED-B093-3A04D2A2A72F}" type="pres">
      <dgm:prSet presAssocID="{48CC220D-0D64-45D0-BE98-DFC0FCE36E26}" presName="thickLine" presStyleLbl="alignNode1" presStyleIdx="0" presStyleCnt="8"/>
      <dgm:spPr/>
    </dgm:pt>
    <dgm:pt modelId="{2BED6B6E-6615-4957-9FB0-ADC761DE40CC}" type="pres">
      <dgm:prSet presAssocID="{48CC220D-0D64-45D0-BE98-DFC0FCE36E26}" presName="horz1" presStyleCnt="0"/>
      <dgm:spPr/>
    </dgm:pt>
    <dgm:pt modelId="{3E75535E-8E7A-4030-A3FF-5B6F1D8B6B6B}" type="pres">
      <dgm:prSet presAssocID="{48CC220D-0D64-45D0-BE98-DFC0FCE36E26}" presName="tx1" presStyleLbl="revTx" presStyleIdx="0" presStyleCnt="8"/>
      <dgm:spPr/>
    </dgm:pt>
    <dgm:pt modelId="{8E59330C-6829-4073-B6AC-48D5729C4E31}" type="pres">
      <dgm:prSet presAssocID="{48CC220D-0D64-45D0-BE98-DFC0FCE36E26}" presName="vert1" presStyleCnt="0"/>
      <dgm:spPr/>
    </dgm:pt>
    <dgm:pt modelId="{1BBAC958-158E-4AD2-880F-B86EA2350FDA}" type="pres">
      <dgm:prSet presAssocID="{58D81D62-AF2C-445A-95FF-1F4C854718F8}" presName="thickLine" presStyleLbl="alignNode1" presStyleIdx="1" presStyleCnt="8"/>
      <dgm:spPr/>
    </dgm:pt>
    <dgm:pt modelId="{BE9B7DD6-6D51-486D-956A-83250FECF9D7}" type="pres">
      <dgm:prSet presAssocID="{58D81D62-AF2C-445A-95FF-1F4C854718F8}" presName="horz1" presStyleCnt="0"/>
      <dgm:spPr/>
    </dgm:pt>
    <dgm:pt modelId="{AD976A95-7D9A-465F-88C6-E13296FF2A9B}" type="pres">
      <dgm:prSet presAssocID="{58D81D62-AF2C-445A-95FF-1F4C854718F8}" presName="tx1" presStyleLbl="revTx" presStyleIdx="1" presStyleCnt="8"/>
      <dgm:spPr/>
    </dgm:pt>
    <dgm:pt modelId="{170D5FCC-00E3-45F9-9B8A-8E945B852FC7}" type="pres">
      <dgm:prSet presAssocID="{58D81D62-AF2C-445A-95FF-1F4C854718F8}" presName="vert1" presStyleCnt="0"/>
      <dgm:spPr/>
    </dgm:pt>
    <dgm:pt modelId="{9B09F8F3-25C5-4523-BD14-C9378CD105ED}" type="pres">
      <dgm:prSet presAssocID="{04714DE4-9453-4B29-BB25-E43D866F5FFA}" presName="thickLine" presStyleLbl="alignNode1" presStyleIdx="2" presStyleCnt="8"/>
      <dgm:spPr/>
    </dgm:pt>
    <dgm:pt modelId="{C903C8F2-DD01-4A65-9EFB-A8C6E251A198}" type="pres">
      <dgm:prSet presAssocID="{04714DE4-9453-4B29-BB25-E43D866F5FFA}" presName="horz1" presStyleCnt="0"/>
      <dgm:spPr/>
    </dgm:pt>
    <dgm:pt modelId="{C7ED4D31-D6D9-48DA-9D14-786FE3312F49}" type="pres">
      <dgm:prSet presAssocID="{04714DE4-9453-4B29-BB25-E43D866F5FFA}" presName="tx1" presStyleLbl="revTx" presStyleIdx="2" presStyleCnt="8"/>
      <dgm:spPr/>
    </dgm:pt>
    <dgm:pt modelId="{782E9BE7-81FA-4E86-B132-563A9A26987D}" type="pres">
      <dgm:prSet presAssocID="{04714DE4-9453-4B29-BB25-E43D866F5FFA}" presName="vert1" presStyleCnt="0"/>
      <dgm:spPr/>
    </dgm:pt>
    <dgm:pt modelId="{7FCDDDF7-6C09-4DBF-AC6D-AD205AED0DE4}" type="pres">
      <dgm:prSet presAssocID="{FE1CCA6C-43D1-4575-9F11-D22FD88C6A96}" presName="thickLine" presStyleLbl="alignNode1" presStyleIdx="3" presStyleCnt="8"/>
      <dgm:spPr/>
    </dgm:pt>
    <dgm:pt modelId="{77229242-E89C-47A4-824F-4B9C0587B343}" type="pres">
      <dgm:prSet presAssocID="{FE1CCA6C-43D1-4575-9F11-D22FD88C6A96}" presName="horz1" presStyleCnt="0"/>
      <dgm:spPr/>
    </dgm:pt>
    <dgm:pt modelId="{DB414505-1323-4F45-96D3-94B91701948C}" type="pres">
      <dgm:prSet presAssocID="{FE1CCA6C-43D1-4575-9F11-D22FD88C6A96}" presName="tx1" presStyleLbl="revTx" presStyleIdx="3" presStyleCnt="8"/>
      <dgm:spPr/>
    </dgm:pt>
    <dgm:pt modelId="{EA286C88-21E5-4BFC-A0F1-FBB01FCA3FA1}" type="pres">
      <dgm:prSet presAssocID="{FE1CCA6C-43D1-4575-9F11-D22FD88C6A96}" presName="vert1" presStyleCnt="0"/>
      <dgm:spPr/>
    </dgm:pt>
    <dgm:pt modelId="{9D947FB3-12B1-4FEF-9B21-EE43F04789E0}" type="pres">
      <dgm:prSet presAssocID="{DF36BE19-05E3-4EF9-B010-C170F664128A}" presName="thickLine" presStyleLbl="alignNode1" presStyleIdx="4" presStyleCnt="8"/>
      <dgm:spPr/>
    </dgm:pt>
    <dgm:pt modelId="{108F4714-B990-4280-A0FD-94C27F51A1C9}" type="pres">
      <dgm:prSet presAssocID="{DF36BE19-05E3-4EF9-B010-C170F664128A}" presName="horz1" presStyleCnt="0"/>
      <dgm:spPr/>
    </dgm:pt>
    <dgm:pt modelId="{2C3E1B6C-BD74-46B9-828E-C60F03B424D4}" type="pres">
      <dgm:prSet presAssocID="{DF36BE19-05E3-4EF9-B010-C170F664128A}" presName="tx1" presStyleLbl="revTx" presStyleIdx="4" presStyleCnt="8"/>
      <dgm:spPr/>
    </dgm:pt>
    <dgm:pt modelId="{F7C5FF07-ED97-4F2F-A650-80E1BDF70F55}" type="pres">
      <dgm:prSet presAssocID="{DF36BE19-05E3-4EF9-B010-C170F664128A}" presName="vert1" presStyleCnt="0"/>
      <dgm:spPr/>
    </dgm:pt>
    <dgm:pt modelId="{4FFB4551-CAFF-4887-AA43-F6A777A03613}" type="pres">
      <dgm:prSet presAssocID="{6891DEA3-54F9-4D0E-92C7-E3D682C76872}" presName="thickLine" presStyleLbl="alignNode1" presStyleIdx="5" presStyleCnt="8"/>
      <dgm:spPr/>
    </dgm:pt>
    <dgm:pt modelId="{2916DB64-910E-4F66-95BB-E3706F126C50}" type="pres">
      <dgm:prSet presAssocID="{6891DEA3-54F9-4D0E-92C7-E3D682C76872}" presName="horz1" presStyleCnt="0"/>
      <dgm:spPr/>
    </dgm:pt>
    <dgm:pt modelId="{D6D8A1CD-100C-43BB-9820-F7141F3D20B8}" type="pres">
      <dgm:prSet presAssocID="{6891DEA3-54F9-4D0E-92C7-E3D682C76872}" presName="tx1" presStyleLbl="revTx" presStyleIdx="5" presStyleCnt="8"/>
      <dgm:spPr/>
    </dgm:pt>
    <dgm:pt modelId="{93A44B23-1591-489C-BE0C-8F9594E6CE22}" type="pres">
      <dgm:prSet presAssocID="{6891DEA3-54F9-4D0E-92C7-E3D682C76872}" presName="vert1" presStyleCnt="0"/>
      <dgm:spPr/>
    </dgm:pt>
    <dgm:pt modelId="{0E9F7DB6-D4CC-4C70-BB7C-20A01EE14BAE}" type="pres">
      <dgm:prSet presAssocID="{4A1923FB-E09C-4262-834A-009DE50C9D90}" presName="thickLine" presStyleLbl="alignNode1" presStyleIdx="6" presStyleCnt="8"/>
      <dgm:spPr/>
    </dgm:pt>
    <dgm:pt modelId="{194963A1-BF53-47EF-A579-61337187D058}" type="pres">
      <dgm:prSet presAssocID="{4A1923FB-E09C-4262-834A-009DE50C9D90}" presName="horz1" presStyleCnt="0"/>
      <dgm:spPr/>
    </dgm:pt>
    <dgm:pt modelId="{FF258A6F-F8C7-4733-B1F3-5B52DFE829E8}" type="pres">
      <dgm:prSet presAssocID="{4A1923FB-E09C-4262-834A-009DE50C9D90}" presName="tx1" presStyleLbl="revTx" presStyleIdx="6" presStyleCnt="8"/>
      <dgm:spPr/>
    </dgm:pt>
    <dgm:pt modelId="{3FEA7587-B0E6-4769-A58E-D115240E2D8F}" type="pres">
      <dgm:prSet presAssocID="{4A1923FB-E09C-4262-834A-009DE50C9D90}" presName="vert1" presStyleCnt="0"/>
      <dgm:spPr/>
    </dgm:pt>
    <dgm:pt modelId="{CDF54D94-BA6E-4261-BEFD-980272B6390C}" type="pres">
      <dgm:prSet presAssocID="{4DA512C0-78CA-4196-9715-6AC7F260F610}" presName="thickLine" presStyleLbl="alignNode1" presStyleIdx="7" presStyleCnt="8"/>
      <dgm:spPr/>
    </dgm:pt>
    <dgm:pt modelId="{0A826D95-8E12-4AD9-99CC-785BE12F4E29}" type="pres">
      <dgm:prSet presAssocID="{4DA512C0-78CA-4196-9715-6AC7F260F610}" presName="horz1" presStyleCnt="0"/>
      <dgm:spPr/>
    </dgm:pt>
    <dgm:pt modelId="{F4965D9C-DA27-4182-975E-B96CFB919425}" type="pres">
      <dgm:prSet presAssocID="{4DA512C0-78CA-4196-9715-6AC7F260F610}" presName="tx1" presStyleLbl="revTx" presStyleIdx="7" presStyleCnt="8"/>
      <dgm:spPr/>
    </dgm:pt>
    <dgm:pt modelId="{1A52E148-8231-4A25-A17E-9BF4843B243F}" type="pres">
      <dgm:prSet presAssocID="{4DA512C0-78CA-4196-9715-6AC7F260F610}" presName="vert1" presStyleCnt="0"/>
      <dgm:spPr/>
    </dgm:pt>
  </dgm:ptLst>
  <dgm:cxnLst>
    <dgm:cxn modelId="{5D13B909-52C1-44B8-A97F-828D8B555572}" type="presOf" srcId="{04714DE4-9453-4B29-BB25-E43D866F5FFA}" destId="{C7ED4D31-D6D9-48DA-9D14-786FE3312F49}" srcOrd="0" destOrd="0" presId="urn:microsoft.com/office/officeart/2008/layout/LinedList"/>
    <dgm:cxn modelId="{E229510F-0DA8-481D-A207-E388774B6B11}" srcId="{A9EFF5BC-5AA4-4B05-AF5F-4556669A65DD}" destId="{4DA512C0-78CA-4196-9715-6AC7F260F610}" srcOrd="7" destOrd="0" parTransId="{5FE4CD11-6EB2-40CA-B501-7A8312F3FCB9}" sibTransId="{63F53724-E012-4DF9-9FE1-DC57C2046C88}"/>
    <dgm:cxn modelId="{538A1514-C85E-4D3B-81B1-2CB6ADEBE8E2}" type="presOf" srcId="{48CC220D-0D64-45D0-BE98-DFC0FCE36E26}" destId="{3E75535E-8E7A-4030-A3FF-5B6F1D8B6B6B}" srcOrd="0" destOrd="0" presId="urn:microsoft.com/office/officeart/2008/layout/LinedList"/>
    <dgm:cxn modelId="{F17C4614-30D8-4431-8150-20A1DB2B15C8}" type="presOf" srcId="{4A1923FB-E09C-4262-834A-009DE50C9D90}" destId="{FF258A6F-F8C7-4733-B1F3-5B52DFE829E8}" srcOrd="0" destOrd="0" presId="urn:microsoft.com/office/officeart/2008/layout/LinedList"/>
    <dgm:cxn modelId="{F759961F-F55D-4821-97F2-6589D6281797}" type="presOf" srcId="{FE1CCA6C-43D1-4575-9F11-D22FD88C6A96}" destId="{DB414505-1323-4F45-96D3-94B91701948C}" srcOrd="0" destOrd="0" presId="urn:microsoft.com/office/officeart/2008/layout/LinedList"/>
    <dgm:cxn modelId="{49E59223-8D5E-4D58-9EB6-F70F4784CF8D}" srcId="{A9EFF5BC-5AA4-4B05-AF5F-4556669A65DD}" destId="{DF36BE19-05E3-4EF9-B010-C170F664128A}" srcOrd="4" destOrd="0" parTransId="{A9D587BE-5768-4DA1-BF05-19B57FA432C4}" sibTransId="{4F69FCC1-077B-4845-86AF-0BD0EF6A860F}"/>
    <dgm:cxn modelId="{F48B3F30-E5B9-4458-A760-246659A17300}" srcId="{A9EFF5BC-5AA4-4B05-AF5F-4556669A65DD}" destId="{04714DE4-9453-4B29-BB25-E43D866F5FFA}" srcOrd="2" destOrd="0" parTransId="{45B03E81-050B-4A64-B54D-8F32AA9C5F60}" sibTransId="{CE21E26C-99BC-45E0-9D22-B69D480E6F15}"/>
    <dgm:cxn modelId="{CA686732-07F8-4C16-864B-717BDF010BB6}" type="presOf" srcId="{6891DEA3-54F9-4D0E-92C7-E3D682C76872}" destId="{D6D8A1CD-100C-43BB-9820-F7141F3D20B8}" srcOrd="0" destOrd="0" presId="urn:microsoft.com/office/officeart/2008/layout/LinedList"/>
    <dgm:cxn modelId="{2C9AEA32-9E03-418C-8C23-5051543C2ADA}" srcId="{A9EFF5BC-5AA4-4B05-AF5F-4556669A65DD}" destId="{48CC220D-0D64-45D0-BE98-DFC0FCE36E26}" srcOrd="0" destOrd="0" parTransId="{EC51E010-C380-4A02-820C-6A1D654239C8}" sibTransId="{56351C93-16FA-4383-899B-A34D8EFECEC4}"/>
    <dgm:cxn modelId="{7AA09734-4B63-4D8C-B266-29B38C5CA011}" type="presOf" srcId="{4DA512C0-78CA-4196-9715-6AC7F260F610}" destId="{F4965D9C-DA27-4182-975E-B96CFB919425}" srcOrd="0" destOrd="0" presId="urn:microsoft.com/office/officeart/2008/layout/LinedList"/>
    <dgm:cxn modelId="{17234E3D-C575-4C17-8C08-BD16F57875C8}" srcId="{A9EFF5BC-5AA4-4B05-AF5F-4556669A65DD}" destId="{FE1CCA6C-43D1-4575-9F11-D22FD88C6A96}" srcOrd="3" destOrd="0" parTransId="{A88C21CE-5862-4FF7-B20E-26AE2B3B5863}" sibTransId="{24F9B393-6656-4BE4-9FA6-44F132C7F67D}"/>
    <dgm:cxn modelId="{D196DA44-8BA4-4D5B-9204-43B089E5AECA}" srcId="{A9EFF5BC-5AA4-4B05-AF5F-4556669A65DD}" destId="{6891DEA3-54F9-4D0E-92C7-E3D682C76872}" srcOrd="5" destOrd="0" parTransId="{06D0CE91-3568-4208-9E4F-B28CCF1FDCD0}" sibTransId="{BEBE7AEA-FB2E-4DC0-9B63-BFC9CCD84C29}"/>
    <dgm:cxn modelId="{32665F66-A1C9-4A8D-AEA3-D0E83B7169EB}" type="presOf" srcId="{58D81D62-AF2C-445A-95FF-1F4C854718F8}" destId="{AD976A95-7D9A-465F-88C6-E13296FF2A9B}" srcOrd="0" destOrd="0" presId="urn:microsoft.com/office/officeart/2008/layout/LinedList"/>
    <dgm:cxn modelId="{9C4B567B-B8EE-4144-9B20-F1BA1290D098}" type="presOf" srcId="{DF36BE19-05E3-4EF9-B010-C170F664128A}" destId="{2C3E1B6C-BD74-46B9-828E-C60F03B424D4}" srcOrd="0" destOrd="0" presId="urn:microsoft.com/office/officeart/2008/layout/LinedList"/>
    <dgm:cxn modelId="{65EB558F-D4C8-4B5E-AAB3-4D7085811A18}" srcId="{A9EFF5BC-5AA4-4B05-AF5F-4556669A65DD}" destId="{58D81D62-AF2C-445A-95FF-1F4C854718F8}" srcOrd="1" destOrd="0" parTransId="{4D26A342-B74F-4945-8189-36D58D97D407}" sibTransId="{28B84AAA-5CC0-4488-9C73-C8BADC06808F}"/>
    <dgm:cxn modelId="{4FE107B8-4EAB-4716-A554-23C44A5BD8E3}" type="presOf" srcId="{A9EFF5BC-5AA4-4B05-AF5F-4556669A65DD}" destId="{7226CDD6-AB9F-449D-9D76-350B82AC0F6B}" srcOrd="0" destOrd="0" presId="urn:microsoft.com/office/officeart/2008/layout/LinedList"/>
    <dgm:cxn modelId="{05FFAACD-93A3-4DA9-A083-2333E5774AFB}" srcId="{A9EFF5BC-5AA4-4B05-AF5F-4556669A65DD}" destId="{4A1923FB-E09C-4262-834A-009DE50C9D90}" srcOrd="6" destOrd="0" parTransId="{D8A5D9F8-F09D-4459-B327-2F606DD2B2C5}" sibTransId="{06B0EB95-6BF3-4E8B-9625-C57D0D4AE5C5}"/>
    <dgm:cxn modelId="{38EEBA2D-7CF5-4CE0-82E2-913A41801823}" type="presParOf" srcId="{7226CDD6-AB9F-449D-9D76-350B82AC0F6B}" destId="{E44076F8-1460-46ED-B093-3A04D2A2A72F}" srcOrd="0" destOrd="0" presId="urn:microsoft.com/office/officeart/2008/layout/LinedList"/>
    <dgm:cxn modelId="{C1ACCA58-C8F1-409C-9205-4373FC960888}" type="presParOf" srcId="{7226CDD6-AB9F-449D-9D76-350B82AC0F6B}" destId="{2BED6B6E-6615-4957-9FB0-ADC761DE40CC}" srcOrd="1" destOrd="0" presId="urn:microsoft.com/office/officeart/2008/layout/LinedList"/>
    <dgm:cxn modelId="{A5CD1FE0-88D0-4673-9F78-77FBD467870B}" type="presParOf" srcId="{2BED6B6E-6615-4957-9FB0-ADC761DE40CC}" destId="{3E75535E-8E7A-4030-A3FF-5B6F1D8B6B6B}" srcOrd="0" destOrd="0" presId="urn:microsoft.com/office/officeart/2008/layout/LinedList"/>
    <dgm:cxn modelId="{0231AA9C-05F9-40ED-8189-B68DDE99AA87}" type="presParOf" srcId="{2BED6B6E-6615-4957-9FB0-ADC761DE40CC}" destId="{8E59330C-6829-4073-B6AC-48D5729C4E31}" srcOrd="1" destOrd="0" presId="urn:microsoft.com/office/officeart/2008/layout/LinedList"/>
    <dgm:cxn modelId="{D5CD811C-0496-471E-BA35-74D569D3B2F1}" type="presParOf" srcId="{7226CDD6-AB9F-449D-9D76-350B82AC0F6B}" destId="{1BBAC958-158E-4AD2-880F-B86EA2350FDA}" srcOrd="2" destOrd="0" presId="urn:microsoft.com/office/officeart/2008/layout/LinedList"/>
    <dgm:cxn modelId="{4FD627EF-0E8A-46D9-9CF4-CCC7A777045D}" type="presParOf" srcId="{7226CDD6-AB9F-449D-9D76-350B82AC0F6B}" destId="{BE9B7DD6-6D51-486D-956A-83250FECF9D7}" srcOrd="3" destOrd="0" presId="urn:microsoft.com/office/officeart/2008/layout/LinedList"/>
    <dgm:cxn modelId="{260B6D47-8E7A-4062-AC55-A29D716A9645}" type="presParOf" srcId="{BE9B7DD6-6D51-486D-956A-83250FECF9D7}" destId="{AD976A95-7D9A-465F-88C6-E13296FF2A9B}" srcOrd="0" destOrd="0" presId="urn:microsoft.com/office/officeart/2008/layout/LinedList"/>
    <dgm:cxn modelId="{965817F7-E5AC-4D74-A3D0-B18030DE3994}" type="presParOf" srcId="{BE9B7DD6-6D51-486D-956A-83250FECF9D7}" destId="{170D5FCC-00E3-45F9-9B8A-8E945B852FC7}" srcOrd="1" destOrd="0" presId="urn:microsoft.com/office/officeart/2008/layout/LinedList"/>
    <dgm:cxn modelId="{27C7C818-CBAE-47C3-BE41-61A2C08A052A}" type="presParOf" srcId="{7226CDD6-AB9F-449D-9D76-350B82AC0F6B}" destId="{9B09F8F3-25C5-4523-BD14-C9378CD105ED}" srcOrd="4" destOrd="0" presId="urn:microsoft.com/office/officeart/2008/layout/LinedList"/>
    <dgm:cxn modelId="{EE947341-B827-48A1-AE36-8E63C11126F9}" type="presParOf" srcId="{7226CDD6-AB9F-449D-9D76-350B82AC0F6B}" destId="{C903C8F2-DD01-4A65-9EFB-A8C6E251A198}" srcOrd="5" destOrd="0" presId="urn:microsoft.com/office/officeart/2008/layout/LinedList"/>
    <dgm:cxn modelId="{907663C8-FB5A-4A1E-AB77-E29A35D2F2D3}" type="presParOf" srcId="{C903C8F2-DD01-4A65-9EFB-A8C6E251A198}" destId="{C7ED4D31-D6D9-48DA-9D14-786FE3312F49}" srcOrd="0" destOrd="0" presId="urn:microsoft.com/office/officeart/2008/layout/LinedList"/>
    <dgm:cxn modelId="{E8467DFF-DD7B-4F5C-A6AC-22C8EDF525D4}" type="presParOf" srcId="{C903C8F2-DD01-4A65-9EFB-A8C6E251A198}" destId="{782E9BE7-81FA-4E86-B132-563A9A26987D}" srcOrd="1" destOrd="0" presId="urn:microsoft.com/office/officeart/2008/layout/LinedList"/>
    <dgm:cxn modelId="{EE8DCF1B-7061-469B-B3D9-FFF4027802B2}" type="presParOf" srcId="{7226CDD6-AB9F-449D-9D76-350B82AC0F6B}" destId="{7FCDDDF7-6C09-4DBF-AC6D-AD205AED0DE4}" srcOrd="6" destOrd="0" presId="urn:microsoft.com/office/officeart/2008/layout/LinedList"/>
    <dgm:cxn modelId="{7ED7D37D-F704-4663-8578-BD7D30473372}" type="presParOf" srcId="{7226CDD6-AB9F-449D-9D76-350B82AC0F6B}" destId="{77229242-E89C-47A4-824F-4B9C0587B343}" srcOrd="7" destOrd="0" presId="urn:microsoft.com/office/officeart/2008/layout/LinedList"/>
    <dgm:cxn modelId="{BF3D6F90-C073-4EEF-ACC3-255EB9EAB319}" type="presParOf" srcId="{77229242-E89C-47A4-824F-4B9C0587B343}" destId="{DB414505-1323-4F45-96D3-94B91701948C}" srcOrd="0" destOrd="0" presId="urn:microsoft.com/office/officeart/2008/layout/LinedList"/>
    <dgm:cxn modelId="{CEE11D5F-A275-4124-B67A-C1EB5EC7D49D}" type="presParOf" srcId="{77229242-E89C-47A4-824F-4B9C0587B343}" destId="{EA286C88-21E5-4BFC-A0F1-FBB01FCA3FA1}" srcOrd="1" destOrd="0" presId="urn:microsoft.com/office/officeart/2008/layout/LinedList"/>
    <dgm:cxn modelId="{B39E32C0-0C39-4CEC-9E39-619CB8F29145}" type="presParOf" srcId="{7226CDD6-AB9F-449D-9D76-350B82AC0F6B}" destId="{9D947FB3-12B1-4FEF-9B21-EE43F04789E0}" srcOrd="8" destOrd="0" presId="urn:microsoft.com/office/officeart/2008/layout/LinedList"/>
    <dgm:cxn modelId="{29EBDB98-9671-442E-8805-2D6FEFA02D68}" type="presParOf" srcId="{7226CDD6-AB9F-449D-9D76-350B82AC0F6B}" destId="{108F4714-B990-4280-A0FD-94C27F51A1C9}" srcOrd="9" destOrd="0" presId="urn:microsoft.com/office/officeart/2008/layout/LinedList"/>
    <dgm:cxn modelId="{E9E4DEFE-BD00-44F9-B5BD-6F0DA510EBAD}" type="presParOf" srcId="{108F4714-B990-4280-A0FD-94C27F51A1C9}" destId="{2C3E1B6C-BD74-46B9-828E-C60F03B424D4}" srcOrd="0" destOrd="0" presId="urn:microsoft.com/office/officeart/2008/layout/LinedList"/>
    <dgm:cxn modelId="{29092569-8531-4D50-8FDA-9284CAABD17B}" type="presParOf" srcId="{108F4714-B990-4280-A0FD-94C27F51A1C9}" destId="{F7C5FF07-ED97-4F2F-A650-80E1BDF70F55}" srcOrd="1" destOrd="0" presId="urn:microsoft.com/office/officeart/2008/layout/LinedList"/>
    <dgm:cxn modelId="{62F29B85-5BCA-4BD0-9906-0825E3A9F485}" type="presParOf" srcId="{7226CDD6-AB9F-449D-9D76-350B82AC0F6B}" destId="{4FFB4551-CAFF-4887-AA43-F6A777A03613}" srcOrd="10" destOrd="0" presId="urn:microsoft.com/office/officeart/2008/layout/LinedList"/>
    <dgm:cxn modelId="{D6ECF08D-E859-42C0-8C58-30E3B79F16DF}" type="presParOf" srcId="{7226CDD6-AB9F-449D-9D76-350B82AC0F6B}" destId="{2916DB64-910E-4F66-95BB-E3706F126C50}" srcOrd="11" destOrd="0" presId="urn:microsoft.com/office/officeart/2008/layout/LinedList"/>
    <dgm:cxn modelId="{A63FEC1C-C402-425F-A3EF-A3DD306637BB}" type="presParOf" srcId="{2916DB64-910E-4F66-95BB-E3706F126C50}" destId="{D6D8A1CD-100C-43BB-9820-F7141F3D20B8}" srcOrd="0" destOrd="0" presId="urn:microsoft.com/office/officeart/2008/layout/LinedList"/>
    <dgm:cxn modelId="{EBFA4251-0DCC-465C-8B7C-4D9058673A4D}" type="presParOf" srcId="{2916DB64-910E-4F66-95BB-E3706F126C50}" destId="{93A44B23-1591-489C-BE0C-8F9594E6CE22}" srcOrd="1" destOrd="0" presId="urn:microsoft.com/office/officeart/2008/layout/LinedList"/>
    <dgm:cxn modelId="{184A6C5E-63A8-46D4-8C64-0A92902C3467}" type="presParOf" srcId="{7226CDD6-AB9F-449D-9D76-350B82AC0F6B}" destId="{0E9F7DB6-D4CC-4C70-BB7C-20A01EE14BAE}" srcOrd="12" destOrd="0" presId="urn:microsoft.com/office/officeart/2008/layout/LinedList"/>
    <dgm:cxn modelId="{C1E143AF-08DB-4672-9E40-DB822C8CBAC3}" type="presParOf" srcId="{7226CDD6-AB9F-449D-9D76-350B82AC0F6B}" destId="{194963A1-BF53-47EF-A579-61337187D058}" srcOrd="13" destOrd="0" presId="urn:microsoft.com/office/officeart/2008/layout/LinedList"/>
    <dgm:cxn modelId="{FF1283E3-8AAF-4589-9470-55B213CF71CF}" type="presParOf" srcId="{194963A1-BF53-47EF-A579-61337187D058}" destId="{FF258A6F-F8C7-4733-B1F3-5B52DFE829E8}" srcOrd="0" destOrd="0" presId="urn:microsoft.com/office/officeart/2008/layout/LinedList"/>
    <dgm:cxn modelId="{3EDDEBB7-2995-48DC-BFAD-985B4B058FFF}" type="presParOf" srcId="{194963A1-BF53-47EF-A579-61337187D058}" destId="{3FEA7587-B0E6-4769-A58E-D115240E2D8F}" srcOrd="1" destOrd="0" presId="urn:microsoft.com/office/officeart/2008/layout/LinedList"/>
    <dgm:cxn modelId="{F6EBF2E9-4440-4666-BE75-AA69AF4CA9F4}" type="presParOf" srcId="{7226CDD6-AB9F-449D-9D76-350B82AC0F6B}" destId="{CDF54D94-BA6E-4261-BEFD-980272B6390C}" srcOrd="14" destOrd="0" presId="urn:microsoft.com/office/officeart/2008/layout/LinedList"/>
    <dgm:cxn modelId="{E8383EF5-6BE9-4D19-A257-ED50D48BEA79}" type="presParOf" srcId="{7226CDD6-AB9F-449D-9D76-350B82AC0F6B}" destId="{0A826D95-8E12-4AD9-99CC-785BE12F4E29}" srcOrd="15" destOrd="0" presId="urn:microsoft.com/office/officeart/2008/layout/LinedList"/>
    <dgm:cxn modelId="{ECF3B194-523D-4EBC-A8E3-4F1D4F4E0418}" type="presParOf" srcId="{0A826D95-8E12-4AD9-99CC-785BE12F4E29}" destId="{F4965D9C-DA27-4182-975E-B96CFB919425}" srcOrd="0" destOrd="0" presId="urn:microsoft.com/office/officeart/2008/layout/LinedList"/>
    <dgm:cxn modelId="{9632845B-1884-45FB-9DFD-5DD6A4258AA3}" type="presParOf" srcId="{0A826D95-8E12-4AD9-99CC-785BE12F4E29}" destId="{1A52E148-8231-4A25-A17E-9BF4843B24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451AD-3B66-4DEF-AFD0-DAAE2A2FAFD8}">
      <dsp:nvSpPr>
        <dsp:cNvPr id="0" name=""/>
        <dsp:cNvSpPr/>
      </dsp:nvSpPr>
      <dsp:spPr>
        <a:xfrm>
          <a:off x="0" y="1035749"/>
          <a:ext cx="7784191" cy="1912153"/>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6F272A-EE54-4082-8E0F-B6E0B3992866}">
      <dsp:nvSpPr>
        <dsp:cNvPr id="0" name=""/>
        <dsp:cNvSpPr/>
      </dsp:nvSpPr>
      <dsp:spPr>
        <a:xfrm>
          <a:off x="578426" y="1465984"/>
          <a:ext cx="1051684" cy="10516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4F2ECE-57AD-4785-9A9E-4A4FA345A215}">
      <dsp:nvSpPr>
        <dsp:cNvPr id="0" name=""/>
        <dsp:cNvSpPr/>
      </dsp:nvSpPr>
      <dsp:spPr>
        <a:xfrm>
          <a:off x="2208536" y="1035749"/>
          <a:ext cx="5575654" cy="1912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370" tIns="202370" rIns="202370" bIns="202370" numCol="1" spcCol="1270" anchor="ctr" anchorCtr="0">
          <a:noAutofit/>
        </a:bodyPr>
        <a:lstStyle/>
        <a:p>
          <a:pPr marL="0" lvl="0" indent="0" algn="l" defTabSz="1111250">
            <a:lnSpc>
              <a:spcPct val="100000"/>
            </a:lnSpc>
            <a:spcBef>
              <a:spcPct val="0"/>
            </a:spcBef>
            <a:spcAft>
              <a:spcPct val="35000"/>
            </a:spcAft>
            <a:buNone/>
          </a:pPr>
          <a:r>
            <a:rPr lang="en-US" sz="2500" kern="1200"/>
            <a:t>It is important to understand that a lack of diversity in our lives inhibits us from truly recognizing and addressing our own biases. </a:t>
          </a:r>
        </a:p>
      </dsp:txBody>
      <dsp:txXfrm>
        <a:off x="2208536" y="1035749"/>
        <a:ext cx="5575654" cy="1912153"/>
      </dsp:txXfrm>
    </dsp:sp>
    <dsp:sp modelId="{A1F476A7-9560-4A5E-BD47-3471B1FC5ADB}">
      <dsp:nvSpPr>
        <dsp:cNvPr id="0" name=""/>
        <dsp:cNvSpPr/>
      </dsp:nvSpPr>
      <dsp:spPr>
        <a:xfrm>
          <a:off x="0" y="3425941"/>
          <a:ext cx="7784191" cy="1912153"/>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677B9D-952D-4FE3-AF59-D69BC34299CC}">
      <dsp:nvSpPr>
        <dsp:cNvPr id="0" name=""/>
        <dsp:cNvSpPr/>
      </dsp:nvSpPr>
      <dsp:spPr>
        <a:xfrm>
          <a:off x="578426" y="3856175"/>
          <a:ext cx="1051684" cy="10516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9AA32E-A81C-4317-819A-E71908B14900}">
      <dsp:nvSpPr>
        <dsp:cNvPr id="0" name=""/>
        <dsp:cNvSpPr/>
      </dsp:nvSpPr>
      <dsp:spPr>
        <a:xfrm>
          <a:off x="2208536" y="3425941"/>
          <a:ext cx="5575654" cy="1912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370" tIns="202370" rIns="202370" bIns="202370" numCol="1" spcCol="1270" anchor="ctr" anchorCtr="0">
          <a:noAutofit/>
        </a:bodyPr>
        <a:lstStyle/>
        <a:p>
          <a:pPr marL="0" lvl="0" indent="0" algn="l" defTabSz="1111250">
            <a:lnSpc>
              <a:spcPct val="100000"/>
            </a:lnSpc>
            <a:spcBef>
              <a:spcPct val="0"/>
            </a:spcBef>
            <a:spcAft>
              <a:spcPct val="35000"/>
            </a:spcAft>
            <a:buNone/>
          </a:pPr>
          <a:r>
            <a:rPr lang="en-US" sz="2500" kern="1200"/>
            <a:t>To overcome this, we must develop relationships with people of different backgrounds to foster greater awareness and inclusion for everyone.</a:t>
          </a:r>
        </a:p>
      </dsp:txBody>
      <dsp:txXfrm>
        <a:off x="2208536" y="3425941"/>
        <a:ext cx="5575654" cy="1912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00E39-215D-49AB-812C-F0E24E42D5E5}">
      <dsp:nvSpPr>
        <dsp:cNvPr id="0" name=""/>
        <dsp:cNvSpPr/>
      </dsp:nvSpPr>
      <dsp:spPr>
        <a:xfrm>
          <a:off x="11612" y="676453"/>
          <a:ext cx="2552722" cy="765816"/>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557" tIns="94557" rIns="94557" bIns="94557"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Light" panose="020F0302020204030204"/>
            </a:rPr>
            <a:t>Collaborate</a:t>
          </a:r>
          <a:endParaRPr lang="en-US" sz="2800" b="1" kern="1200"/>
        </a:p>
      </dsp:txBody>
      <dsp:txXfrm>
        <a:off x="241357" y="676453"/>
        <a:ext cx="2093232" cy="765816"/>
      </dsp:txXfrm>
    </dsp:sp>
    <dsp:sp modelId="{14751B37-1E3D-4E47-8F39-1F6272EF6ADF}">
      <dsp:nvSpPr>
        <dsp:cNvPr id="0" name=""/>
        <dsp:cNvSpPr/>
      </dsp:nvSpPr>
      <dsp:spPr>
        <a:xfrm>
          <a:off x="11612" y="1442270"/>
          <a:ext cx="2322977" cy="280028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567" tIns="183567" rIns="183567" bIns="367134" numCol="1" spcCol="1270" anchor="t" anchorCtr="0">
          <a:noAutofit/>
        </a:bodyPr>
        <a:lstStyle/>
        <a:p>
          <a:pPr marL="0" lvl="0" indent="0" algn="l" defTabSz="889000">
            <a:lnSpc>
              <a:spcPct val="90000"/>
            </a:lnSpc>
            <a:spcBef>
              <a:spcPct val="0"/>
            </a:spcBef>
            <a:spcAft>
              <a:spcPct val="35000"/>
            </a:spcAft>
            <a:buNone/>
          </a:pPr>
          <a:r>
            <a:rPr lang="en-US" sz="2000" kern="1200"/>
            <a:t>Maintain a collaborative, supportive tone/attitude rather than conveying that accommodations are a burden </a:t>
          </a:r>
        </a:p>
      </dsp:txBody>
      <dsp:txXfrm>
        <a:off x="11612" y="1442270"/>
        <a:ext cx="2322977" cy="2800285"/>
      </dsp:txXfrm>
    </dsp:sp>
    <dsp:sp modelId="{4F01B347-165B-4EDB-B5FE-7EC53D8AFFF9}">
      <dsp:nvSpPr>
        <dsp:cNvPr id="0" name=""/>
        <dsp:cNvSpPr/>
      </dsp:nvSpPr>
      <dsp:spPr>
        <a:xfrm>
          <a:off x="2513968" y="676453"/>
          <a:ext cx="2552722" cy="765816"/>
        </a:xfrm>
        <a:prstGeom prst="chevron">
          <a:avLst>
            <a:gd name="adj" fmla="val 30000"/>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557" tIns="94557" rIns="94557" bIns="94557"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Light" panose="020F0302020204030204"/>
            </a:rPr>
            <a:t>Discuss</a:t>
          </a:r>
          <a:endParaRPr lang="en-US" sz="2800" b="1" kern="1200"/>
        </a:p>
      </dsp:txBody>
      <dsp:txXfrm>
        <a:off x="2743713" y="676453"/>
        <a:ext cx="2093232" cy="765816"/>
      </dsp:txXfrm>
    </dsp:sp>
    <dsp:sp modelId="{04C5AA81-E385-4C07-9A03-814747D99DF8}">
      <dsp:nvSpPr>
        <dsp:cNvPr id="0" name=""/>
        <dsp:cNvSpPr/>
      </dsp:nvSpPr>
      <dsp:spPr>
        <a:xfrm>
          <a:off x="2513968" y="1442270"/>
          <a:ext cx="2322977" cy="2800285"/>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567" tIns="183567" rIns="183567" bIns="367134" numCol="1" spcCol="1270" anchor="t" anchorCtr="0">
          <a:noAutofit/>
        </a:bodyPr>
        <a:lstStyle/>
        <a:p>
          <a:pPr marL="0" lvl="0" indent="0" algn="l" defTabSz="889000">
            <a:lnSpc>
              <a:spcPct val="90000"/>
            </a:lnSpc>
            <a:spcBef>
              <a:spcPct val="0"/>
            </a:spcBef>
            <a:spcAft>
              <a:spcPct val="35000"/>
            </a:spcAft>
            <a:buNone/>
          </a:pPr>
          <a:r>
            <a:rPr lang="en-US" sz="2000" kern="1200"/>
            <a:t>Frame conversations around the notion of "leveling the playing field" rather than "unfair to the rest of the class"</a:t>
          </a:r>
        </a:p>
      </dsp:txBody>
      <dsp:txXfrm>
        <a:off x="2513968" y="1442270"/>
        <a:ext cx="2322977" cy="2800285"/>
      </dsp:txXfrm>
    </dsp:sp>
    <dsp:sp modelId="{A3ECB979-DFBD-49BC-98F1-B4F38A750876}">
      <dsp:nvSpPr>
        <dsp:cNvPr id="0" name=""/>
        <dsp:cNvSpPr/>
      </dsp:nvSpPr>
      <dsp:spPr>
        <a:xfrm>
          <a:off x="5016325" y="676453"/>
          <a:ext cx="2552722" cy="765816"/>
        </a:xfrm>
        <a:prstGeom prst="chevron">
          <a:avLst>
            <a:gd name="adj" fmla="val 3000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557" tIns="94557" rIns="94557" bIns="94557"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Light" panose="020F0302020204030204"/>
            </a:rPr>
            <a:t>Respect</a:t>
          </a:r>
          <a:endParaRPr lang="en-US" sz="2800" b="1" kern="1200"/>
        </a:p>
      </dsp:txBody>
      <dsp:txXfrm>
        <a:off x="5246070" y="676453"/>
        <a:ext cx="2093232" cy="765816"/>
      </dsp:txXfrm>
    </dsp:sp>
    <dsp:sp modelId="{3A5B5DA2-0D19-48B1-B44C-EEC7F7B78592}">
      <dsp:nvSpPr>
        <dsp:cNvPr id="0" name=""/>
        <dsp:cNvSpPr/>
      </dsp:nvSpPr>
      <dsp:spPr>
        <a:xfrm>
          <a:off x="5016325" y="1442270"/>
          <a:ext cx="2322977" cy="2800285"/>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567" tIns="183567" rIns="183567" bIns="367134" numCol="1" spcCol="1270" anchor="t" anchorCtr="0">
          <a:noAutofit/>
        </a:bodyPr>
        <a:lstStyle/>
        <a:p>
          <a:pPr marL="0" lvl="0" indent="0" algn="l" defTabSz="889000" rtl="0">
            <a:lnSpc>
              <a:spcPct val="90000"/>
            </a:lnSpc>
            <a:spcBef>
              <a:spcPct val="0"/>
            </a:spcBef>
            <a:spcAft>
              <a:spcPct val="35000"/>
            </a:spcAft>
            <a:buNone/>
          </a:pPr>
          <a:r>
            <a:rPr lang="en-US" sz="2000" kern="1200"/>
            <a:t>Speak to students </a:t>
          </a:r>
          <a:r>
            <a:rPr lang="en-US" sz="2000" kern="1200">
              <a:latin typeface="Calibri Light" panose="020F0302020204030204"/>
            </a:rPr>
            <a:t>about their accommodations privately-</a:t>
          </a:r>
          <a:r>
            <a:rPr lang="en-US" sz="2000" kern="1200"/>
            <a:t> never in front of the whole class</a:t>
          </a:r>
        </a:p>
      </dsp:txBody>
      <dsp:txXfrm>
        <a:off x="5016325" y="1442270"/>
        <a:ext cx="2322977" cy="2800285"/>
      </dsp:txXfrm>
    </dsp:sp>
    <dsp:sp modelId="{9C624F85-CB50-4B40-9842-BE2141775B9E}">
      <dsp:nvSpPr>
        <dsp:cNvPr id="0" name=""/>
        <dsp:cNvSpPr/>
      </dsp:nvSpPr>
      <dsp:spPr>
        <a:xfrm>
          <a:off x="7518681" y="676453"/>
          <a:ext cx="2552722" cy="765816"/>
        </a:xfrm>
        <a:prstGeom prst="chevron">
          <a:avLst>
            <a:gd name="adj" fmla="val 3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557" tIns="94557" rIns="94557" bIns="94557" numCol="1" spcCol="1270" anchor="ctr" anchorCtr="0">
          <a:noAutofit/>
        </a:bodyPr>
        <a:lstStyle/>
        <a:p>
          <a:pPr marL="0" lvl="0" indent="0" algn="ctr" defTabSz="1244600">
            <a:lnSpc>
              <a:spcPct val="90000"/>
            </a:lnSpc>
            <a:spcBef>
              <a:spcPct val="0"/>
            </a:spcBef>
            <a:spcAft>
              <a:spcPct val="35000"/>
            </a:spcAft>
            <a:buNone/>
          </a:pPr>
          <a:r>
            <a:rPr lang="en-US" sz="2800" b="1" kern="1200">
              <a:latin typeface="Calibri Light" panose="020F0302020204030204"/>
            </a:rPr>
            <a:t>Adapt</a:t>
          </a:r>
          <a:endParaRPr lang="en-US" sz="2800" b="1" kern="1200"/>
        </a:p>
      </dsp:txBody>
      <dsp:txXfrm>
        <a:off x="7748426" y="676453"/>
        <a:ext cx="2093232" cy="765816"/>
      </dsp:txXfrm>
    </dsp:sp>
    <dsp:sp modelId="{4CB385E0-E98A-4941-A76D-971F680E771D}">
      <dsp:nvSpPr>
        <dsp:cNvPr id="0" name=""/>
        <dsp:cNvSpPr/>
      </dsp:nvSpPr>
      <dsp:spPr>
        <a:xfrm>
          <a:off x="7518681" y="1442270"/>
          <a:ext cx="2322977" cy="2800285"/>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3567" tIns="183567" rIns="183567" bIns="367134" numCol="1" spcCol="1270" anchor="t" anchorCtr="0">
          <a:noAutofit/>
        </a:bodyPr>
        <a:lstStyle/>
        <a:p>
          <a:pPr marL="0" lvl="0" indent="0" algn="l" defTabSz="889000">
            <a:lnSpc>
              <a:spcPct val="90000"/>
            </a:lnSpc>
            <a:spcBef>
              <a:spcPct val="0"/>
            </a:spcBef>
            <a:spcAft>
              <a:spcPct val="35000"/>
            </a:spcAft>
            <a:buNone/>
          </a:pPr>
          <a:r>
            <a:rPr lang="en-US" sz="2000" kern="1200"/>
            <a:t>Adapt the classroom environment to be inclusive</a:t>
          </a:r>
        </a:p>
        <a:p>
          <a:pPr marL="171450" lvl="1" indent="-171450" algn="l" defTabSz="711200">
            <a:lnSpc>
              <a:spcPct val="90000"/>
            </a:lnSpc>
            <a:spcBef>
              <a:spcPct val="0"/>
            </a:spcBef>
            <a:spcAft>
              <a:spcPct val="15000"/>
            </a:spcAft>
            <a:buChar char="•"/>
          </a:pPr>
          <a:r>
            <a:rPr lang="en-US" sz="1600" kern="1200"/>
            <a:t>Furniture placement</a:t>
          </a:r>
        </a:p>
        <a:p>
          <a:pPr marL="171450" lvl="1" indent="-171450" algn="l" defTabSz="711200">
            <a:lnSpc>
              <a:spcPct val="90000"/>
            </a:lnSpc>
            <a:spcBef>
              <a:spcPct val="0"/>
            </a:spcBef>
            <a:spcAft>
              <a:spcPct val="15000"/>
            </a:spcAft>
            <a:buChar char="•"/>
          </a:pPr>
          <a:r>
            <a:rPr lang="en-US" sz="1600" kern="1200"/>
            <a:t>Virtual platforms accessible </a:t>
          </a:r>
        </a:p>
      </dsp:txBody>
      <dsp:txXfrm>
        <a:off x="7518681" y="1442270"/>
        <a:ext cx="2322977" cy="2800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076F8-1460-46ED-B093-3A04D2A2A72F}">
      <dsp:nvSpPr>
        <dsp:cNvPr id="0" name=""/>
        <dsp:cNvSpPr/>
      </dsp:nvSpPr>
      <dsp:spPr>
        <a:xfrm>
          <a:off x="0" y="0"/>
          <a:ext cx="916754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75535E-8E7A-4030-A3FF-5B6F1D8B6B6B}">
      <dsp:nvSpPr>
        <dsp:cNvPr id="0" name=""/>
        <dsp:cNvSpPr/>
      </dsp:nvSpPr>
      <dsp:spPr>
        <a:xfrm>
          <a:off x="0" y="0"/>
          <a:ext cx="9167546" cy="570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t>You're so Crazy/ That's crazy</a:t>
          </a:r>
          <a:r>
            <a:rPr lang="en-US" sz="1800" kern="1200">
              <a:latin typeface="Calibri Light" panose="020F0302020204030204"/>
            </a:rPr>
            <a:t>/</a:t>
          </a:r>
          <a:r>
            <a:rPr lang="en-US" sz="1800" kern="1200"/>
            <a:t> Mad crazy</a:t>
          </a:r>
          <a:r>
            <a:rPr lang="en-US" sz="1800" kern="1200">
              <a:latin typeface="Calibri Light" panose="020F0302020204030204"/>
            </a:rPr>
            <a:t> </a:t>
          </a:r>
          <a:endParaRPr lang="en-US" sz="1800" kern="1200"/>
        </a:p>
      </dsp:txBody>
      <dsp:txXfrm>
        <a:off x="0" y="0"/>
        <a:ext cx="9167546" cy="570982"/>
      </dsp:txXfrm>
    </dsp:sp>
    <dsp:sp modelId="{1BBAC958-158E-4AD2-880F-B86EA2350FDA}">
      <dsp:nvSpPr>
        <dsp:cNvPr id="0" name=""/>
        <dsp:cNvSpPr/>
      </dsp:nvSpPr>
      <dsp:spPr>
        <a:xfrm>
          <a:off x="0" y="570982"/>
          <a:ext cx="916754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76A95-7D9A-465F-88C6-E13296FF2A9B}">
      <dsp:nvSpPr>
        <dsp:cNvPr id="0" name=""/>
        <dsp:cNvSpPr/>
      </dsp:nvSpPr>
      <dsp:spPr>
        <a:xfrm>
          <a:off x="0" y="570982"/>
          <a:ext cx="9167546" cy="570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t>That's insane/You're insane</a:t>
          </a:r>
          <a:r>
            <a:rPr lang="en-US" sz="1800" kern="1200">
              <a:latin typeface="Calibri Light" panose="020F0302020204030204"/>
            </a:rPr>
            <a:t> </a:t>
          </a:r>
          <a:endParaRPr lang="en-US" sz="1800" kern="1200"/>
        </a:p>
      </dsp:txBody>
      <dsp:txXfrm>
        <a:off x="0" y="570982"/>
        <a:ext cx="9167546" cy="570982"/>
      </dsp:txXfrm>
    </dsp:sp>
    <dsp:sp modelId="{9B09F8F3-25C5-4523-BD14-C9378CD105ED}">
      <dsp:nvSpPr>
        <dsp:cNvPr id="0" name=""/>
        <dsp:cNvSpPr/>
      </dsp:nvSpPr>
      <dsp:spPr>
        <a:xfrm>
          <a:off x="0" y="1141965"/>
          <a:ext cx="916754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D4D31-D6D9-48DA-9D14-786FE3312F49}">
      <dsp:nvSpPr>
        <dsp:cNvPr id="0" name=""/>
        <dsp:cNvSpPr/>
      </dsp:nvSpPr>
      <dsp:spPr>
        <a:xfrm>
          <a:off x="0" y="1141965"/>
          <a:ext cx="9167546" cy="570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Psycho</a:t>
          </a:r>
          <a:r>
            <a:rPr lang="en-US" sz="1800" kern="1200">
              <a:latin typeface="Calibri Light" panose="020F0302020204030204"/>
            </a:rPr>
            <a:t>!</a:t>
          </a:r>
          <a:endParaRPr lang="en-US" sz="1800" kern="1200"/>
        </a:p>
      </dsp:txBody>
      <dsp:txXfrm>
        <a:off x="0" y="1141965"/>
        <a:ext cx="9167546" cy="570982"/>
      </dsp:txXfrm>
    </dsp:sp>
    <dsp:sp modelId="{7FCDDDF7-6C09-4DBF-AC6D-AD205AED0DE4}">
      <dsp:nvSpPr>
        <dsp:cNvPr id="0" name=""/>
        <dsp:cNvSpPr/>
      </dsp:nvSpPr>
      <dsp:spPr>
        <a:xfrm>
          <a:off x="0" y="1712948"/>
          <a:ext cx="916754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414505-1323-4F45-96D3-94B91701948C}">
      <dsp:nvSpPr>
        <dsp:cNvPr id="0" name=""/>
        <dsp:cNvSpPr/>
      </dsp:nvSpPr>
      <dsp:spPr>
        <a:xfrm>
          <a:off x="0" y="1712948"/>
          <a:ext cx="9167546" cy="570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You're nuts/That's nuts/nutty</a:t>
          </a:r>
        </a:p>
      </dsp:txBody>
      <dsp:txXfrm>
        <a:off x="0" y="1712948"/>
        <a:ext cx="9167546" cy="570982"/>
      </dsp:txXfrm>
    </dsp:sp>
    <dsp:sp modelId="{9D947FB3-12B1-4FEF-9B21-EE43F04789E0}">
      <dsp:nvSpPr>
        <dsp:cNvPr id="0" name=""/>
        <dsp:cNvSpPr/>
      </dsp:nvSpPr>
      <dsp:spPr>
        <a:xfrm>
          <a:off x="0" y="2283931"/>
          <a:ext cx="916754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3E1B6C-BD74-46B9-828E-C60F03B424D4}">
      <dsp:nvSpPr>
        <dsp:cNvPr id="0" name=""/>
        <dsp:cNvSpPr/>
      </dsp:nvSpPr>
      <dsp:spPr>
        <a:xfrm>
          <a:off x="0" y="2283931"/>
          <a:ext cx="9167546" cy="570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Lunatic!</a:t>
          </a:r>
        </a:p>
      </dsp:txBody>
      <dsp:txXfrm>
        <a:off x="0" y="2283931"/>
        <a:ext cx="9167546" cy="570982"/>
      </dsp:txXfrm>
    </dsp:sp>
    <dsp:sp modelId="{4FFB4551-CAFF-4887-AA43-F6A777A03613}">
      <dsp:nvSpPr>
        <dsp:cNvPr id="0" name=""/>
        <dsp:cNvSpPr/>
      </dsp:nvSpPr>
      <dsp:spPr>
        <a:xfrm>
          <a:off x="0" y="2854913"/>
          <a:ext cx="916754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D8A1CD-100C-43BB-9820-F7141F3D20B8}">
      <dsp:nvSpPr>
        <dsp:cNvPr id="0" name=""/>
        <dsp:cNvSpPr/>
      </dsp:nvSpPr>
      <dsp:spPr>
        <a:xfrm>
          <a:off x="0" y="2854913"/>
          <a:ext cx="9167546" cy="570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err="1"/>
            <a:t>Schizo</a:t>
          </a:r>
          <a:r>
            <a:rPr lang="en-US" sz="1800" kern="1200"/>
            <a:t>!</a:t>
          </a:r>
        </a:p>
      </dsp:txBody>
      <dsp:txXfrm>
        <a:off x="0" y="2854913"/>
        <a:ext cx="9167546" cy="570982"/>
      </dsp:txXfrm>
    </dsp:sp>
    <dsp:sp modelId="{0E9F7DB6-D4CC-4C70-BB7C-20A01EE14BAE}">
      <dsp:nvSpPr>
        <dsp:cNvPr id="0" name=""/>
        <dsp:cNvSpPr/>
      </dsp:nvSpPr>
      <dsp:spPr>
        <a:xfrm>
          <a:off x="0" y="3425896"/>
          <a:ext cx="916754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258A6F-F8C7-4733-B1F3-5B52DFE829E8}">
      <dsp:nvSpPr>
        <dsp:cNvPr id="0" name=""/>
        <dsp:cNvSpPr/>
      </dsp:nvSpPr>
      <dsp:spPr>
        <a:xfrm>
          <a:off x="0" y="3425896"/>
          <a:ext cx="9167546" cy="570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Deranged</a:t>
          </a:r>
        </a:p>
      </dsp:txBody>
      <dsp:txXfrm>
        <a:off x="0" y="3425896"/>
        <a:ext cx="9167546" cy="570982"/>
      </dsp:txXfrm>
    </dsp:sp>
    <dsp:sp modelId="{CDF54D94-BA6E-4261-BEFD-980272B6390C}">
      <dsp:nvSpPr>
        <dsp:cNvPr id="0" name=""/>
        <dsp:cNvSpPr/>
      </dsp:nvSpPr>
      <dsp:spPr>
        <a:xfrm>
          <a:off x="0" y="3996879"/>
          <a:ext cx="916754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965D9C-DA27-4182-975E-B96CFB919425}">
      <dsp:nvSpPr>
        <dsp:cNvPr id="0" name=""/>
        <dsp:cNvSpPr/>
      </dsp:nvSpPr>
      <dsp:spPr>
        <a:xfrm>
          <a:off x="0" y="3996879"/>
          <a:ext cx="9167546" cy="570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hlinkClick xmlns:r="http://schemas.openxmlformats.org/officeDocument/2006/relationships" r:id="rId1"/>
            </a:rPr>
            <a:t>https://everymind.org.au/mental-health/understanding-mental-health/language-and-stigma</a:t>
          </a:r>
          <a:endParaRPr lang="en-US" sz="1800" kern="1200"/>
        </a:p>
      </dsp:txBody>
      <dsp:txXfrm>
        <a:off x="0" y="3996879"/>
        <a:ext cx="9167546" cy="5709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FE324112-5D7A-524B-B9E1-50413A9CA00B}" type="datetimeFigureOut">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4A6311-1220-B94A-A448-27C7DB4A06CA}" type="slidenum">
              <a:rPr lang="en-US" smtClean="0"/>
              <a:t>‹#›</a:t>
            </a:fld>
            <a:endParaRPr lang="en-US"/>
          </a:p>
        </p:txBody>
      </p:sp>
    </p:spTree>
    <p:extLst>
      <p:ext uri="{BB962C8B-B14F-4D97-AF65-F5344CB8AC3E}">
        <p14:creationId xmlns:p14="http://schemas.microsoft.com/office/powerpoint/2010/main" val="19800160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24112-5D7A-524B-B9E1-50413A9CA00B}"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A6311-1220-B94A-A448-27C7DB4A06CA}" type="slidenum">
              <a:rPr lang="en-US" smtClean="0"/>
              <a:t>‹#›</a:t>
            </a:fld>
            <a:endParaRPr lang="en-US"/>
          </a:p>
        </p:txBody>
      </p:sp>
    </p:spTree>
    <p:extLst>
      <p:ext uri="{BB962C8B-B14F-4D97-AF65-F5344CB8AC3E}">
        <p14:creationId xmlns:p14="http://schemas.microsoft.com/office/powerpoint/2010/main" val="14304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24112-5D7A-524B-B9E1-50413A9CA00B}"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A6311-1220-B94A-A448-27C7DB4A06CA}" type="slidenum">
              <a:rPr lang="en-US" smtClean="0"/>
              <a:t>‹#›</a:t>
            </a:fld>
            <a:endParaRPr lang="en-US"/>
          </a:p>
        </p:txBody>
      </p:sp>
    </p:spTree>
    <p:extLst>
      <p:ext uri="{BB962C8B-B14F-4D97-AF65-F5344CB8AC3E}">
        <p14:creationId xmlns:p14="http://schemas.microsoft.com/office/powerpoint/2010/main" val="949984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926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E28D29-1ECB-41DF-951B-2A23F95AD026}"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E3F4F-51B2-42EE-AFA2-40C4572185CC}" type="slidenum">
              <a:rPr lang="en-US" dirty="0"/>
              <a:t>‹#›</a:t>
            </a:fld>
            <a:endParaRPr lang="en-US"/>
          </a:p>
        </p:txBody>
      </p:sp>
    </p:spTree>
    <p:extLst>
      <p:ext uri="{BB962C8B-B14F-4D97-AF65-F5344CB8AC3E}">
        <p14:creationId xmlns:p14="http://schemas.microsoft.com/office/powerpoint/2010/main" val="12375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7"/>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30698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23633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4/30/2021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9373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4/30/2021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897438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613650"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96DFF08F-DC6B-4601-B491-B0F83F6DD2DA}" type="datetimeFigureOut">
              <a:rPr lang="en-US" dirty="0"/>
              <a:pPr/>
              <a:t>4/30/2021</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929329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324112-5D7A-524B-B9E1-50413A9CA00B}" type="datetimeFigureOut">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4A6311-1220-B94A-A448-27C7DB4A06CA}" type="slidenum">
              <a:rPr lang="en-US" smtClean="0"/>
              <a:t>‹#›</a:t>
            </a:fld>
            <a:endParaRPr lang="en-US"/>
          </a:p>
        </p:txBody>
      </p:sp>
    </p:spTree>
    <p:extLst>
      <p:ext uri="{BB962C8B-B14F-4D97-AF65-F5344CB8AC3E}">
        <p14:creationId xmlns:p14="http://schemas.microsoft.com/office/powerpoint/2010/main" val="1107629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73433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3441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99377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48CB1-617A-2743-BE11-0F5540A3A1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BB0F6A-8E39-394E-B8BA-5784E7128B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F7D1CF-F550-D44B-8618-20F58A26A7E5}"/>
              </a:ext>
            </a:extLst>
          </p:cNvPr>
          <p:cNvSpPr>
            <a:spLocks noGrp="1"/>
          </p:cNvSpPr>
          <p:nvPr>
            <p:ph type="dt" sz="half" idx="10"/>
          </p:nvPr>
        </p:nvSpPr>
        <p:spPr/>
        <p:txBody>
          <a:bodyPr/>
          <a:lstStyle/>
          <a:p>
            <a:fld id="{78201888-AC07-3344-9F6A-3D421FD3C797}" type="datetimeFigureOut">
              <a:rPr lang="en-US" smtClean="0"/>
              <a:t>4/30/2021</a:t>
            </a:fld>
            <a:endParaRPr lang="en-US"/>
          </a:p>
        </p:txBody>
      </p:sp>
      <p:sp>
        <p:nvSpPr>
          <p:cNvPr id="5" name="Footer Placeholder 4">
            <a:extLst>
              <a:ext uri="{FF2B5EF4-FFF2-40B4-BE49-F238E27FC236}">
                <a16:creationId xmlns:a16="http://schemas.microsoft.com/office/drawing/2014/main" id="{60482586-3B62-3540-ABF3-05D1C2448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885C3-F43C-D247-A471-26081A57884F}"/>
              </a:ext>
            </a:extLst>
          </p:cNvPr>
          <p:cNvSpPr>
            <a:spLocks noGrp="1"/>
          </p:cNvSpPr>
          <p:nvPr>
            <p:ph type="sldNum" sz="quarter" idx="12"/>
          </p:nvPr>
        </p:nvSpPr>
        <p:spPr/>
        <p:txBody>
          <a:bodyPr/>
          <a:lstStyle/>
          <a:p>
            <a:fld id="{DFD356EE-16AC-0A48-A030-E2E099FB6100}" type="slidenum">
              <a:rPr lang="en-US" smtClean="0"/>
              <a:t>‹#›</a:t>
            </a:fld>
            <a:endParaRPr lang="en-US"/>
          </a:p>
        </p:txBody>
      </p:sp>
    </p:spTree>
    <p:extLst>
      <p:ext uri="{BB962C8B-B14F-4D97-AF65-F5344CB8AC3E}">
        <p14:creationId xmlns:p14="http://schemas.microsoft.com/office/powerpoint/2010/main" val="4216442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AB5EC-CEC5-EA43-AD59-3CA770EC56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DFDCBA-96D0-8648-9B66-F44586D2DD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C97EF-9963-6044-9F72-3401237D7BC4}"/>
              </a:ext>
            </a:extLst>
          </p:cNvPr>
          <p:cNvSpPr>
            <a:spLocks noGrp="1"/>
          </p:cNvSpPr>
          <p:nvPr>
            <p:ph type="dt" sz="half" idx="10"/>
          </p:nvPr>
        </p:nvSpPr>
        <p:spPr/>
        <p:txBody>
          <a:bodyPr/>
          <a:lstStyle/>
          <a:p>
            <a:fld id="{78201888-AC07-3344-9F6A-3D421FD3C797}" type="datetimeFigureOut">
              <a:rPr lang="en-US" smtClean="0"/>
              <a:t>4/30/2021</a:t>
            </a:fld>
            <a:endParaRPr lang="en-US"/>
          </a:p>
        </p:txBody>
      </p:sp>
      <p:sp>
        <p:nvSpPr>
          <p:cNvPr id="5" name="Footer Placeholder 4">
            <a:extLst>
              <a:ext uri="{FF2B5EF4-FFF2-40B4-BE49-F238E27FC236}">
                <a16:creationId xmlns:a16="http://schemas.microsoft.com/office/drawing/2014/main" id="{B504F9BB-4E6B-F349-82DB-1097CA64D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247F5-5696-8E4B-A219-04BA0EDA9670}"/>
              </a:ext>
            </a:extLst>
          </p:cNvPr>
          <p:cNvSpPr>
            <a:spLocks noGrp="1"/>
          </p:cNvSpPr>
          <p:nvPr>
            <p:ph type="sldNum" sz="quarter" idx="12"/>
          </p:nvPr>
        </p:nvSpPr>
        <p:spPr/>
        <p:txBody>
          <a:bodyPr/>
          <a:lstStyle/>
          <a:p>
            <a:fld id="{DFD356EE-16AC-0A48-A030-E2E099FB6100}" type="slidenum">
              <a:rPr lang="en-US" smtClean="0"/>
              <a:t>‹#›</a:t>
            </a:fld>
            <a:endParaRPr lang="en-US"/>
          </a:p>
        </p:txBody>
      </p:sp>
    </p:spTree>
    <p:extLst>
      <p:ext uri="{BB962C8B-B14F-4D97-AF65-F5344CB8AC3E}">
        <p14:creationId xmlns:p14="http://schemas.microsoft.com/office/powerpoint/2010/main" val="462203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6ADF-E952-1A49-B8A8-A09B119C32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667A1A-1168-D345-B334-8D24ACB03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75EEB2-74F1-6241-9E9B-F225D3C9391A}"/>
              </a:ext>
            </a:extLst>
          </p:cNvPr>
          <p:cNvSpPr>
            <a:spLocks noGrp="1"/>
          </p:cNvSpPr>
          <p:nvPr>
            <p:ph type="dt" sz="half" idx="10"/>
          </p:nvPr>
        </p:nvSpPr>
        <p:spPr/>
        <p:txBody>
          <a:bodyPr/>
          <a:lstStyle/>
          <a:p>
            <a:fld id="{78201888-AC07-3344-9F6A-3D421FD3C797}" type="datetimeFigureOut">
              <a:rPr lang="en-US" smtClean="0"/>
              <a:t>4/30/2021</a:t>
            </a:fld>
            <a:endParaRPr lang="en-US"/>
          </a:p>
        </p:txBody>
      </p:sp>
      <p:sp>
        <p:nvSpPr>
          <p:cNvPr id="5" name="Footer Placeholder 4">
            <a:extLst>
              <a:ext uri="{FF2B5EF4-FFF2-40B4-BE49-F238E27FC236}">
                <a16:creationId xmlns:a16="http://schemas.microsoft.com/office/drawing/2014/main" id="{52BC1690-B26C-4145-9518-909121D2A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74394-A9EF-F34D-B604-0279B816526B}"/>
              </a:ext>
            </a:extLst>
          </p:cNvPr>
          <p:cNvSpPr>
            <a:spLocks noGrp="1"/>
          </p:cNvSpPr>
          <p:nvPr>
            <p:ph type="sldNum" sz="quarter" idx="12"/>
          </p:nvPr>
        </p:nvSpPr>
        <p:spPr/>
        <p:txBody>
          <a:bodyPr/>
          <a:lstStyle/>
          <a:p>
            <a:fld id="{DFD356EE-16AC-0A48-A030-E2E099FB6100}" type="slidenum">
              <a:rPr lang="en-US" smtClean="0"/>
              <a:t>‹#›</a:t>
            </a:fld>
            <a:endParaRPr lang="en-US"/>
          </a:p>
        </p:txBody>
      </p:sp>
    </p:spTree>
    <p:extLst>
      <p:ext uri="{BB962C8B-B14F-4D97-AF65-F5344CB8AC3E}">
        <p14:creationId xmlns:p14="http://schemas.microsoft.com/office/powerpoint/2010/main" val="1268828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61C3-8A82-8540-AB2D-BBBA273EBD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8E5FA2-36F1-F141-AECF-5CD3F04327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D838D4-9088-584C-8271-491D8EF692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F96702-23DC-1E48-B099-F90FA2B226EE}"/>
              </a:ext>
            </a:extLst>
          </p:cNvPr>
          <p:cNvSpPr>
            <a:spLocks noGrp="1"/>
          </p:cNvSpPr>
          <p:nvPr>
            <p:ph type="dt" sz="half" idx="10"/>
          </p:nvPr>
        </p:nvSpPr>
        <p:spPr/>
        <p:txBody>
          <a:bodyPr/>
          <a:lstStyle/>
          <a:p>
            <a:fld id="{78201888-AC07-3344-9F6A-3D421FD3C797}" type="datetimeFigureOut">
              <a:rPr lang="en-US" smtClean="0"/>
              <a:t>4/30/2021</a:t>
            </a:fld>
            <a:endParaRPr lang="en-US"/>
          </a:p>
        </p:txBody>
      </p:sp>
      <p:sp>
        <p:nvSpPr>
          <p:cNvPr id="6" name="Footer Placeholder 5">
            <a:extLst>
              <a:ext uri="{FF2B5EF4-FFF2-40B4-BE49-F238E27FC236}">
                <a16:creationId xmlns:a16="http://schemas.microsoft.com/office/drawing/2014/main" id="{DC213473-B24C-0245-B181-17293D0E0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F63CA9-E9B8-6844-8D41-D7289E940019}"/>
              </a:ext>
            </a:extLst>
          </p:cNvPr>
          <p:cNvSpPr>
            <a:spLocks noGrp="1"/>
          </p:cNvSpPr>
          <p:nvPr>
            <p:ph type="sldNum" sz="quarter" idx="12"/>
          </p:nvPr>
        </p:nvSpPr>
        <p:spPr/>
        <p:txBody>
          <a:bodyPr/>
          <a:lstStyle/>
          <a:p>
            <a:fld id="{DFD356EE-16AC-0A48-A030-E2E099FB6100}" type="slidenum">
              <a:rPr lang="en-US" smtClean="0"/>
              <a:t>‹#›</a:t>
            </a:fld>
            <a:endParaRPr lang="en-US"/>
          </a:p>
        </p:txBody>
      </p:sp>
    </p:spTree>
    <p:extLst>
      <p:ext uri="{BB962C8B-B14F-4D97-AF65-F5344CB8AC3E}">
        <p14:creationId xmlns:p14="http://schemas.microsoft.com/office/powerpoint/2010/main" val="3164323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3197B-BD5C-0646-B74E-8F47A2E9FD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6FB5E4-9178-9E43-8FF4-D9677E79A0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E23079-7254-9D46-8A9A-1AC0A3E55A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764087-6678-FD4F-ACB6-7A6F56BA50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E0DC8-FFA1-AA47-A88F-F60E1C5151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93A559-339B-5749-92A6-BEFC52214926}"/>
              </a:ext>
            </a:extLst>
          </p:cNvPr>
          <p:cNvSpPr>
            <a:spLocks noGrp="1"/>
          </p:cNvSpPr>
          <p:nvPr>
            <p:ph type="dt" sz="half" idx="10"/>
          </p:nvPr>
        </p:nvSpPr>
        <p:spPr/>
        <p:txBody>
          <a:bodyPr/>
          <a:lstStyle/>
          <a:p>
            <a:fld id="{78201888-AC07-3344-9F6A-3D421FD3C797}" type="datetimeFigureOut">
              <a:rPr lang="en-US" smtClean="0"/>
              <a:t>4/30/2021</a:t>
            </a:fld>
            <a:endParaRPr lang="en-US"/>
          </a:p>
        </p:txBody>
      </p:sp>
      <p:sp>
        <p:nvSpPr>
          <p:cNvPr id="8" name="Footer Placeholder 7">
            <a:extLst>
              <a:ext uri="{FF2B5EF4-FFF2-40B4-BE49-F238E27FC236}">
                <a16:creationId xmlns:a16="http://schemas.microsoft.com/office/drawing/2014/main" id="{E08C33EE-8791-944B-8FA6-BE64803A70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249DE1-7892-154E-B3F5-EA8469BC514A}"/>
              </a:ext>
            </a:extLst>
          </p:cNvPr>
          <p:cNvSpPr>
            <a:spLocks noGrp="1"/>
          </p:cNvSpPr>
          <p:nvPr>
            <p:ph type="sldNum" sz="quarter" idx="12"/>
          </p:nvPr>
        </p:nvSpPr>
        <p:spPr/>
        <p:txBody>
          <a:bodyPr/>
          <a:lstStyle/>
          <a:p>
            <a:fld id="{DFD356EE-16AC-0A48-A030-E2E099FB6100}" type="slidenum">
              <a:rPr lang="en-US" smtClean="0"/>
              <a:t>‹#›</a:t>
            </a:fld>
            <a:endParaRPr lang="en-US"/>
          </a:p>
        </p:txBody>
      </p:sp>
    </p:spTree>
    <p:extLst>
      <p:ext uri="{BB962C8B-B14F-4D97-AF65-F5344CB8AC3E}">
        <p14:creationId xmlns:p14="http://schemas.microsoft.com/office/powerpoint/2010/main" val="1831519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CDE58-BE2B-E146-A23D-12073E5D80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017B60-17E3-4B41-B112-134962100737}"/>
              </a:ext>
            </a:extLst>
          </p:cNvPr>
          <p:cNvSpPr>
            <a:spLocks noGrp="1"/>
          </p:cNvSpPr>
          <p:nvPr>
            <p:ph type="dt" sz="half" idx="10"/>
          </p:nvPr>
        </p:nvSpPr>
        <p:spPr/>
        <p:txBody>
          <a:bodyPr/>
          <a:lstStyle/>
          <a:p>
            <a:fld id="{78201888-AC07-3344-9F6A-3D421FD3C797}" type="datetimeFigureOut">
              <a:rPr lang="en-US" smtClean="0"/>
              <a:t>4/30/2021</a:t>
            </a:fld>
            <a:endParaRPr lang="en-US"/>
          </a:p>
        </p:txBody>
      </p:sp>
      <p:sp>
        <p:nvSpPr>
          <p:cNvPr id="4" name="Footer Placeholder 3">
            <a:extLst>
              <a:ext uri="{FF2B5EF4-FFF2-40B4-BE49-F238E27FC236}">
                <a16:creationId xmlns:a16="http://schemas.microsoft.com/office/drawing/2014/main" id="{EB5FC5D6-711F-1C4F-A00B-88AB762283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BE5A56-C3E8-C645-B147-E605F772AD25}"/>
              </a:ext>
            </a:extLst>
          </p:cNvPr>
          <p:cNvSpPr>
            <a:spLocks noGrp="1"/>
          </p:cNvSpPr>
          <p:nvPr>
            <p:ph type="sldNum" sz="quarter" idx="12"/>
          </p:nvPr>
        </p:nvSpPr>
        <p:spPr/>
        <p:txBody>
          <a:bodyPr/>
          <a:lstStyle/>
          <a:p>
            <a:fld id="{DFD356EE-16AC-0A48-A030-E2E099FB6100}" type="slidenum">
              <a:rPr lang="en-US" smtClean="0"/>
              <a:t>‹#›</a:t>
            </a:fld>
            <a:endParaRPr lang="en-US"/>
          </a:p>
        </p:txBody>
      </p:sp>
    </p:spTree>
    <p:extLst>
      <p:ext uri="{BB962C8B-B14F-4D97-AF65-F5344CB8AC3E}">
        <p14:creationId xmlns:p14="http://schemas.microsoft.com/office/powerpoint/2010/main" val="2886469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66F81F-8235-C142-A619-2B5FBF0AC15B}"/>
              </a:ext>
            </a:extLst>
          </p:cNvPr>
          <p:cNvSpPr>
            <a:spLocks noGrp="1"/>
          </p:cNvSpPr>
          <p:nvPr>
            <p:ph type="dt" sz="half" idx="10"/>
          </p:nvPr>
        </p:nvSpPr>
        <p:spPr/>
        <p:txBody>
          <a:bodyPr/>
          <a:lstStyle/>
          <a:p>
            <a:fld id="{78201888-AC07-3344-9F6A-3D421FD3C797}" type="datetimeFigureOut">
              <a:rPr lang="en-US" smtClean="0"/>
              <a:t>4/30/2021</a:t>
            </a:fld>
            <a:endParaRPr lang="en-US"/>
          </a:p>
        </p:txBody>
      </p:sp>
      <p:sp>
        <p:nvSpPr>
          <p:cNvPr id="3" name="Footer Placeholder 2">
            <a:extLst>
              <a:ext uri="{FF2B5EF4-FFF2-40B4-BE49-F238E27FC236}">
                <a16:creationId xmlns:a16="http://schemas.microsoft.com/office/drawing/2014/main" id="{55C9DD0F-A607-3E4B-B7F9-282092EEBB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F13583-FE6F-6148-BFF1-0B681402104B}"/>
              </a:ext>
            </a:extLst>
          </p:cNvPr>
          <p:cNvSpPr>
            <a:spLocks noGrp="1"/>
          </p:cNvSpPr>
          <p:nvPr>
            <p:ph type="sldNum" sz="quarter" idx="12"/>
          </p:nvPr>
        </p:nvSpPr>
        <p:spPr/>
        <p:txBody>
          <a:bodyPr/>
          <a:lstStyle/>
          <a:p>
            <a:fld id="{DFD356EE-16AC-0A48-A030-E2E099FB6100}" type="slidenum">
              <a:rPr lang="en-US" smtClean="0"/>
              <a:t>‹#›</a:t>
            </a:fld>
            <a:endParaRPr lang="en-US"/>
          </a:p>
        </p:txBody>
      </p:sp>
    </p:spTree>
    <p:extLst>
      <p:ext uri="{BB962C8B-B14F-4D97-AF65-F5344CB8AC3E}">
        <p14:creationId xmlns:p14="http://schemas.microsoft.com/office/powerpoint/2010/main" val="206079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FE324112-5D7A-524B-B9E1-50413A9CA00B}" type="datetimeFigureOut">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4A6311-1220-B94A-A448-27C7DB4A06CA}" type="slidenum">
              <a:rPr lang="en-US" smtClean="0"/>
              <a:t>‹#›</a:t>
            </a:fld>
            <a:endParaRPr lang="en-US"/>
          </a:p>
        </p:txBody>
      </p:sp>
    </p:spTree>
    <p:extLst>
      <p:ext uri="{BB962C8B-B14F-4D97-AF65-F5344CB8AC3E}">
        <p14:creationId xmlns:p14="http://schemas.microsoft.com/office/powerpoint/2010/main" val="116454424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E38D-FB4B-514C-8ACF-B55C44A23B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7CCADE-8303-6749-8EAD-6217E05390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970F8D-DBD5-FC46-80C0-BA8F92DC2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D1D6B-E89D-5143-81AE-E0E59EF30F1F}"/>
              </a:ext>
            </a:extLst>
          </p:cNvPr>
          <p:cNvSpPr>
            <a:spLocks noGrp="1"/>
          </p:cNvSpPr>
          <p:nvPr>
            <p:ph type="dt" sz="half" idx="10"/>
          </p:nvPr>
        </p:nvSpPr>
        <p:spPr/>
        <p:txBody>
          <a:bodyPr/>
          <a:lstStyle/>
          <a:p>
            <a:fld id="{78201888-AC07-3344-9F6A-3D421FD3C797}" type="datetimeFigureOut">
              <a:rPr lang="en-US" smtClean="0"/>
              <a:t>4/30/2021</a:t>
            </a:fld>
            <a:endParaRPr lang="en-US"/>
          </a:p>
        </p:txBody>
      </p:sp>
      <p:sp>
        <p:nvSpPr>
          <p:cNvPr id="6" name="Footer Placeholder 5">
            <a:extLst>
              <a:ext uri="{FF2B5EF4-FFF2-40B4-BE49-F238E27FC236}">
                <a16:creationId xmlns:a16="http://schemas.microsoft.com/office/drawing/2014/main" id="{51E342B9-A03E-2046-8854-411B45C08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185DC-CB02-424A-B98B-E76F26CD4C09}"/>
              </a:ext>
            </a:extLst>
          </p:cNvPr>
          <p:cNvSpPr>
            <a:spLocks noGrp="1"/>
          </p:cNvSpPr>
          <p:nvPr>
            <p:ph type="sldNum" sz="quarter" idx="12"/>
          </p:nvPr>
        </p:nvSpPr>
        <p:spPr/>
        <p:txBody>
          <a:bodyPr/>
          <a:lstStyle/>
          <a:p>
            <a:fld id="{DFD356EE-16AC-0A48-A030-E2E099FB6100}" type="slidenum">
              <a:rPr lang="en-US" smtClean="0"/>
              <a:t>‹#›</a:t>
            </a:fld>
            <a:endParaRPr lang="en-US"/>
          </a:p>
        </p:txBody>
      </p:sp>
    </p:spTree>
    <p:extLst>
      <p:ext uri="{BB962C8B-B14F-4D97-AF65-F5344CB8AC3E}">
        <p14:creationId xmlns:p14="http://schemas.microsoft.com/office/powerpoint/2010/main" val="4070214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5E8BC-9A99-704F-BA5E-021406F078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A87BE5-490C-9346-BEAB-04FC008F66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A55DE7-99E6-9F41-9334-AFFE71B65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C9494-9C27-C045-926D-F8C87F034F95}"/>
              </a:ext>
            </a:extLst>
          </p:cNvPr>
          <p:cNvSpPr>
            <a:spLocks noGrp="1"/>
          </p:cNvSpPr>
          <p:nvPr>
            <p:ph type="dt" sz="half" idx="10"/>
          </p:nvPr>
        </p:nvSpPr>
        <p:spPr/>
        <p:txBody>
          <a:bodyPr/>
          <a:lstStyle/>
          <a:p>
            <a:fld id="{78201888-AC07-3344-9F6A-3D421FD3C797}" type="datetimeFigureOut">
              <a:rPr lang="en-US" smtClean="0"/>
              <a:t>4/30/2021</a:t>
            </a:fld>
            <a:endParaRPr lang="en-US"/>
          </a:p>
        </p:txBody>
      </p:sp>
      <p:sp>
        <p:nvSpPr>
          <p:cNvPr id="6" name="Footer Placeholder 5">
            <a:extLst>
              <a:ext uri="{FF2B5EF4-FFF2-40B4-BE49-F238E27FC236}">
                <a16:creationId xmlns:a16="http://schemas.microsoft.com/office/drawing/2014/main" id="{0607E57E-3A8F-8D43-8B68-1FC72BCBC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A8BCAB-34C3-B84A-893E-DA14AF99D06D}"/>
              </a:ext>
            </a:extLst>
          </p:cNvPr>
          <p:cNvSpPr>
            <a:spLocks noGrp="1"/>
          </p:cNvSpPr>
          <p:nvPr>
            <p:ph type="sldNum" sz="quarter" idx="12"/>
          </p:nvPr>
        </p:nvSpPr>
        <p:spPr/>
        <p:txBody>
          <a:bodyPr/>
          <a:lstStyle/>
          <a:p>
            <a:fld id="{DFD356EE-16AC-0A48-A030-E2E099FB6100}" type="slidenum">
              <a:rPr lang="en-US" smtClean="0"/>
              <a:t>‹#›</a:t>
            </a:fld>
            <a:endParaRPr lang="en-US"/>
          </a:p>
        </p:txBody>
      </p:sp>
    </p:spTree>
    <p:extLst>
      <p:ext uri="{BB962C8B-B14F-4D97-AF65-F5344CB8AC3E}">
        <p14:creationId xmlns:p14="http://schemas.microsoft.com/office/powerpoint/2010/main" val="4222549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2559-4FBF-1B4A-AF47-8EDEAA1B7D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33EB6-04F7-414C-882E-B0C308816A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6593DC-121E-0B42-81AF-E2EB84588961}"/>
              </a:ext>
            </a:extLst>
          </p:cNvPr>
          <p:cNvSpPr>
            <a:spLocks noGrp="1"/>
          </p:cNvSpPr>
          <p:nvPr>
            <p:ph type="dt" sz="half" idx="10"/>
          </p:nvPr>
        </p:nvSpPr>
        <p:spPr/>
        <p:txBody>
          <a:bodyPr/>
          <a:lstStyle/>
          <a:p>
            <a:fld id="{78201888-AC07-3344-9F6A-3D421FD3C797}" type="datetimeFigureOut">
              <a:rPr lang="en-US" smtClean="0"/>
              <a:t>4/30/2021</a:t>
            </a:fld>
            <a:endParaRPr lang="en-US"/>
          </a:p>
        </p:txBody>
      </p:sp>
      <p:sp>
        <p:nvSpPr>
          <p:cNvPr id="5" name="Footer Placeholder 4">
            <a:extLst>
              <a:ext uri="{FF2B5EF4-FFF2-40B4-BE49-F238E27FC236}">
                <a16:creationId xmlns:a16="http://schemas.microsoft.com/office/drawing/2014/main" id="{777BD44C-6723-CD41-B99E-94AE5D595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A4EB7-82B7-394A-99AB-79F165C17578}"/>
              </a:ext>
            </a:extLst>
          </p:cNvPr>
          <p:cNvSpPr>
            <a:spLocks noGrp="1"/>
          </p:cNvSpPr>
          <p:nvPr>
            <p:ph type="sldNum" sz="quarter" idx="12"/>
          </p:nvPr>
        </p:nvSpPr>
        <p:spPr/>
        <p:txBody>
          <a:bodyPr/>
          <a:lstStyle/>
          <a:p>
            <a:fld id="{DFD356EE-16AC-0A48-A030-E2E099FB6100}" type="slidenum">
              <a:rPr lang="en-US" smtClean="0"/>
              <a:t>‹#›</a:t>
            </a:fld>
            <a:endParaRPr lang="en-US"/>
          </a:p>
        </p:txBody>
      </p:sp>
    </p:spTree>
    <p:extLst>
      <p:ext uri="{BB962C8B-B14F-4D97-AF65-F5344CB8AC3E}">
        <p14:creationId xmlns:p14="http://schemas.microsoft.com/office/powerpoint/2010/main" val="1375586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100A77-13E9-CA4E-A05E-3CCEBA8FEC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F8E43E-B98A-374F-996B-6D456EE5D6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4E9E7-BBDA-E842-A393-5F056B058559}"/>
              </a:ext>
            </a:extLst>
          </p:cNvPr>
          <p:cNvSpPr>
            <a:spLocks noGrp="1"/>
          </p:cNvSpPr>
          <p:nvPr>
            <p:ph type="dt" sz="half" idx="10"/>
          </p:nvPr>
        </p:nvSpPr>
        <p:spPr/>
        <p:txBody>
          <a:bodyPr/>
          <a:lstStyle/>
          <a:p>
            <a:fld id="{78201888-AC07-3344-9F6A-3D421FD3C797}" type="datetimeFigureOut">
              <a:rPr lang="en-US" smtClean="0"/>
              <a:t>4/30/2021</a:t>
            </a:fld>
            <a:endParaRPr lang="en-US"/>
          </a:p>
        </p:txBody>
      </p:sp>
      <p:sp>
        <p:nvSpPr>
          <p:cNvPr id="5" name="Footer Placeholder 4">
            <a:extLst>
              <a:ext uri="{FF2B5EF4-FFF2-40B4-BE49-F238E27FC236}">
                <a16:creationId xmlns:a16="http://schemas.microsoft.com/office/drawing/2014/main" id="{E82A009B-4023-BD4A-893F-B58212C93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C9DFA-275E-B548-A1E2-833C607E58DA}"/>
              </a:ext>
            </a:extLst>
          </p:cNvPr>
          <p:cNvSpPr>
            <a:spLocks noGrp="1"/>
          </p:cNvSpPr>
          <p:nvPr>
            <p:ph type="sldNum" sz="quarter" idx="12"/>
          </p:nvPr>
        </p:nvSpPr>
        <p:spPr/>
        <p:txBody>
          <a:bodyPr/>
          <a:lstStyle/>
          <a:p>
            <a:fld id="{DFD356EE-16AC-0A48-A030-E2E099FB6100}" type="slidenum">
              <a:rPr lang="en-US" smtClean="0"/>
              <a:t>‹#›</a:t>
            </a:fld>
            <a:endParaRPr lang="en-US"/>
          </a:p>
        </p:txBody>
      </p:sp>
    </p:spTree>
    <p:extLst>
      <p:ext uri="{BB962C8B-B14F-4D97-AF65-F5344CB8AC3E}">
        <p14:creationId xmlns:p14="http://schemas.microsoft.com/office/powerpoint/2010/main" val="141497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FE324112-5D7A-524B-B9E1-50413A9CA00B}" type="datetimeFigureOut">
              <a:rPr lang="en-US" smtClean="0"/>
              <a:t>4/30/2021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44A6311-1220-B94A-A448-27C7DB4A06CA}" type="slidenum">
              <a:rPr lang="en-US" smtClean="0"/>
              <a:t>‹#›</a:t>
            </a:fld>
            <a:endParaRPr lang="en-US"/>
          </a:p>
        </p:txBody>
      </p:sp>
    </p:spTree>
    <p:extLst>
      <p:ext uri="{BB962C8B-B14F-4D97-AF65-F5344CB8AC3E}">
        <p14:creationId xmlns:p14="http://schemas.microsoft.com/office/powerpoint/2010/main" val="340981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FE324112-5D7A-524B-B9E1-50413A9CA00B}" type="datetimeFigureOut">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4A6311-1220-B94A-A448-27C7DB4A06C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861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324112-5D7A-524B-B9E1-50413A9CA00B}" type="datetimeFigureOut">
              <a:rPr lang="en-US" smtClean="0"/>
              <a:t>4/30/2021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4A6311-1220-B94A-A448-27C7DB4A06CA}" type="slidenum">
              <a:rPr lang="en-US" smtClean="0"/>
              <a:t>‹#›</a:t>
            </a:fld>
            <a:endParaRPr lang="en-US"/>
          </a:p>
        </p:txBody>
      </p:sp>
    </p:spTree>
    <p:extLst>
      <p:ext uri="{BB962C8B-B14F-4D97-AF65-F5344CB8AC3E}">
        <p14:creationId xmlns:p14="http://schemas.microsoft.com/office/powerpoint/2010/main" val="277779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24112-5D7A-524B-B9E1-50413A9CA00B}" type="datetimeFigureOut">
              <a:rPr lang="en-US" smtClean="0"/>
              <a:t>4/30/2021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4A6311-1220-B94A-A448-27C7DB4A06CA}" type="slidenum">
              <a:rPr lang="en-US" smtClean="0"/>
              <a:t>‹#›</a:t>
            </a:fld>
            <a:endParaRPr lang="en-US"/>
          </a:p>
        </p:txBody>
      </p:sp>
    </p:spTree>
    <p:extLst>
      <p:ext uri="{BB962C8B-B14F-4D97-AF65-F5344CB8AC3E}">
        <p14:creationId xmlns:p14="http://schemas.microsoft.com/office/powerpoint/2010/main" val="172478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FE324112-5D7A-524B-B9E1-50413A9CA00B}" type="datetimeFigureOut">
              <a:rPr lang="en-US" smtClean="0"/>
              <a:t>4/30/2021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744A6311-1220-B94A-A448-27C7DB4A06CA}" type="slidenum">
              <a:rPr lang="en-US" smtClean="0"/>
              <a:t>‹#›</a:t>
            </a:fld>
            <a:endParaRPr lang="en-US"/>
          </a:p>
        </p:txBody>
      </p:sp>
    </p:spTree>
    <p:extLst>
      <p:ext uri="{BB962C8B-B14F-4D97-AF65-F5344CB8AC3E}">
        <p14:creationId xmlns:p14="http://schemas.microsoft.com/office/powerpoint/2010/main" val="95258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E324112-5D7A-524B-B9E1-50413A9CA00B}" type="datetimeFigureOut">
              <a:rPr lang="en-US" smtClean="0"/>
              <a:t>4/30/2021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744A6311-1220-B94A-A448-27C7DB4A06CA}" type="slidenum">
              <a:rPr lang="en-US" smtClean="0"/>
              <a:t>‹#›</a:t>
            </a:fld>
            <a:endParaRPr lang="en-US"/>
          </a:p>
        </p:txBody>
      </p:sp>
    </p:spTree>
    <p:extLst>
      <p:ext uri="{BB962C8B-B14F-4D97-AF65-F5344CB8AC3E}">
        <p14:creationId xmlns:p14="http://schemas.microsoft.com/office/powerpoint/2010/main" val="258354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E324112-5D7A-524B-B9E1-50413A9CA00B}" type="datetimeFigureOut">
              <a:rPr lang="en-US" smtClean="0"/>
              <a:t>4/30/2021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44A6311-1220-B94A-A448-27C7DB4A06CA}" type="slidenum">
              <a:rPr lang="en-US" smtClean="0"/>
              <a:t>‹#›</a:t>
            </a:fld>
            <a:endParaRPr lang="en-US"/>
          </a:p>
        </p:txBody>
      </p:sp>
    </p:spTree>
    <p:extLst>
      <p:ext uri="{BB962C8B-B14F-4D97-AF65-F5344CB8AC3E}">
        <p14:creationId xmlns:p14="http://schemas.microsoft.com/office/powerpoint/2010/main" val="340698122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4/30/2021</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10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44857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F4B4D-5699-014B-8019-DDCE143BF4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F59520-6C36-EC4C-A7C4-055E9B08A7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A3421-4D50-3848-BEE5-C45BB92277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01888-AC07-3344-9F6A-3D421FD3C797}" type="datetimeFigureOut">
              <a:rPr lang="en-US" smtClean="0"/>
              <a:t>4/30/2021</a:t>
            </a:fld>
            <a:endParaRPr lang="en-US"/>
          </a:p>
        </p:txBody>
      </p:sp>
      <p:sp>
        <p:nvSpPr>
          <p:cNvPr id="5" name="Footer Placeholder 4">
            <a:extLst>
              <a:ext uri="{FF2B5EF4-FFF2-40B4-BE49-F238E27FC236}">
                <a16:creationId xmlns:a16="http://schemas.microsoft.com/office/drawing/2014/main" id="{7C07B840-4B3B-2248-91D3-B24952E15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C629FD-627E-0347-B7CA-E68A1192BB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356EE-16AC-0A48-A030-E2E099FB6100}" type="slidenum">
              <a:rPr lang="en-US" smtClean="0"/>
              <a:t>‹#›</a:t>
            </a:fld>
            <a:endParaRPr lang="en-US"/>
          </a:p>
        </p:txBody>
      </p:sp>
    </p:spTree>
    <p:extLst>
      <p:ext uri="{BB962C8B-B14F-4D97-AF65-F5344CB8AC3E}">
        <p14:creationId xmlns:p14="http://schemas.microsoft.com/office/powerpoint/2010/main" val="227937531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chart" Target="../charts/chart5.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nam02.safelinks.protection.outlook.com/?url=https%3A%2F%2Fwww.mynamemyidentity.org%2F&amp;data=04%7C01%7Ckdias6%40ccri.edu%7C0eba841ea73b48aab42e08d908c3bd29%7Caf75351b37eb4405bf7a7327cec380a5%7C0%7C0%7C637550459052181129%7CUnknown%7CTWFpbGZsb3d8eyJWIjoiMC4wLjAwMDAiLCJQIjoiV2luMzIiLCJBTiI6Ik1haWwiLCJXVCI6Mn0%3D%7C1000&amp;sdata=4L5hmuXFhxEJPSRr8cimci3AyBALkqPe2pVd0xcOGuc%3D&amp;reserved=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thehotline.org/" TargetMode="External"/><Relationship Id="rId7" Type="http://schemas.openxmlformats.org/officeDocument/2006/relationships/hyperlink" Target="https://chatserver.comm100.com/ChatWindow.aspx?siteId=144464&amp;planId=467" TargetMode="External"/><Relationship Id="rId2" Type="http://schemas.openxmlformats.org/officeDocument/2006/relationships/hyperlink" Target="https://suicidepreventionlifeline.org/chat/" TargetMode="External"/><Relationship Id="rId1" Type="http://schemas.openxmlformats.org/officeDocument/2006/relationships/slideLayout" Target="../slideLayouts/slideLayout2.xml"/><Relationship Id="rId6" Type="http://schemas.openxmlformats.org/officeDocument/2006/relationships/hyperlink" Target="https://m2.icarol.com/ConsumerRegistration.aspx?org=64382&amp;pid=254;cc=en-US" TargetMode="External"/><Relationship Id="rId5" Type="http://schemas.openxmlformats.org/officeDocument/2006/relationships/hyperlink" Target="https://www.thetrevorproject.org/get-help-now/" TargetMode="External"/><Relationship Id="rId4" Type="http://schemas.openxmlformats.org/officeDocument/2006/relationships/hyperlink" Target="https://hotline.rainn.org/onlin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6D4350B-E1BF-4B28-B3AD-25D35084C062}"/>
              </a:ext>
            </a:extLst>
          </p:cNvPr>
          <p:cNvPicPr>
            <a:picLocks noChangeAspect="1"/>
          </p:cNvPicPr>
          <p:nvPr/>
        </p:nvPicPr>
        <p:blipFill rotWithShape="1">
          <a:blip r:embed="rId2"/>
          <a:srcRect l="8892" r="5108" b="1"/>
          <a:stretch/>
        </p:blipFill>
        <p:spPr>
          <a:xfrm>
            <a:off x="642" y="10"/>
            <a:ext cx="6096000" cy="6857990"/>
          </a:xfrm>
          <a:prstGeom prst="rect">
            <a:avLst/>
          </a:prstGeom>
        </p:spPr>
      </p:pic>
      <p:sp>
        <p:nvSpPr>
          <p:cNvPr id="3" name="Content Placeholder 2">
            <a:extLst>
              <a:ext uri="{FF2B5EF4-FFF2-40B4-BE49-F238E27FC236}">
                <a16:creationId xmlns:a16="http://schemas.microsoft.com/office/drawing/2014/main" id="{17CA8D32-CDCB-1840-91F4-11DFA8D44B3F}"/>
              </a:ext>
            </a:extLst>
          </p:cNvPr>
          <p:cNvSpPr>
            <a:spLocks noGrp="1"/>
          </p:cNvSpPr>
          <p:nvPr>
            <p:ph idx="1"/>
          </p:nvPr>
        </p:nvSpPr>
        <p:spPr>
          <a:xfrm>
            <a:off x="6339615" y="338538"/>
            <a:ext cx="5706889" cy="6194997"/>
          </a:xfrm>
        </p:spPr>
        <p:txBody>
          <a:bodyPr vert="horz" lIns="91440" tIns="45720" rIns="91440" bIns="45720" rtlCol="0" anchor="ctr">
            <a:normAutofit/>
          </a:bodyPr>
          <a:lstStyle/>
          <a:p>
            <a:pPr marL="0" indent="0">
              <a:buNone/>
            </a:pPr>
            <a:r>
              <a:rPr lang="en-US" sz="2000">
                <a:latin typeface="Arial"/>
                <a:cs typeface="Arial"/>
              </a:rPr>
              <a:t>"The goal of engaging or promoting civil discussion about diversity and difference, as well as opportunities to engage in self-reflection and self-efficacy, is to promote the intellectual development of ourselves and others by helping us understand connections between controversial topics and our everyday lives.</a:t>
            </a:r>
          </a:p>
          <a:p>
            <a:pPr marL="0" indent="0">
              <a:buNone/>
            </a:pPr>
            <a:endParaRPr lang="en-US" sz="2000">
              <a:latin typeface="Arial"/>
              <a:cs typeface="Arial"/>
            </a:endParaRPr>
          </a:p>
          <a:p>
            <a:pPr marL="0" indent="0">
              <a:buNone/>
            </a:pPr>
            <a:r>
              <a:rPr lang="en-US" sz="2000">
                <a:latin typeface="Arial"/>
                <a:cs typeface="Arial"/>
              </a:rPr>
              <a:t>If we don't interrogate our place in the world, consider our own diversity and that of those around us, we aren't engaging in the plurality of our democratic nation. </a:t>
            </a:r>
          </a:p>
          <a:p>
            <a:pPr marL="0" indent="0">
              <a:buNone/>
            </a:pPr>
            <a:endParaRPr lang="en-US" sz="2000">
              <a:latin typeface="Arial"/>
              <a:cs typeface="Arial"/>
            </a:endParaRPr>
          </a:p>
          <a:p>
            <a:pPr marL="0" indent="0">
              <a:buNone/>
            </a:pPr>
            <a:r>
              <a:rPr lang="en-US" sz="2000">
                <a:latin typeface="Arial"/>
                <a:cs typeface="Arial"/>
              </a:rPr>
              <a:t>You needn't agree with what is being said. Your goal is simply to understand where a person is coming from."</a:t>
            </a:r>
          </a:p>
        </p:txBody>
      </p:sp>
      <p:sp>
        <p:nvSpPr>
          <p:cNvPr id="5" name="Rectangle: Rounded Corners 4">
            <a:extLst>
              <a:ext uri="{FF2B5EF4-FFF2-40B4-BE49-F238E27FC236}">
                <a16:creationId xmlns:a16="http://schemas.microsoft.com/office/drawing/2014/main" id="{0682F2B7-5634-4D99-BAF4-15A62D4800CA}"/>
              </a:ext>
            </a:extLst>
          </p:cNvPr>
          <p:cNvSpPr/>
          <p:nvPr/>
        </p:nvSpPr>
        <p:spPr>
          <a:xfrm>
            <a:off x="903515" y="4799045"/>
            <a:ext cx="4292081" cy="1897223"/>
          </a:xfrm>
          <a:prstGeom prst="roundRect">
            <a:avLst/>
          </a:prstGeom>
          <a:solidFill>
            <a:srgbClr val="6B8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t>Dr. Jessica Solyom</a:t>
            </a:r>
          </a:p>
          <a:p>
            <a:pPr algn="ctr">
              <a:spcAft>
                <a:spcPts val="600"/>
              </a:spcAft>
            </a:pPr>
            <a:r>
              <a:rPr lang="en-US"/>
              <a:t> Associate Research Professor</a:t>
            </a:r>
          </a:p>
          <a:p>
            <a:pPr algn="ctr">
              <a:spcAft>
                <a:spcPts val="600"/>
              </a:spcAft>
            </a:pPr>
            <a:r>
              <a:rPr lang="en-US"/>
              <a:t> School of Social Transformation</a:t>
            </a:r>
          </a:p>
          <a:p>
            <a:pPr algn="ctr">
              <a:spcAft>
                <a:spcPts val="600"/>
              </a:spcAft>
            </a:pPr>
            <a:r>
              <a:rPr lang="en-US"/>
              <a:t>Arizona State University</a:t>
            </a:r>
          </a:p>
        </p:txBody>
      </p:sp>
    </p:spTree>
    <p:extLst>
      <p:ext uri="{BB962C8B-B14F-4D97-AF65-F5344CB8AC3E}">
        <p14:creationId xmlns:p14="http://schemas.microsoft.com/office/powerpoint/2010/main" val="114850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hart, pie chart&#10;&#10;Description automatically generated">
            <a:extLst>
              <a:ext uri="{FF2B5EF4-FFF2-40B4-BE49-F238E27FC236}">
                <a16:creationId xmlns:a16="http://schemas.microsoft.com/office/drawing/2014/main" id="{4A54AB6C-4ED8-436D-B2F4-58959E1B97D7}"/>
              </a:ext>
            </a:extLst>
          </p:cNvPr>
          <p:cNvPicPr>
            <a:picLocks noChangeAspect="1"/>
          </p:cNvPicPr>
          <p:nvPr/>
        </p:nvPicPr>
        <p:blipFill>
          <a:blip r:embed="rId2"/>
          <a:stretch>
            <a:fillRect/>
          </a:stretch>
        </p:blipFill>
        <p:spPr>
          <a:xfrm>
            <a:off x="1629747" y="-46484"/>
            <a:ext cx="8854750" cy="6896538"/>
          </a:xfrm>
          <a:prstGeom prst="rect">
            <a:avLst/>
          </a:prstGeom>
        </p:spPr>
      </p:pic>
    </p:spTree>
    <p:extLst>
      <p:ext uri="{BB962C8B-B14F-4D97-AF65-F5344CB8AC3E}">
        <p14:creationId xmlns:p14="http://schemas.microsoft.com/office/powerpoint/2010/main" val="125460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F82B76-4214-8047-BDC6-EA56620A9F48}"/>
              </a:ext>
            </a:extLst>
          </p:cNvPr>
          <p:cNvSpPr>
            <a:spLocks noGrp="1"/>
          </p:cNvSpPr>
          <p:nvPr>
            <p:ph type="title"/>
          </p:nvPr>
        </p:nvSpPr>
        <p:spPr>
          <a:xfrm>
            <a:off x="377020" y="2078301"/>
            <a:ext cx="3900255" cy="1876608"/>
          </a:xfrm>
        </p:spPr>
        <p:txBody>
          <a:bodyPr vert="horz" lIns="274320" tIns="182880" rIns="274320" bIns="182880" rtlCol="0" anchor="ctr" anchorCtr="1">
            <a:noAutofit/>
          </a:bodyPr>
          <a:lstStyle/>
          <a:p>
            <a:r>
              <a:rPr lang="en-US" sz="3200"/>
              <a:t>Grade anonymously</a:t>
            </a:r>
          </a:p>
        </p:txBody>
      </p:sp>
      <p:sp>
        <p:nvSpPr>
          <p:cNvPr id="3" name="Content Placeholder 2">
            <a:extLst>
              <a:ext uri="{FF2B5EF4-FFF2-40B4-BE49-F238E27FC236}">
                <a16:creationId xmlns:a16="http://schemas.microsoft.com/office/drawing/2014/main" id="{601CECCA-3C89-CC4C-88E2-871839CD7C96}"/>
              </a:ext>
            </a:extLst>
          </p:cNvPr>
          <p:cNvSpPr>
            <a:spLocks noGrp="1"/>
          </p:cNvSpPr>
          <p:nvPr>
            <p:ph idx="1"/>
          </p:nvPr>
        </p:nvSpPr>
        <p:spPr>
          <a:xfrm>
            <a:off x="468680" y="4321442"/>
            <a:ext cx="3825792" cy="1239894"/>
          </a:xfrm>
        </p:spPr>
        <p:txBody>
          <a:bodyPr vert="horz" lIns="91440" tIns="45720" rIns="91440" bIns="45720" rtlCol="0" anchor="t">
            <a:normAutofit/>
          </a:bodyPr>
          <a:lstStyle/>
          <a:p>
            <a:pPr marL="0" indent="0">
              <a:buNone/>
            </a:pPr>
            <a:r>
              <a:rPr lang="en-US" sz="2000" kern="1200">
                <a:solidFill>
                  <a:srgbClr val="FFFFFF"/>
                </a:solidFill>
                <a:latin typeface="Arial"/>
                <a:cs typeface="Arial"/>
              </a:rPr>
              <a:t>Blackboard can hide students' names to limit bias.</a:t>
            </a:r>
            <a:endParaRPr lang="en-US"/>
          </a:p>
        </p:txBody>
      </p:sp>
      <p:pic>
        <p:nvPicPr>
          <p:cNvPr id="4" name="Picture 4" descr="Graphical user interface, text, application&#10;&#10;Description automatically generated">
            <a:extLst>
              <a:ext uri="{FF2B5EF4-FFF2-40B4-BE49-F238E27FC236}">
                <a16:creationId xmlns:a16="http://schemas.microsoft.com/office/drawing/2014/main" id="{789B3087-F060-49F4-9132-2BCF0678DBE0}"/>
              </a:ext>
            </a:extLst>
          </p:cNvPr>
          <p:cNvPicPr>
            <a:picLocks noChangeAspect="1"/>
          </p:cNvPicPr>
          <p:nvPr/>
        </p:nvPicPr>
        <p:blipFill>
          <a:blip r:embed="rId2"/>
          <a:stretch>
            <a:fillRect/>
          </a:stretch>
        </p:blipFill>
        <p:spPr>
          <a:xfrm>
            <a:off x="5021063" y="640080"/>
            <a:ext cx="6710863" cy="5768542"/>
          </a:xfrm>
          <a:prstGeom prst="rect">
            <a:avLst/>
          </a:prstGeom>
        </p:spPr>
      </p:pic>
    </p:spTree>
    <p:extLst>
      <p:ext uri="{BB962C8B-B14F-4D97-AF65-F5344CB8AC3E}">
        <p14:creationId xmlns:p14="http://schemas.microsoft.com/office/powerpoint/2010/main" val="3947584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87C1-784A-A347-B8A2-100118CFE33E}"/>
              </a:ext>
            </a:extLst>
          </p:cNvPr>
          <p:cNvSpPr>
            <a:spLocks noGrp="1"/>
          </p:cNvSpPr>
          <p:nvPr>
            <p:ph type="ctrTitle"/>
          </p:nvPr>
        </p:nvSpPr>
        <p:spPr>
          <a:xfrm>
            <a:off x="6472251" y="947920"/>
            <a:ext cx="5391342" cy="4880518"/>
          </a:xfrm>
          <a:noFill/>
          <a:ln>
            <a:noFill/>
          </a:ln>
        </p:spPr>
        <p:txBody>
          <a:bodyPr wrap="square">
            <a:normAutofit/>
          </a:bodyPr>
          <a:lstStyle/>
          <a:p>
            <a:pPr algn="l"/>
            <a:r>
              <a:rPr lang="en-US" sz="4000">
                <a:solidFill>
                  <a:schemeClr val="tx1"/>
                </a:solidFill>
              </a:rPr>
              <a:t>Jess Wilkie</a:t>
            </a:r>
            <a:br>
              <a:rPr lang="en-US" sz="4000">
                <a:solidFill>
                  <a:schemeClr val="tx1"/>
                </a:solidFill>
              </a:rPr>
            </a:br>
            <a:br>
              <a:rPr lang="en-US" sz="4000"/>
            </a:br>
            <a:r>
              <a:rPr lang="en-US" sz="4000">
                <a:solidFill>
                  <a:schemeClr val="tx1"/>
                </a:solidFill>
                <a:ea typeface="+mj-lt"/>
                <a:cs typeface="+mj-lt"/>
              </a:rPr>
              <a:t>Director Guided Pathways,</a:t>
            </a:r>
            <a:r>
              <a:rPr lang="en-US" sz="4000">
                <a:ea typeface="+mj-lt"/>
                <a:cs typeface="+mj-lt"/>
              </a:rPr>
              <a:t> </a:t>
            </a:r>
            <a:r>
              <a:rPr lang="en-US" sz="4000">
                <a:solidFill>
                  <a:schemeClr val="tx1"/>
                </a:solidFill>
                <a:ea typeface="+mj-lt"/>
                <a:cs typeface="+mj-lt"/>
              </a:rPr>
              <a:t>Office of VP of Academic Affairs</a:t>
            </a:r>
            <a:endParaRPr lang="en-US" sz="4000">
              <a:solidFill>
                <a:schemeClr val="tx1"/>
              </a:solidFill>
            </a:endParaRPr>
          </a:p>
        </p:txBody>
      </p:sp>
      <p:sp>
        <p:nvSpPr>
          <p:cNvPr id="6" name="Rectangle 6">
            <a:extLst>
              <a:ext uri="{FF2B5EF4-FFF2-40B4-BE49-F238E27FC236}">
                <a16:creationId xmlns:a16="http://schemas.microsoft.com/office/drawing/2014/main" id="{54C2DAE2-218D-4A25-B87E-0D127537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Rectangle 8">
            <a:extLst>
              <a:ext uri="{FF2B5EF4-FFF2-40B4-BE49-F238E27FC236}">
                <a16:creationId xmlns:a16="http://schemas.microsoft.com/office/drawing/2014/main" id="{0ACAC028-8D8C-4611-B62E-B9FFDA14D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019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87C1-784A-A347-B8A2-100118CFE33E}"/>
              </a:ext>
            </a:extLst>
          </p:cNvPr>
          <p:cNvSpPr>
            <a:spLocks noGrp="1"/>
          </p:cNvSpPr>
          <p:nvPr>
            <p:ph type="ctrTitle"/>
          </p:nvPr>
        </p:nvSpPr>
        <p:spPr>
          <a:xfrm>
            <a:off x="6308965" y="988741"/>
            <a:ext cx="5622664" cy="4880518"/>
          </a:xfrm>
          <a:noFill/>
          <a:ln>
            <a:noFill/>
          </a:ln>
        </p:spPr>
        <p:txBody>
          <a:bodyPr wrap="square">
            <a:normAutofit/>
          </a:bodyPr>
          <a:lstStyle/>
          <a:p>
            <a:pPr algn="l"/>
            <a:r>
              <a:rPr lang="en-US" sz="4000">
                <a:solidFill>
                  <a:schemeClr val="tx1"/>
                </a:solidFill>
              </a:rPr>
              <a:t>James HInsey</a:t>
            </a:r>
            <a:br>
              <a:rPr lang="en-US" sz="4000">
                <a:solidFill>
                  <a:schemeClr val="tx1"/>
                </a:solidFill>
              </a:rPr>
            </a:br>
            <a:br>
              <a:rPr lang="en-US" sz="4000"/>
            </a:br>
            <a:r>
              <a:rPr lang="en-US" sz="4000">
                <a:solidFill>
                  <a:schemeClr val="tx1"/>
                </a:solidFill>
                <a:ea typeface="+mj-lt"/>
                <a:cs typeface="+mj-lt"/>
              </a:rPr>
              <a:t>Paraprofessional</a:t>
            </a:r>
            <a:br>
              <a:rPr lang="en-US" sz="4000">
                <a:solidFill>
                  <a:schemeClr val="tx1"/>
                </a:solidFill>
                <a:ea typeface="+mj-lt"/>
                <a:cs typeface="+mj-lt"/>
              </a:rPr>
            </a:br>
            <a:r>
              <a:rPr lang="en-US" sz="4000">
                <a:solidFill>
                  <a:schemeClr val="tx1"/>
                </a:solidFill>
                <a:ea typeface="+mj-lt"/>
                <a:cs typeface="+mj-lt"/>
              </a:rPr>
              <a:t>nursing</a:t>
            </a:r>
          </a:p>
        </p:txBody>
      </p:sp>
      <p:sp>
        <p:nvSpPr>
          <p:cNvPr id="6" name="Rectangle 6">
            <a:extLst>
              <a:ext uri="{FF2B5EF4-FFF2-40B4-BE49-F238E27FC236}">
                <a16:creationId xmlns:a16="http://schemas.microsoft.com/office/drawing/2014/main" id="{54C2DAE2-218D-4A25-B87E-0D127537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Rectangle 8">
            <a:extLst>
              <a:ext uri="{FF2B5EF4-FFF2-40B4-BE49-F238E27FC236}">
                <a16:creationId xmlns:a16="http://schemas.microsoft.com/office/drawing/2014/main" id="{0ACAC028-8D8C-4611-B62E-B9FFDA14D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58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87C1-784A-A347-B8A2-100118CFE33E}"/>
              </a:ext>
            </a:extLst>
          </p:cNvPr>
          <p:cNvSpPr>
            <a:spLocks noGrp="1"/>
          </p:cNvSpPr>
          <p:nvPr>
            <p:ph type="ctrTitle"/>
          </p:nvPr>
        </p:nvSpPr>
        <p:spPr>
          <a:xfrm>
            <a:off x="6254537" y="988741"/>
            <a:ext cx="5677092" cy="4880518"/>
          </a:xfrm>
          <a:noFill/>
          <a:ln>
            <a:noFill/>
          </a:ln>
        </p:spPr>
        <p:txBody>
          <a:bodyPr wrap="square">
            <a:normAutofit/>
          </a:bodyPr>
          <a:lstStyle/>
          <a:p>
            <a:pPr algn="l"/>
            <a:r>
              <a:rPr lang="en-US" sz="4000">
                <a:solidFill>
                  <a:schemeClr val="tx1"/>
                </a:solidFill>
              </a:rPr>
              <a:t>Kevin Salisbury</a:t>
            </a:r>
            <a:br>
              <a:rPr lang="en-US" sz="4000">
                <a:solidFill>
                  <a:schemeClr val="tx1"/>
                </a:solidFill>
              </a:rPr>
            </a:br>
            <a:br>
              <a:rPr lang="en-US" sz="4000"/>
            </a:br>
            <a:r>
              <a:rPr lang="en-US" sz="4000">
                <a:solidFill>
                  <a:schemeClr val="tx1"/>
                </a:solidFill>
                <a:ea typeface="+mj-lt"/>
                <a:cs typeface="+mj-lt"/>
              </a:rPr>
              <a:t>Interim Director Athletics, Office of Athletic Director</a:t>
            </a:r>
          </a:p>
        </p:txBody>
      </p:sp>
      <p:sp>
        <p:nvSpPr>
          <p:cNvPr id="6" name="Rectangle 6">
            <a:extLst>
              <a:ext uri="{FF2B5EF4-FFF2-40B4-BE49-F238E27FC236}">
                <a16:creationId xmlns:a16="http://schemas.microsoft.com/office/drawing/2014/main" id="{54C2DAE2-218D-4A25-B87E-0D127537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Rectangle 8">
            <a:extLst>
              <a:ext uri="{FF2B5EF4-FFF2-40B4-BE49-F238E27FC236}">
                <a16:creationId xmlns:a16="http://schemas.microsoft.com/office/drawing/2014/main" id="{0ACAC028-8D8C-4611-B62E-B9FFDA14D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77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17FA-EBDC-46D0-BCD8-5D70E4C22CA6}"/>
              </a:ext>
            </a:extLst>
          </p:cNvPr>
          <p:cNvSpPr>
            <a:spLocks noGrp="1"/>
          </p:cNvSpPr>
          <p:nvPr>
            <p:ph type="ctrTitle"/>
          </p:nvPr>
        </p:nvSpPr>
        <p:spPr>
          <a:xfrm>
            <a:off x="1658167" y="758952"/>
            <a:ext cx="8806589" cy="3431396"/>
          </a:xfrm>
        </p:spPr>
        <p:txBody>
          <a:bodyPr>
            <a:normAutofit/>
          </a:bodyPr>
          <a:lstStyle/>
          <a:p>
            <a:r>
              <a:rPr lang="en-US" sz="4800">
                <a:cs typeface="Calibri Light"/>
              </a:rPr>
              <a:t>Inclusive Language: </a:t>
            </a:r>
            <a:br>
              <a:rPr lang="en-US" sz="4800">
                <a:cs typeface="Calibri Light"/>
              </a:rPr>
            </a:br>
            <a:r>
              <a:rPr lang="en-US" sz="4800">
                <a:cs typeface="Calibri Light"/>
              </a:rPr>
              <a:t>Students with Disabilities</a:t>
            </a:r>
          </a:p>
        </p:txBody>
      </p:sp>
      <p:sp>
        <p:nvSpPr>
          <p:cNvPr id="3" name="Subtitle 2">
            <a:extLst>
              <a:ext uri="{FF2B5EF4-FFF2-40B4-BE49-F238E27FC236}">
                <a16:creationId xmlns:a16="http://schemas.microsoft.com/office/drawing/2014/main" id="{80610244-B315-42FF-9F87-11C9AA4E59BC}"/>
              </a:ext>
            </a:extLst>
          </p:cNvPr>
          <p:cNvSpPr>
            <a:spLocks noGrp="1"/>
          </p:cNvSpPr>
          <p:nvPr>
            <p:ph type="subTitle" idx="1"/>
          </p:nvPr>
        </p:nvSpPr>
        <p:spPr>
          <a:xfrm>
            <a:off x="1899825" y="4455621"/>
            <a:ext cx="7988022" cy="1517344"/>
          </a:xfrm>
        </p:spPr>
        <p:txBody>
          <a:bodyPr vert="horz" lIns="91440" tIns="45720" rIns="91440" bIns="45720" rtlCol="0" anchor="t">
            <a:normAutofit/>
          </a:bodyPr>
          <a:lstStyle/>
          <a:p>
            <a:r>
              <a:rPr lang="en-US" sz="1800">
                <a:latin typeface="Calibri Light"/>
                <a:cs typeface="Calibri Light"/>
              </a:rPr>
              <a:t>April 30, 2021</a:t>
            </a:r>
          </a:p>
          <a:p>
            <a:r>
              <a:rPr lang="en-US" sz="1800">
                <a:latin typeface="Calibri Light"/>
                <a:cs typeface="Calibri Light"/>
              </a:rPr>
              <a:t>Allison Robinson, CCRI DSS</a:t>
            </a:r>
          </a:p>
        </p:txBody>
      </p:sp>
    </p:spTree>
    <p:extLst>
      <p:ext uri="{BB962C8B-B14F-4D97-AF65-F5344CB8AC3E}">
        <p14:creationId xmlns:p14="http://schemas.microsoft.com/office/powerpoint/2010/main" val="333178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E8D172C-EB53-4D64-8734-94FA2AF562E8}"/>
              </a:ext>
            </a:extLst>
          </p:cNvPr>
          <p:cNvSpPr>
            <a:spLocks noGrp="1"/>
          </p:cNvSpPr>
          <p:nvPr>
            <p:ph type="title"/>
          </p:nvPr>
        </p:nvSpPr>
        <p:spPr>
          <a:xfrm>
            <a:off x="1703905" y="605896"/>
            <a:ext cx="2705904" cy="5646208"/>
          </a:xfrm>
        </p:spPr>
        <p:txBody>
          <a:bodyPr anchor="ctr">
            <a:normAutofit/>
          </a:bodyPr>
          <a:lstStyle/>
          <a:p>
            <a:r>
              <a:rPr lang="en-US" sz="3200" i="1">
                <a:solidFill>
                  <a:schemeClr val="bg1"/>
                </a:solidFill>
                <a:ea typeface="+mj-lt"/>
                <a:cs typeface="+mj-lt"/>
              </a:rPr>
              <a:t>Once we recognize that biases do exist we can begin the process of creating a fully inclusive environment. </a:t>
            </a:r>
            <a:endParaRPr lang="en-US" sz="3200" i="1">
              <a:solidFill>
                <a:schemeClr val="bg1"/>
              </a:solidFill>
              <a:cs typeface="Calibri Light"/>
            </a:endParaRPr>
          </a:p>
        </p:txBody>
      </p:sp>
      <p:sp>
        <p:nvSpPr>
          <p:cNvPr id="7"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4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B0B8863-57DA-4C6C-8FDD-9E750167B4F9}"/>
              </a:ext>
            </a:extLst>
          </p:cNvPr>
          <p:cNvSpPr>
            <a:spLocks noGrp="1"/>
          </p:cNvSpPr>
          <p:nvPr>
            <p:ph idx="1"/>
          </p:nvPr>
        </p:nvSpPr>
        <p:spPr>
          <a:xfrm>
            <a:off x="5080513" y="605896"/>
            <a:ext cx="6318695" cy="5646208"/>
          </a:xfrm>
        </p:spPr>
        <p:txBody>
          <a:bodyPr anchor="ctr">
            <a:normAutofit/>
          </a:bodyPr>
          <a:lstStyle/>
          <a:p>
            <a:pPr marL="0" indent="0">
              <a:buNone/>
            </a:pPr>
            <a:r>
              <a:rPr lang="en-US" sz="2400">
                <a:latin typeface="Arial"/>
                <a:ea typeface="+mn-lt"/>
                <a:cs typeface="+mn-lt"/>
              </a:rPr>
              <a:t>It strains credulity to assume that everyone is going to be completely bias free. Instead, approach conversations eager to learn and willing to recognize we all come to the table with our own histories and assumptions.  </a:t>
            </a:r>
            <a:endParaRPr lang="en-US" sz="2400">
              <a:latin typeface="Arial"/>
              <a:cs typeface="Arial"/>
            </a:endParaRPr>
          </a:p>
          <a:p>
            <a:pPr marL="0" indent="0">
              <a:buSzPct val="114999"/>
              <a:buNone/>
            </a:pPr>
            <a:r>
              <a:rPr lang="en-US" sz="2400">
                <a:latin typeface="Arial"/>
                <a:ea typeface="+mn-lt"/>
                <a:cs typeface="+mn-lt"/>
              </a:rPr>
              <a:t>Acknowledge the importance of peoples' lived experience by creating environments in which people feel free to express themselves. </a:t>
            </a:r>
            <a:endParaRPr lang="en-US" sz="2400">
              <a:latin typeface="Arial"/>
              <a:cs typeface="Calibri" panose="020F0502020204030204"/>
            </a:endParaRPr>
          </a:p>
        </p:txBody>
      </p:sp>
    </p:spTree>
    <p:extLst>
      <p:ext uri="{BB962C8B-B14F-4D97-AF65-F5344CB8AC3E}">
        <p14:creationId xmlns:p14="http://schemas.microsoft.com/office/powerpoint/2010/main" val="1696604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B123CFF-3717-4BEF-87E2-022FAF82A0F0}"/>
              </a:ext>
            </a:extLst>
          </p:cNvPr>
          <p:cNvSpPr>
            <a:spLocks noGrp="1"/>
          </p:cNvSpPr>
          <p:nvPr>
            <p:ph type="title"/>
          </p:nvPr>
        </p:nvSpPr>
        <p:spPr>
          <a:xfrm>
            <a:off x="1893278" y="605896"/>
            <a:ext cx="2313633" cy="5646208"/>
          </a:xfrm>
        </p:spPr>
        <p:txBody>
          <a:bodyPr anchor="ctr">
            <a:normAutofit/>
          </a:bodyPr>
          <a:lstStyle/>
          <a:p>
            <a:r>
              <a:rPr lang="en-US" sz="4000">
                <a:solidFill>
                  <a:schemeClr val="bg1"/>
                </a:solidFill>
                <a:cs typeface="Arial"/>
              </a:rPr>
              <a:t>Inclusive Language:</a:t>
            </a:r>
            <a:br>
              <a:rPr lang="en-US" sz="4000">
                <a:cs typeface="Arial"/>
              </a:rPr>
            </a:br>
            <a:r>
              <a:rPr lang="en-US" sz="4000">
                <a:solidFill>
                  <a:schemeClr val="bg1"/>
                </a:solidFill>
                <a:cs typeface="Arial"/>
              </a:rPr>
              <a:t>  </a:t>
            </a:r>
            <a:br>
              <a:rPr lang="en-US" sz="4000">
                <a:cs typeface="Arial"/>
              </a:rPr>
            </a:br>
            <a:r>
              <a:rPr lang="en-US" sz="4000">
                <a:solidFill>
                  <a:schemeClr val="bg1"/>
                </a:solidFill>
                <a:cs typeface="Arial"/>
              </a:rPr>
              <a:t>Disabilities</a:t>
            </a:r>
            <a:endParaRPr lang="en-US" sz="4000">
              <a:solidFill>
                <a:schemeClr val="bg1"/>
              </a:solidFill>
              <a:cs typeface="Calibri Light"/>
            </a:endParaRPr>
          </a:p>
        </p:txBody>
      </p:sp>
      <p:sp>
        <p:nvSpPr>
          <p:cNvPr id="7"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4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FE74123-E42A-4B76-BECC-79DA88028AC5}"/>
              </a:ext>
            </a:extLst>
          </p:cNvPr>
          <p:cNvSpPr>
            <a:spLocks noGrp="1"/>
          </p:cNvSpPr>
          <p:nvPr>
            <p:ph idx="1"/>
          </p:nvPr>
        </p:nvSpPr>
        <p:spPr>
          <a:xfrm>
            <a:off x="5080512" y="211546"/>
            <a:ext cx="6676955" cy="6385614"/>
          </a:xfrm>
        </p:spPr>
        <p:txBody>
          <a:bodyPr anchor="ctr">
            <a:normAutofit/>
          </a:bodyPr>
          <a:lstStyle/>
          <a:p>
            <a:pPr marL="257810" indent="-257810"/>
            <a:r>
              <a:rPr lang="en-US" sz="2400">
                <a:latin typeface="Arial"/>
                <a:ea typeface="+mn-lt"/>
                <a:cs typeface="+mn-lt"/>
              </a:rPr>
              <a:t>“Language is a powerful tool.  The written and spoken words that we use and the images that we create reflect our attitudes, beliefs, and assumptions.  </a:t>
            </a:r>
            <a:endParaRPr lang="en-US" sz="2400">
              <a:latin typeface="Arial"/>
              <a:ea typeface="+mn-lt"/>
              <a:cs typeface="Arial" panose="020B0604020202020204"/>
            </a:endParaRPr>
          </a:p>
          <a:p>
            <a:pPr marL="257810" indent="-257810"/>
            <a:r>
              <a:rPr lang="en-US" sz="2400">
                <a:latin typeface="Arial"/>
                <a:ea typeface="+mn-lt"/>
                <a:cs typeface="+mn-lt"/>
              </a:rPr>
              <a:t>Language shapes the way those around us speak and treat one another and conveys the respect we have for others.  </a:t>
            </a:r>
            <a:endParaRPr lang="en-US" sz="2400">
              <a:latin typeface="Arial"/>
              <a:ea typeface="+mn-lt"/>
              <a:cs typeface="Arial" panose="020B0604020202020204"/>
            </a:endParaRPr>
          </a:p>
          <a:p>
            <a:pPr marL="257810" indent="-257810"/>
            <a:r>
              <a:rPr lang="en-US" sz="2400">
                <a:latin typeface="Arial"/>
                <a:ea typeface="+mn-lt"/>
                <a:cs typeface="+mn-lt"/>
              </a:rPr>
              <a:t>It affects how we behave.  The use of appropriate language about people with disabilities is an important tool in building a community that accepts ALL people”  (Central Oregon Disability Support Network, 2016). </a:t>
            </a:r>
            <a:endParaRPr lang="en-US" sz="2400">
              <a:latin typeface="Arial"/>
              <a:cs typeface="Arial" panose="020B0604020202020204"/>
            </a:endParaRPr>
          </a:p>
        </p:txBody>
      </p:sp>
    </p:spTree>
    <p:extLst>
      <p:ext uri="{BB962C8B-B14F-4D97-AF65-F5344CB8AC3E}">
        <p14:creationId xmlns:p14="http://schemas.microsoft.com/office/powerpoint/2010/main" val="2253776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F20C6-D080-4DA6-8E36-1BF79CE47952}"/>
              </a:ext>
            </a:extLst>
          </p:cNvPr>
          <p:cNvSpPr>
            <a:spLocks noGrp="1"/>
          </p:cNvSpPr>
          <p:nvPr>
            <p:ph type="title"/>
          </p:nvPr>
        </p:nvSpPr>
        <p:spPr>
          <a:xfrm>
            <a:off x="2323633" y="666578"/>
            <a:ext cx="7543800" cy="662057"/>
          </a:xfrm>
        </p:spPr>
        <p:txBody>
          <a:bodyPr>
            <a:noAutofit/>
          </a:bodyPr>
          <a:lstStyle/>
          <a:p>
            <a:r>
              <a:rPr lang="en-US" sz="4000" b="1"/>
              <a:t>Examples of Person-First Language</a:t>
            </a:r>
          </a:p>
        </p:txBody>
      </p:sp>
      <p:sp>
        <p:nvSpPr>
          <p:cNvPr id="3" name="Text Placeholder 2">
            <a:extLst>
              <a:ext uri="{FF2B5EF4-FFF2-40B4-BE49-F238E27FC236}">
                <a16:creationId xmlns:a16="http://schemas.microsoft.com/office/drawing/2014/main" id="{C9FD800A-66C7-461C-A862-4E2D2B31087C}"/>
              </a:ext>
            </a:extLst>
          </p:cNvPr>
          <p:cNvSpPr>
            <a:spLocks noGrp="1"/>
          </p:cNvSpPr>
          <p:nvPr>
            <p:ph type="body" idx="1"/>
          </p:nvPr>
        </p:nvSpPr>
        <p:spPr/>
        <p:txBody>
          <a:bodyPr>
            <a:normAutofit/>
          </a:bodyPr>
          <a:lstStyle/>
          <a:p>
            <a:r>
              <a:rPr lang="en-US" sz="3200">
                <a:solidFill>
                  <a:schemeClr val="tx1"/>
                </a:solidFill>
              </a:rPr>
              <a:t>Person-First.....</a:t>
            </a:r>
            <a:endParaRPr lang="en-US" sz="3200">
              <a:solidFill>
                <a:schemeClr val="tx1"/>
              </a:solidFill>
              <a:cs typeface="Calibri"/>
            </a:endParaRPr>
          </a:p>
        </p:txBody>
      </p:sp>
      <p:sp>
        <p:nvSpPr>
          <p:cNvPr id="4" name="Content Placeholder 3">
            <a:extLst>
              <a:ext uri="{FF2B5EF4-FFF2-40B4-BE49-F238E27FC236}">
                <a16:creationId xmlns:a16="http://schemas.microsoft.com/office/drawing/2014/main" id="{B8357010-D24B-45ED-A08F-B120B7252E1F}"/>
              </a:ext>
            </a:extLst>
          </p:cNvPr>
          <p:cNvSpPr>
            <a:spLocks noGrp="1"/>
          </p:cNvSpPr>
          <p:nvPr>
            <p:ph sz="half" idx="2"/>
          </p:nvPr>
        </p:nvSpPr>
        <p:spPr>
          <a:xfrm>
            <a:off x="2149785" y="2823813"/>
            <a:ext cx="3543116" cy="2808621"/>
          </a:xfrm>
        </p:spPr>
        <p:txBody>
          <a:bodyPr vert="horz" lIns="0" tIns="45720" rIns="0" bIns="45720" rtlCol="0" anchor="t">
            <a:normAutofit/>
          </a:bodyPr>
          <a:lstStyle/>
          <a:p>
            <a:pPr marL="257810" indent="-257810"/>
            <a:r>
              <a:rPr lang="en-US" sz="2800"/>
              <a:t>"Individual with a disability"</a:t>
            </a:r>
            <a:endParaRPr lang="en-US" sz="2800">
              <a:cs typeface="Calibri"/>
            </a:endParaRPr>
          </a:p>
          <a:p>
            <a:pPr marL="257810" indent="-257810"/>
            <a:r>
              <a:rPr lang="en-US" sz="2800"/>
              <a:t>"Student who uses a wheelchair"</a:t>
            </a:r>
            <a:endParaRPr lang="en-US" sz="2800">
              <a:cs typeface="Calibri" panose="020F0502020204030204"/>
            </a:endParaRPr>
          </a:p>
          <a:p>
            <a:pPr marL="257810" indent="-257810">
              <a:buSzPct val="114999"/>
            </a:pPr>
            <a:r>
              <a:rPr lang="en-US" sz="2800"/>
              <a:t>"Student with accommodations"</a:t>
            </a:r>
            <a:endParaRPr lang="en-US" sz="2800">
              <a:cs typeface="Calibri"/>
            </a:endParaRPr>
          </a:p>
        </p:txBody>
      </p:sp>
      <p:sp>
        <p:nvSpPr>
          <p:cNvPr id="5" name="Text Placeholder 4">
            <a:extLst>
              <a:ext uri="{FF2B5EF4-FFF2-40B4-BE49-F238E27FC236}">
                <a16:creationId xmlns:a16="http://schemas.microsoft.com/office/drawing/2014/main" id="{AC41CBFE-F22C-4902-8792-5F4033A2CA81}"/>
              </a:ext>
            </a:extLst>
          </p:cNvPr>
          <p:cNvSpPr>
            <a:spLocks noGrp="1"/>
          </p:cNvSpPr>
          <p:nvPr>
            <p:ph type="body" sz="quarter" idx="3"/>
          </p:nvPr>
        </p:nvSpPr>
        <p:spPr/>
        <p:txBody>
          <a:bodyPr>
            <a:normAutofit/>
          </a:bodyPr>
          <a:lstStyle/>
          <a:p>
            <a:r>
              <a:rPr lang="en-US" sz="3200">
                <a:solidFill>
                  <a:schemeClr val="tx1"/>
                </a:solidFill>
              </a:rPr>
              <a:t>Rather than....</a:t>
            </a:r>
            <a:endParaRPr lang="en-US" sz="3200">
              <a:solidFill>
                <a:schemeClr val="tx1"/>
              </a:solidFill>
              <a:cs typeface="Calibri"/>
            </a:endParaRPr>
          </a:p>
        </p:txBody>
      </p:sp>
      <p:sp>
        <p:nvSpPr>
          <p:cNvPr id="6" name="Content Placeholder 5">
            <a:extLst>
              <a:ext uri="{FF2B5EF4-FFF2-40B4-BE49-F238E27FC236}">
                <a16:creationId xmlns:a16="http://schemas.microsoft.com/office/drawing/2014/main" id="{34AEC4F9-EDCA-4043-88CE-B8F06E2336EF}"/>
              </a:ext>
            </a:extLst>
          </p:cNvPr>
          <p:cNvSpPr>
            <a:spLocks noGrp="1"/>
          </p:cNvSpPr>
          <p:nvPr>
            <p:ph sz="quarter" idx="4"/>
          </p:nvPr>
        </p:nvSpPr>
        <p:spPr>
          <a:xfrm>
            <a:off x="5947927" y="2823814"/>
            <a:ext cx="4183934" cy="2807451"/>
          </a:xfrm>
        </p:spPr>
        <p:txBody>
          <a:bodyPr vert="horz" lIns="0" tIns="45720" rIns="0" bIns="45720" rtlCol="0" anchor="t">
            <a:normAutofit/>
          </a:bodyPr>
          <a:lstStyle/>
          <a:p>
            <a:pPr marL="257810" indent="-257810"/>
            <a:r>
              <a:rPr lang="en-US" sz="2800"/>
              <a:t>"Handicapped person"</a:t>
            </a:r>
            <a:endParaRPr lang="en-US" sz="2800">
              <a:cs typeface="Calibri"/>
            </a:endParaRPr>
          </a:p>
          <a:p>
            <a:pPr marL="257810" indent="-257810"/>
            <a:r>
              <a:rPr lang="en-US" sz="2800">
                <a:cs typeface="Calibri"/>
              </a:rPr>
              <a:t>"Disabled person"</a:t>
            </a:r>
          </a:p>
          <a:p>
            <a:pPr marL="257810" indent="-257810">
              <a:buSzPct val="114999"/>
            </a:pPr>
            <a:r>
              <a:rPr lang="en-US" sz="2800"/>
              <a:t>"Confined to a wheelchair"</a:t>
            </a:r>
            <a:endParaRPr lang="en-US" sz="2800">
              <a:cs typeface="Calibri" panose="020F0502020204030204"/>
            </a:endParaRPr>
          </a:p>
          <a:p>
            <a:pPr marL="257810" indent="-257810">
              <a:buSzPct val="114999"/>
            </a:pPr>
            <a:r>
              <a:rPr lang="en-US" sz="2800"/>
              <a:t> "Special student"</a:t>
            </a:r>
            <a:endParaRPr lang="en-US" sz="2800">
              <a:cs typeface="Calibri"/>
            </a:endParaRPr>
          </a:p>
        </p:txBody>
      </p:sp>
    </p:spTree>
    <p:extLst>
      <p:ext uri="{BB962C8B-B14F-4D97-AF65-F5344CB8AC3E}">
        <p14:creationId xmlns:p14="http://schemas.microsoft.com/office/powerpoint/2010/main" val="3729982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descr="Glasses on top of a book">
            <a:extLst>
              <a:ext uri="{FF2B5EF4-FFF2-40B4-BE49-F238E27FC236}">
                <a16:creationId xmlns:a16="http://schemas.microsoft.com/office/drawing/2014/main" id="{590E3AEB-D839-4C68-8B81-36644C0DC86C}"/>
              </a:ext>
            </a:extLst>
          </p:cNvPr>
          <p:cNvPicPr>
            <a:picLocks noChangeAspect="1"/>
          </p:cNvPicPr>
          <p:nvPr/>
        </p:nvPicPr>
        <p:blipFill rotWithShape="1">
          <a:blip r:embed="rId2">
            <a:duotone>
              <a:schemeClr val="bg2">
                <a:shade val="45000"/>
                <a:satMod val="135000"/>
              </a:schemeClr>
              <a:prstClr val="white"/>
            </a:duotone>
            <a:alphaModFix amt="35000"/>
          </a:blip>
          <a:srcRect r="11666" b="-1"/>
          <a:stretch/>
        </p:blipFill>
        <p:spPr>
          <a:xfrm>
            <a:off x="1524020" y="10"/>
            <a:ext cx="9143980" cy="6857990"/>
          </a:xfrm>
          <a:prstGeom prst="rect">
            <a:avLst/>
          </a:prstGeom>
        </p:spPr>
      </p:pic>
      <p:cxnSp>
        <p:nvCxnSpPr>
          <p:cNvPr id="38" name="Straight Connector 37">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9149" y="1737845"/>
            <a:ext cx="74752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2440D9D-C36C-46F7-BCDE-2DA680E5ABE4}"/>
              </a:ext>
            </a:extLst>
          </p:cNvPr>
          <p:cNvSpPr>
            <a:spLocks noGrp="1"/>
          </p:cNvSpPr>
          <p:nvPr>
            <p:ph type="title"/>
          </p:nvPr>
        </p:nvSpPr>
        <p:spPr>
          <a:xfrm>
            <a:off x="2011464" y="294379"/>
            <a:ext cx="9450730" cy="1341900"/>
          </a:xfrm>
        </p:spPr>
        <p:txBody>
          <a:bodyPr>
            <a:normAutofit/>
          </a:bodyPr>
          <a:lstStyle/>
          <a:p>
            <a:r>
              <a:rPr lang="en-US" sz="4000">
                <a:cs typeface="Calibri Light"/>
              </a:rPr>
              <a:t>Inclusive Language </a:t>
            </a:r>
            <a:br>
              <a:rPr lang="en-US" sz="4000">
                <a:cs typeface="Calibri Light"/>
              </a:rPr>
            </a:br>
            <a:r>
              <a:rPr lang="en-US" sz="4000">
                <a:cs typeface="Calibri Light"/>
              </a:rPr>
              <a:t>Regarding  Accommodations </a:t>
            </a:r>
          </a:p>
        </p:txBody>
      </p:sp>
      <p:sp>
        <p:nvSpPr>
          <p:cNvPr id="40" name="Rectangle 39">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2"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3" name="Content Placeholder 2">
            <a:extLst>
              <a:ext uri="{FF2B5EF4-FFF2-40B4-BE49-F238E27FC236}">
                <a16:creationId xmlns:a16="http://schemas.microsoft.com/office/drawing/2014/main" id="{D05F2A6A-5E74-489F-999F-C7EE4BB4B852}"/>
              </a:ext>
            </a:extLst>
          </p:cNvPr>
          <p:cNvGraphicFramePr>
            <a:graphicFrameLocks noGrp="1"/>
          </p:cNvGraphicFramePr>
          <p:nvPr>
            <p:ph idx="1"/>
            <p:extLst>
              <p:ext uri="{D42A27DB-BD31-4B8C-83A1-F6EECF244321}">
                <p14:modId xmlns:p14="http://schemas.microsoft.com/office/powerpoint/2010/main" val="1992642350"/>
              </p:ext>
            </p:extLst>
          </p:nvPr>
        </p:nvGraphicFramePr>
        <p:xfrm>
          <a:off x="1176821" y="1488062"/>
          <a:ext cx="10083016" cy="4919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145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87C1-784A-A347-B8A2-100118CFE33E}"/>
              </a:ext>
            </a:extLst>
          </p:cNvPr>
          <p:cNvSpPr>
            <a:spLocks noGrp="1"/>
          </p:cNvSpPr>
          <p:nvPr>
            <p:ph type="ctrTitle"/>
          </p:nvPr>
        </p:nvSpPr>
        <p:spPr>
          <a:xfrm>
            <a:off x="1600200" y="957993"/>
            <a:ext cx="8991600" cy="1645920"/>
          </a:xfrm>
        </p:spPr>
        <p:txBody>
          <a:bodyPr/>
          <a:lstStyle/>
          <a:p>
            <a:r>
              <a:rPr lang="en-US"/>
              <a:t>Use positive and inclusive language everyday</a:t>
            </a:r>
          </a:p>
        </p:txBody>
      </p:sp>
      <p:sp>
        <p:nvSpPr>
          <p:cNvPr id="3" name="Subtitle 2">
            <a:extLst>
              <a:ext uri="{FF2B5EF4-FFF2-40B4-BE49-F238E27FC236}">
                <a16:creationId xmlns:a16="http://schemas.microsoft.com/office/drawing/2014/main" id="{40261913-C955-B241-B8AD-367F4CBED4DD}"/>
              </a:ext>
            </a:extLst>
          </p:cNvPr>
          <p:cNvSpPr>
            <a:spLocks noGrp="1"/>
          </p:cNvSpPr>
          <p:nvPr>
            <p:ph type="subTitle" idx="1"/>
          </p:nvPr>
        </p:nvSpPr>
        <p:spPr>
          <a:xfrm>
            <a:off x="1599819" y="2951008"/>
            <a:ext cx="3903290" cy="2246822"/>
          </a:xfrm>
        </p:spPr>
        <p:txBody>
          <a:bodyPr vert="horz" lIns="91440" tIns="45720" rIns="91440" bIns="45720" rtlCol="0" anchor="t">
            <a:normAutofit/>
          </a:bodyPr>
          <a:lstStyle/>
          <a:p>
            <a:pPr algn="l"/>
            <a:r>
              <a:rPr lang="en-US"/>
              <a:t>Mish McIntyre (she/her/hers)</a:t>
            </a:r>
          </a:p>
          <a:p>
            <a:pPr algn="l"/>
            <a:r>
              <a:rPr lang="en-US"/>
              <a:t>Allison Robinson (she/her/hers)</a:t>
            </a:r>
          </a:p>
          <a:p>
            <a:pPr algn="l"/>
            <a:r>
              <a:rPr lang="en-US"/>
              <a:t>Jess Wilke (she/her/hers)</a:t>
            </a:r>
          </a:p>
          <a:p>
            <a:pPr algn="l"/>
            <a:r>
              <a:rPr lang="en-US"/>
              <a:t>Kristen Swithers (she/her/hers)</a:t>
            </a:r>
          </a:p>
          <a:p>
            <a:pPr algn="l"/>
            <a:r>
              <a:rPr lang="en-US"/>
              <a:t>Kevin Dias (he/him/his)</a:t>
            </a:r>
          </a:p>
          <a:p>
            <a:pPr algn="l"/>
            <a:endParaRPr lang="en-US"/>
          </a:p>
          <a:p>
            <a:pPr algn="l"/>
            <a:endParaRPr lang="en-US"/>
          </a:p>
        </p:txBody>
      </p:sp>
      <p:sp>
        <p:nvSpPr>
          <p:cNvPr id="11" name="Subtitle 2">
            <a:extLst>
              <a:ext uri="{FF2B5EF4-FFF2-40B4-BE49-F238E27FC236}">
                <a16:creationId xmlns:a16="http://schemas.microsoft.com/office/drawing/2014/main" id="{491318B2-8DD4-4395-AC3E-1ED3FDD98B9C}"/>
              </a:ext>
            </a:extLst>
          </p:cNvPr>
          <p:cNvSpPr txBox="1">
            <a:spLocks/>
          </p:cNvSpPr>
          <p:nvPr/>
        </p:nvSpPr>
        <p:spPr>
          <a:xfrm>
            <a:off x="6092897" y="2953729"/>
            <a:ext cx="3903290" cy="2954393"/>
          </a:xfrm>
          <a:prstGeom prst="rect">
            <a:avLst/>
          </a:prstGeom>
          <a:noFill/>
        </p:spPr>
        <p:txBody>
          <a:bodyPr vert="horz" lIns="91440" tIns="45720" rIns="91440" bIns="45720" rtlCol="0" anchor="t">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l"/>
            <a:r>
              <a:rPr lang="en-US">
                <a:ea typeface="+mn-lt"/>
                <a:cs typeface="+mn-lt"/>
              </a:rPr>
              <a:t>Kevin Salisbury</a:t>
            </a:r>
          </a:p>
          <a:p>
            <a:pPr algn="l"/>
            <a:r>
              <a:rPr lang="en-US">
                <a:ea typeface="+mn-lt"/>
                <a:cs typeface="+mn-lt"/>
              </a:rPr>
              <a:t>James Hinsey (he/him/his)</a:t>
            </a:r>
            <a:endParaRPr lang="en-US"/>
          </a:p>
          <a:p>
            <a:pPr algn="l"/>
            <a:endParaRPr lang="en-US"/>
          </a:p>
          <a:p>
            <a:pPr algn="l"/>
            <a:endParaRPr lang="en-US"/>
          </a:p>
          <a:p>
            <a:pPr algn="l"/>
            <a:endParaRPr lang="en-US"/>
          </a:p>
        </p:txBody>
      </p:sp>
    </p:spTree>
    <p:extLst>
      <p:ext uri="{BB962C8B-B14F-4D97-AF65-F5344CB8AC3E}">
        <p14:creationId xmlns:p14="http://schemas.microsoft.com/office/powerpoint/2010/main" val="337632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CFBE020-2D51-4C85-AA58-055E8AA2E5CD}"/>
              </a:ext>
            </a:extLst>
          </p:cNvPr>
          <p:cNvSpPr>
            <a:spLocks noGrp="1"/>
          </p:cNvSpPr>
          <p:nvPr>
            <p:ph type="title"/>
          </p:nvPr>
        </p:nvSpPr>
        <p:spPr>
          <a:xfrm>
            <a:off x="1893278" y="605896"/>
            <a:ext cx="2544954" cy="5646208"/>
          </a:xfrm>
        </p:spPr>
        <p:txBody>
          <a:bodyPr anchor="ctr">
            <a:normAutofit/>
          </a:bodyPr>
          <a:lstStyle/>
          <a:p>
            <a:r>
              <a:rPr lang="en-US" sz="3200">
                <a:solidFill>
                  <a:srgbClr val="FFFFFF"/>
                </a:solidFill>
              </a:rPr>
              <a:t>Use of Language Related to </a:t>
            </a:r>
            <a:br>
              <a:rPr lang="en-US" sz="3200"/>
            </a:br>
            <a:r>
              <a:rPr lang="en-US" sz="3200">
                <a:solidFill>
                  <a:srgbClr val="FFFFFF"/>
                </a:solidFill>
              </a:rPr>
              <a:t>Mental Health</a:t>
            </a:r>
            <a:endParaRPr lang="en-US" sz="3200">
              <a:solidFill>
                <a:srgbClr val="FFFFFF"/>
              </a:solidFill>
              <a:cs typeface="Calibri Light"/>
            </a:endParaRPr>
          </a:p>
        </p:txBody>
      </p:sp>
      <p:sp>
        <p:nvSpPr>
          <p:cNvPr id="13"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4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3BAF3F2-A107-4954-9EDC-FE8FEC7B6ACC}"/>
              </a:ext>
            </a:extLst>
          </p:cNvPr>
          <p:cNvSpPr>
            <a:spLocks noGrp="1"/>
          </p:cNvSpPr>
          <p:nvPr>
            <p:ph idx="1"/>
          </p:nvPr>
        </p:nvSpPr>
        <p:spPr>
          <a:xfrm>
            <a:off x="5229306" y="1025221"/>
            <a:ext cx="5381747" cy="4807558"/>
          </a:xfrm>
        </p:spPr>
        <p:txBody>
          <a:bodyPr vert="horz" lIns="0" tIns="45720" rIns="0" bIns="45720" rtlCol="0" anchor="ctr">
            <a:normAutofit/>
          </a:bodyPr>
          <a:lstStyle/>
          <a:p>
            <a:r>
              <a:rPr lang="en-US" sz="2400">
                <a:latin typeface="Arial"/>
                <a:ea typeface="+mn-lt"/>
                <a:cs typeface="+mn-lt"/>
              </a:rPr>
              <a:t>"Research suggests that the majority of people hold negative attitudes and stereotypes towards people with mental illness. </a:t>
            </a:r>
          </a:p>
          <a:p>
            <a:r>
              <a:rPr lang="en-US" sz="2400">
                <a:latin typeface="Arial"/>
                <a:ea typeface="+mn-lt"/>
                <a:cs typeface="+mn-lt"/>
              </a:rPr>
              <a:t>From a young age, children will refer to others as “crazy” or “weird”; these terms are used commonly throughout adulthood as well.</a:t>
            </a:r>
            <a:endParaRPr lang="en-US" sz="2400">
              <a:latin typeface="Arial"/>
              <a:cs typeface="Calibri"/>
            </a:endParaRPr>
          </a:p>
          <a:p>
            <a:pPr marL="0" indent="0">
              <a:buNone/>
            </a:pPr>
            <a:r>
              <a:rPr lang="en-US">
                <a:latin typeface="Arial"/>
                <a:cs typeface="Arial"/>
              </a:rPr>
              <a:t>Dr. Michael Friedman, Psychology Today, 2014</a:t>
            </a:r>
          </a:p>
        </p:txBody>
      </p:sp>
    </p:spTree>
    <p:extLst>
      <p:ext uri="{BB962C8B-B14F-4D97-AF65-F5344CB8AC3E}">
        <p14:creationId xmlns:p14="http://schemas.microsoft.com/office/powerpoint/2010/main" val="2490837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3F7C-0CD0-4456-ACFF-4DA494827650}"/>
              </a:ext>
            </a:extLst>
          </p:cNvPr>
          <p:cNvSpPr>
            <a:spLocks noGrp="1"/>
          </p:cNvSpPr>
          <p:nvPr>
            <p:ph type="title"/>
          </p:nvPr>
        </p:nvSpPr>
        <p:spPr>
          <a:xfrm>
            <a:off x="1789189" y="300130"/>
            <a:ext cx="8816066" cy="1207279"/>
          </a:xfrm>
        </p:spPr>
        <p:txBody>
          <a:bodyPr vert="horz" lIns="91440" tIns="45720" rIns="91440" bIns="45720" rtlCol="0" anchor="b">
            <a:noAutofit/>
          </a:bodyPr>
          <a:lstStyle/>
          <a:p>
            <a:r>
              <a:rPr lang="en-US" sz="4000" b="1"/>
              <a:t>Examples of Stigmatizing Words Related to Mental Health</a:t>
            </a:r>
            <a:endParaRPr lang="en-US" sz="4000"/>
          </a:p>
        </p:txBody>
      </p:sp>
      <p:graphicFrame>
        <p:nvGraphicFramePr>
          <p:cNvPr id="23" name="Content Placeholder 2">
            <a:extLst>
              <a:ext uri="{FF2B5EF4-FFF2-40B4-BE49-F238E27FC236}">
                <a16:creationId xmlns:a16="http://schemas.microsoft.com/office/drawing/2014/main" id="{76BDA2E0-22F9-4CE6-8E6A-15AA3AB66646}"/>
              </a:ext>
            </a:extLst>
          </p:cNvPr>
          <p:cNvGraphicFramePr>
            <a:graphicFrameLocks noGrp="1"/>
          </p:cNvGraphicFramePr>
          <p:nvPr>
            <p:ph idx="1"/>
            <p:extLst>
              <p:ext uri="{D42A27DB-BD31-4B8C-83A1-F6EECF244321}">
                <p14:modId xmlns:p14="http://schemas.microsoft.com/office/powerpoint/2010/main" val="3214919961"/>
              </p:ext>
            </p:extLst>
          </p:nvPr>
        </p:nvGraphicFramePr>
        <p:xfrm>
          <a:off x="1358728" y="1790164"/>
          <a:ext cx="9167546" cy="456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1585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174D-17E4-41AD-9CA0-FE9F03DA53C3}"/>
              </a:ext>
            </a:extLst>
          </p:cNvPr>
          <p:cNvSpPr>
            <a:spLocks noGrp="1"/>
          </p:cNvSpPr>
          <p:nvPr>
            <p:ph type="title"/>
          </p:nvPr>
        </p:nvSpPr>
        <p:spPr>
          <a:xfrm>
            <a:off x="1097280" y="286605"/>
            <a:ext cx="10058400" cy="1015329"/>
          </a:xfrm>
        </p:spPr>
        <p:txBody>
          <a:bodyPr>
            <a:normAutofit/>
          </a:bodyPr>
          <a:lstStyle/>
          <a:p>
            <a:r>
              <a:rPr lang="en-US" sz="4000" b="1"/>
              <a:t>Person-First Language: Mental Health Focus</a:t>
            </a:r>
            <a:endParaRPr lang="en-US" sz="4000" b="1">
              <a:cs typeface="Calibri Light" panose="020F0302020204030204"/>
            </a:endParaRPr>
          </a:p>
        </p:txBody>
      </p:sp>
      <p:sp>
        <p:nvSpPr>
          <p:cNvPr id="7" name="Text Placeholder 6">
            <a:extLst>
              <a:ext uri="{FF2B5EF4-FFF2-40B4-BE49-F238E27FC236}">
                <a16:creationId xmlns:a16="http://schemas.microsoft.com/office/drawing/2014/main" id="{C98F06A4-B516-4508-881F-DEB2D4F67366}"/>
              </a:ext>
            </a:extLst>
          </p:cNvPr>
          <p:cNvSpPr>
            <a:spLocks noGrp="1"/>
          </p:cNvSpPr>
          <p:nvPr>
            <p:ph type="body" idx="4294967295"/>
          </p:nvPr>
        </p:nvSpPr>
        <p:spPr>
          <a:xfrm>
            <a:off x="1626378" y="1914526"/>
            <a:ext cx="3703638" cy="600075"/>
          </a:xfrm>
        </p:spPr>
        <p:txBody>
          <a:bodyPr vert="horz" lIns="0" tIns="45720" rIns="0" bIns="45720" rtlCol="0" anchor="t">
            <a:normAutofit/>
          </a:bodyPr>
          <a:lstStyle/>
          <a:p>
            <a:r>
              <a:rPr lang="en-US" sz="2800" b="1">
                <a:solidFill>
                  <a:schemeClr val="tx1"/>
                </a:solidFill>
              </a:rPr>
              <a:t>PERSON-FIRST...</a:t>
            </a:r>
          </a:p>
        </p:txBody>
      </p:sp>
      <p:sp>
        <p:nvSpPr>
          <p:cNvPr id="8" name="Text Placeholder 7">
            <a:extLst>
              <a:ext uri="{FF2B5EF4-FFF2-40B4-BE49-F238E27FC236}">
                <a16:creationId xmlns:a16="http://schemas.microsoft.com/office/drawing/2014/main" id="{215C8E5C-6411-45EC-ACA6-2DA9D1DA9163}"/>
              </a:ext>
            </a:extLst>
          </p:cNvPr>
          <p:cNvSpPr>
            <a:spLocks noGrp="1"/>
          </p:cNvSpPr>
          <p:nvPr>
            <p:ph type="body" sz="quarter" idx="4294967295"/>
          </p:nvPr>
        </p:nvSpPr>
        <p:spPr>
          <a:xfrm>
            <a:off x="6357252" y="1968003"/>
            <a:ext cx="3702050" cy="547228"/>
          </a:xfrm>
        </p:spPr>
        <p:txBody>
          <a:bodyPr vert="horz" lIns="0" tIns="45720" rIns="0" bIns="45720" rtlCol="0" anchor="t">
            <a:normAutofit/>
          </a:bodyPr>
          <a:lstStyle/>
          <a:p>
            <a:r>
              <a:rPr lang="en-US" sz="2800" b="1">
                <a:solidFill>
                  <a:schemeClr val="tx1"/>
                </a:solidFill>
              </a:rPr>
              <a:t>RATHER THAN...</a:t>
            </a:r>
            <a:endParaRPr lang="en-US" b="1">
              <a:solidFill>
                <a:schemeClr val="tx1"/>
              </a:solidFill>
              <a:cs typeface="Calibri"/>
            </a:endParaRPr>
          </a:p>
        </p:txBody>
      </p:sp>
      <p:sp>
        <p:nvSpPr>
          <p:cNvPr id="3" name="TextBox 2">
            <a:extLst>
              <a:ext uri="{FF2B5EF4-FFF2-40B4-BE49-F238E27FC236}">
                <a16:creationId xmlns:a16="http://schemas.microsoft.com/office/drawing/2014/main" id="{8216C675-0F60-4DF0-BB4A-74F57C58FF64}"/>
              </a:ext>
            </a:extLst>
          </p:cNvPr>
          <p:cNvSpPr txBox="1"/>
          <p:nvPr/>
        </p:nvSpPr>
        <p:spPr>
          <a:xfrm>
            <a:off x="1495171" y="2693152"/>
            <a:ext cx="383209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ea typeface="+mn-lt"/>
                <a:cs typeface="+mn-lt"/>
              </a:rPr>
              <a:t>"Individual </a:t>
            </a:r>
            <a:r>
              <a:rPr lang="en-US" sz="2400" b="1">
                <a:latin typeface="Arial"/>
                <a:ea typeface="+mn-lt"/>
                <a:cs typeface="+mn-lt"/>
              </a:rPr>
              <a:t>with a</a:t>
            </a:r>
            <a:r>
              <a:rPr lang="en-US" sz="2400">
                <a:latin typeface="Arial"/>
                <a:ea typeface="+mn-lt"/>
                <a:cs typeface="+mn-lt"/>
              </a:rPr>
              <a:t> mental health disorder"</a:t>
            </a:r>
            <a:endParaRPr lang="en-US">
              <a:latin typeface="Arial"/>
              <a:cs typeface="Calibri" panose="020F0502020204030204"/>
            </a:endParaRPr>
          </a:p>
          <a:p>
            <a:endParaRPr lang="en-US" sz="2400">
              <a:latin typeface="Arial"/>
              <a:ea typeface="+mn-lt"/>
              <a:cs typeface="+mn-lt"/>
            </a:endParaRPr>
          </a:p>
          <a:p>
            <a:r>
              <a:rPr lang="en-US" sz="2400">
                <a:latin typeface="Arial"/>
                <a:ea typeface="+mn-lt"/>
                <a:cs typeface="+mn-lt"/>
              </a:rPr>
              <a:t>"Individual </a:t>
            </a:r>
            <a:r>
              <a:rPr lang="en-US" sz="2400" b="1">
                <a:latin typeface="Arial"/>
                <a:ea typeface="+mn-lt"/>
                <a:cs typeface="+mn-lt"/>
              </a:rPr>
              <a:t>living with</a:t>
            </a:r>
            <a:r>
              <a:rPr lang="en-US" sz="2400">
                <a:latin typeface="Arial"/>
                <a:ea typeface="+mn-lt"/>
                <a:cs typeface="+mn-lt"/>
              </a:rPr>
              <a:t> depression" </a:t>
            </a:r>
            <a:endParaRPr lang="en-US">
              <a:latin typeface="Arial"/>
              <a:cs typeface="Calibri" panose="020F0502020204030204"/>
            </a:endParaRPr>
          </a:p>
          <a:p>
            <a:endParaRPr lang="en-US" sz="2400">
              <a:latin typeface="Arial"/>
              <a:ea typeface="+mn-lt"/>
              <a:cs typeface="+mn-lt"/>
            </a:endParaRPr>
          </a:p>
          <a:p>
            <a:r>
              <a:rPr lang="en-US" sz="2400">
                <a:latin typeface="Arial"/>
                <a:ea typeface="+mn-lt"/>
                <a:cs typeface="+mn-lt"/>
              </a:rPr>
              <a:t>"Student</a:t>
            </a:r>
            <a:r>
              <a:rPr lang="en-US" sz="2400" b="1">
                <a:latin typeface="Arial"/>
                <a:ea typeface="+mn-lt"/>
                <a:cs typeface="+mn-lt"/>
              </a:rPr>
              <a:t> with a</a:t>
            </a:r>
            <a:r>
              <a:rPr lang="en-US" sz="2400">
                <a:latin typeface="Arial"/>
                <a:ea typeface="+mn-lt"/>
                <a:cs typeface="+mn-lt"/>
              </a:rPr>
              <a:t> substance use disorder"</a:t>
            </a:r>
            <a:endParaRPr lang="en-US" sz="2400">
              <a:latin typeface="Arial"/>
              <a:cs typeface="Calibri" panose="020F0502020204030204"/>
            </a:endParaRPr>
          </a:p>
          <a:p>
            <a:endParaRPr lang="en-US">
              <a:latin typeface="Arial"/>
              <a:ea typeface="+mn-lt"/>
              <a:cs typeface="+mn-lt"/>
            </a:endParaRPr>
          </a:p>
        </p:txBody>
      </p:sp>
      <p:sp>
        <p:nvSpPr>
          <p:cNvPr id="9" name="TextBox 8">
            <a:extLst>
              <a:ext uri="{FF2B5EF4-FFF2-40B4-BE49-F238E27FC236}">
                <a16:creationId xmlns:a16="http://schemas.microsoft.com/office/drawing/2014/main" id="{7BBD3F5F-8C05-4793-803D-F8945B82CEBB}"/>
              </a:ext>
            </a:extLst>
          </p:cNvPr>
          <p:cNvSpPr txBox="1"/>
          <p:nvPr/>
        </p:nvSpPr>
        <p:spPr>
          <a:xfrm>
            <a:off x="6355203" y="2693996"/>
            <a:ext cx="400793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ea typeface="+mn-lt"/>
                <a:cs typeface="+mn-lt"/>
              </a:rPr>
              <a:t>"She's mentally ill"</a:t>
            </a:r>
            <a:br>
              <a:rPr lang="en-US" sz="2400">
                <a:latin typeface="Arial"/>
                <a:ea typeface="+mn-lt"/>
                <a:cs typeface="+mn-lt"/>
              </a:rPr>
            </a:br>
            <a:r>
              <a:rPr lang="en-US" sz="2400">
                <a:latin typeface="Arial"/>
                <a:ea typeface="+mn-lt"/>
                <a:cs typeface="+mn-lt"/>
              </a:rPr>
              <a:t>"He's bipolar"</a:t>
            </a:r>
            <a:endParaRPr lang="en-US">
              <a:latin typeface="Arial"/>
              <a:cs typeface="Calibri" panose="020F0502020204030204"/>
            </a:endParaRPr>
          </a:p>
          <a:p>
            <a:endParaRPr lang="en-US" sz="2400">
              <a:latin typeface="Arial"/>
              <a:ea typeface="+mn-lt"/>
              <a:cs typeface="+mn-lt"/>
            </a:endParaRPr>
          </a:p>
          <a:p>
            <a:r>
              <a:rPr lang="en-US" sz="2400">
                <a:latin typeface="Arial"/>
                <a:ea typeface="+mn-lt"/>
                <a:cs typeface="+mn-lt"/>
              </a:rPr>
              <a:t>"He's suffering from depression"</a:t>
            </a:r>
            <a:endParaRPr lang="en-US">
              <a:latin typeface="Arial"/>
              <a:cs typeface="Calibri" panose="020F0502020204030204"/>
            </a:endParaRPr>
          </a:p>
          <a:p>
            <a:endParaRPr lang="en-US" sz="2400">
              <a:latin typeface="Arial"/>
              <a:ea typeface="+mn-lt"/>
              <a:cs typeface="+mn-lt"/>
            </a:endParaRPr>
          </a:p>
          <a:p>
            <a:r>
              <a:rPr lang="en-US" sz="2400">
                <a:latin typeface="Arial"/>
                <a:ea typeface="+mn-lt"/>
                <a:cs typeface="+mn-lt"/>
              </a:rPr>
              <a:t>"An addict"</a:t>
            </a:r>
            <a:endParaRPr lang="en-US" sz="2400">
              <a:latin typeface="Arial"/>
              <a:cs typeface="Calibri" panose="020F0502020204030204"/>
            </a:endParaRPr>
          </a:p>
        </p:txBody>
      </p:sp>
    </p:spTree>
    <p:extLst>
      <p:ext uri="{BB962C8B-B14F-4D97-AF65-F5344CB8AC3E}">
        <p14:creationId xmlns:p14="http://schemas.microsoft.com/office/powerpoint/2010/main" val="700802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87C1-784A-A347-B8A2-100118CFE33E}"/>
              </a:ext>
            </a:extLst>
          </p:cNvPr>
          <p:cNvSpPr>
            <a:spLocks noGrp="1"/>
          </p:cNvSpPr>
          <p:nvPr>
            <p:ph type="ctrTitle"/>
          </p:nvPr>
        </p:nvSpPr>
        <p:spPr>
          <a:xfrm>
            <a:off x="6894072" y="988741"/>
            <a:ext cx="4493272" cy="4880518"/>
          </a:xfrm>
          <a:noFill/>
          <a:ln>
            <a:noFill/>
          </a:ln>
        </p:spPr>
        <p:txBody>
          <a:bodyPr wrap="square">
            <a:normAutofit/>
          </a:bodyPr>
          <a:lstStyle/>
          <a:p>
            <a:pPr algn="l"/>
            <a:r>
              <a:rPr lang="en-US" sz="4000">
                <a:solidFill>
                  <a:schemeClr val="tx1"/>
                </a:solidFill>
              </a:rPr>
              <a:t>Kristen swithers</a:t>
            </a:r>
            <a:br>
              <a:rPr lang="en-US" sz="4000">
                <a:solidFill>
                  <a:schemeClr val="tx1"/>
                </a:solidFill>
              </a:rPr>
            </a:br>
            <a:br>
              <a:rPr lang="en-US" sz="4000">
                <a:solidFill>
                  <a:schemeClr val="tx1"/>
                </a:solidFill>
              </a:rPr>
            </a:br>
            <a:r>
              <a:rPr lang="en-US" sz="4000">
                <a:solidFill>
                  <a:schemeClr val="tx1"/>
                </a:solidFill>
                <a:ea typeface="+mj-lt"/>
                <a:cs typeface="+mj-lt"/>
              </a:rPr>
              <a:t>Assistant Professor, biology</a:t>
            </a:r>
            <a:endParaRPr lang="en-US" sz="4000">
              <a:solidFill>
                <a:schemeClr val="tx1"/>
              </a:solidFill>
            </a:endParaRPr>
          </a:p>
        </p:txBody>
      </p:sp>
      <p:sp>
        <p:nvSpPr>
          <p:cNvPr id="6" name="Rectangle 6">
            <a:extLst>
              <a:ext uri="{FF2B5EF4-FFF2-40B4-BE49-F238E27FC236}">
                <a16:creationId xmlns:a16="http://schemas.microsoft.com/office/drawing/2014/main" id="{54C2DAE2-218D-4A25-B87E-0D127537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Rectangle 8">
            <a:extLst>
              <a:ext uri="{FF2B5EF4-FFF2-40B4-BE49-F238E27FC236}">
                <a16:creationId xmlns:a16="http://schemas.microsoft.com/office/drawing/2014/main" id="{0ACAC028-8D8C-4611-B62E-B9FFDA14D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6638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77F93E-6838-1444-8FE2-62FDB9468FCF}"/>
              </a:ext>
            </a:extLst>
          </p:cNvPr>
          <p:cNvSpPr>
            <a:spLocks noGrp="1"/>
          </p:cNvSpPr>
          <p:nvPr>
            <p:ph type="title"/>
          </p:nvPr>
        </p:nvSpPr>
        <p:spPr/>
        <p:txBody>
          <a:bodyPr/>
          <a:lstStyle/>
          <a:p>
            <a:r>
              <a:rPr lang="en-US"/>
              <a:t>Fall 2019 Student Diversity Data: All of CCRI</a:t>
            </a:r>
          </a:p>
        </p:txBody>
      </p:sp>
      <p:graphicFrame>
        <p:nvGraphicFramePr>
          <p:cNvPr id="8" name="Chart 7">
            <a:extLst>
              <a:ext uri="{FF2B5EF4-FFF2-40B4-BE49-F238E27FC236}">
                <a16:creationId xmlns:a16="http://schemas.microsoft.com/office/drawing/2014/main" id="{AADFC14C-3F8E-FF4B-824A-754EC2828C89}"/>
              </a:ext>
            </a:extLst>
          </p:cNvPr>
          <p:cNvGraphicFramePr>
            <a:graphicFrameLocks/>
          </p:cNvGraphicFramePr>
          <p:nvPr>
            <p:extLst>
              <p:ext uri="{D42A27DB-BD31-4B8C-83A1-F6EECF244321}">
                <p14:modId xmlns:p14="http://schemas.microsoft.com/office/powerpoint/2010/main" val="2376582202"/>
              </p:ext>
            </p:extLst>
          </p:nvPr>
        </p:nvGraphicFramePr>
        <p:xfrm>
          <a:off x="166695" y="1316492"/>
          <a:ext cx="10939461" cy="554150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DB8F0B0-EA71-0148-A710-27AD9B29BE5E}"/>
              </a:ext>
            </a:extLst>
          </p:cNvPr>
          <p:cNvSpPr txBox="1"/>
          <p:nvPr/>
        </p:nvSpPr>
        <p:spPr>
          <a:xfrm>
            <a:off x="5472116" y="6429375"/>
            <a:ext cx="1128709" cy="338554"/>
          </a:xfrm>
          <a:prstGeom prst="rect">
            <a:avLst/>
          </a:prstGeom>
          <a:noFill/>
        </p:spPr>
        <p:txBody>
          <a:bodyPr wrap="square" rtlCol="0">
            <a:spAutoFit/>
          </a:bodyPr>
          <a:lstStyle/>
          <a:p>
            <a:r>
              <a:rPr lang="en-US" sz="1600"/>
              <a:t>n = 14775</a:t>
            </a:r>
          </a:p>
        </p:txBody>
      </p:sp>
    </p:spTree>
    <p:extLst>
      <p:ext uri="{BB962C8B-B14F-4D97-AF65-F5344CB8AC3E}">
        <p14:creationId xmlns:p14="http://schemas.microsoft.com/office/powerpoint/2010/main" val="4098061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4765B-1DC3-244D-961D-A7A7F81D18A1}"/>
              </a:ext>
            </a:extLst>
          </p:cNvPr>
          <p:cNvSpPr>
            <a:spLocks noGrp="1"/>
          </p:cNvSpPr>
          <p:nvPr>
            <p:ph type="title"/>
          </p:nvPr>
        </p:nvSpPr>
        <p:spPr>
          <a:xfrm>
            <a:off x="785019" y="0"/>
            <a:ext cx="10777538" cy="1325563"/>
          </a:xfrm>
        </p:spPr>
        <p:txBody>
          <a:bodyPr/>
          <a:lstStyle/>
          <a:p>
            <a:r>
              <a:rPr lang="en-US"/>
              <a:t>Fall 2019 Student Diversity Data: Each Campus</a:t>
            </a:r>
          </a:p>
        </p:txBody>
      </p:sp>
      <p:graphicFrame>
        <p:nvGraphicFramePr>
          <p:cNvPr id="4" name="Chart 3">
            <a:extLst>
              <a:ext uri="{FF2B5EF4-FFF2-40B4-BE49-F238E27FC236}">
                <a16:creationId xmlns:a16="http://schemas.microsoft.com/office/drawing/2014/main" id="{290FB3E3-0CA5-6742-882E-E933A5FFB5B6}"/>
              </a:ext>
            </a:extLst>
          </p:cNvPr>
          <p:cNvGraphicFramePr>
            <a:graphicFrameLocks/>
          </p:cNvGraphicFramePr>
          <p:nvPr>
            <p:extLst>
              <p:ext uri="{D42A27DB-BD31-4B8C-83A1-F6EECF244321}">
                <p14:modId xmlns:p14="http://schemas.microsoft.com/office/powerpoint/2010/main" val="1931451138"/>
              </p:ext>
            </p:extLst>
          </p:nvPr>
        </p:nvGraphicFramePr>
        <p:xfrm>
          <a:off x="-1133470" y="1282690"/>
          <a:ext cx="5441950" cy="374014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66E128E-3FBC-A94A-B750-D5474B602483}"/>
              </a:ext>
            </a:extLst>
          </p:cNvPr>
          <p:cNvSpPr txBox="1"/>
          <p:nvPr/>
        </p:nvSpPr>
        <p:spPr>
          <a:xfrm>
            <a:off x="1135297" y="5012891"/>
            <a:ext cx="904415" cy="338554"/>
          </a:xfrm>
          <a:prstGeom prst="rect">
            <a:avLst/>
          </a:prstGeom>
          <a:noFill/>
        </p:spPr>
        <p:txBody>
          <a:bodyPr wrap="none" rtlCol="0">
            <a:spAutoFit/>
          </a:bodyPr>
          <a:lstStyle/>
          <a:p>
            <a:r>
              <a:rPr lang="en-US" sz="1600"/>
              <a:t>n = 2091</a:t>
            </a:r>
          </a:p>
        </p:txBody>
      </p:sp>
      <p:grpSp>
        <p:nvGrpSpPr>
          <p:cNvPr id="14" name="Group 13">
            <a:extLst>
              <a:ext uri="{FF2B5EF4-FFF2-40B4-BE49-F238E27FC236}">
                <a16:creationId xmlns:a16="http://schemas.microsoft.com/office/drawing/2014/main" id="{BA583B04-8EA7-7C4B-8B7F-7FD4D252DC83}"/>
              </a:ext>
            </a:extLst>
          </p:cNvPr>
          <p:cNvGrpSpPr/>
          <p:nvPr/>
        </p:nvGrpSpPr>
        <p:grpSpPr>
          <a:xfrm>
            <a:off x="1679841" y="1282690"/>
            <a:ext cx="5755482" cy="4068755"/>
            <a:chOff x="1679841" y="1282690"/>
            <a:chExt cx="5755482" cy="4068755"/>
          </a:xfrm>
        </p:grpSpPr>
        <p:graphicFrame>
          <p:nvGraphicFramePr>
            <p:cNvPr id="5" name="Chart 4">
              <a:extLst>
                <a:ext uri="{FF2B5EF4-FFF2-40B4-BE49-F238E27FC236}">
                  <a16:creationId xmlns:a16="http://schemas.microsoft.com/office/drawing/2014/main" id="{385981DB-A1B5-6344-8FE5-A682E9A926C7}"/>
                </a:ext>
              </a:extLst>
            </p:cNvPr>
            <p:cNvGraphicFramePr>
              <a:graphicFrameLocks/>
            </p:cNvGraphicFramePr>
            <p:nvPr>
              <p:extLst>
                <p:ext uri="{D42A27DB-BD31-4B8C-83A1-F6EECF244321}">
                  <p14:modId xmlns:p14="http://schemas.microsoft.com/office/powerpoint/2010/main" val="2134176224"/>
                </p:ext>
              </p:extLst>
            </p:nvPr>
          </p:nvGraphicFramePr>
          <p:xfrm>
            <a:off x="1679841" y="1282690"/>
            <a:ext cx="5755482" cy="374014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269862C1-F1DE-BA4C-A4F9-53FADC31EBE8}"/>
                </a:ext>
              </a:extLst>
            </p:cNvPr>
            <p:cNvSpPr/>
            <p:nvPr/>
          </p:nvSpPr>
          <p:spPr>
            <a:xfrm>
              <a:off x="4105374" y="5012891"/>
              <a:ext cx="904415" cy="338554"/>
            </a:xfrm>
            <a:prstGeom prst="rect">
              <a:avLst/>
            </a:prstGeom>
          </p:spPr>
          <p:txBody>
            <a:bodyPr wrap="none">
              <a:spAutoFit/>
            </a:bodyPr>
            <a:lstStyle/>
            <a:p>
              <a:r>
                <a:rPr lang="en-US" sz="1600"/>
                <a:t>n = 3873</a:t>
              </a:r>
            </a:p>
          </p:txBody>
        </p:sp>
      </p:grpSp>
      <p:grpSp>
        <p:nvGrpSpPr>
          <p:cNvPr id="15" name="Group 14">
            <a:extLst>
              <a:ext uri="{FF2B5EF4-FFF2-40B4-BE49-F238E27FC236}">
                <a16:creationId xmlns:a16="http://schemas.microsoft.com/office/drawing/2014/main" id="{76FBF9FE-2FFD-FD45-87F8-6ACC80E7A125}"/>
              </a:ext>
            </a:extLst>
          </p:cNvPr>
          <p:cNvGrpSpPr/>
          <p:nvPr/>
        </p:nvGrpSpPr>
        <p:grpSpPr>
          <a:xfrm>
            <a:off x="4806684" y="1282690"/>
            <a:ext cx="5705475" cy="4068755"/>
            <a:chOff x="4806684" y="1282690"/>
            <a:chExt cx="5705475" cy="4068755"/>
          </a:xfrm>
        </p:grpSpPr>
        <p:graphicFrame>
          <p:nvGraphicFramePr>
            <p:cNvPr id="6" name="Chart 5">
              <a:extLst>
                <a:ext uri="{FF2B5EF4-FFF2-40B4-BE49-F238E27FC236}">
                  <a16:creationId xmlns:a16="http://schemas.microsoft.com/office/drawing/2014/main" id="{84811427-D8F0-C349-89F0-0A50F383DF40}"/>
                </a:ext>
              </a:extLst>
            </p:cNvPr>
            <p:cNvGraphicFramePr>
              <a:graphicFrameLocks/>
            </p:cNvGraphicFramePr>
            <p:nvPr>
              <p:extLst>
                <p:ext uri="{D42A27DB-BD31-4B8C-83A1-F6EECF244321}">
                  <p14:modId xmlns:p14="http://schemas.microsoft.com/office/powerpoint/2010/main" val="2294878330"/>
                </p:ext>
              </p:extLst>
            </p:nvPr>
          </p:nvGraphicFramePr>
          <p:xfrm>
            <a:off x="4806684" y="1282690"/>
            <a:ext cx="5705475" cy="3740148"/>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0FBA532-D61F-CF44-8F8A-AAB1FD6D62AA}"/>
                </a:ext>
              </a:extLst>
            </p:cNvPr>
            <p:cNvSpPr/>
            <p:nvPr/>
          </p:nvSpPr>
          <p:spPr>
            <a:xfrm>
              <a:off x="7210624" y="5012891"/>
              <a:ext cx="904415" cy="338554"/>
            </a:xfrm>
            <a:prstGeom prst="rect">
              <a:avLst/>
            </a:prstGeom>
          </p:spPr>
          <p:txBody>
            <a:bodyPr wrap="none">
              <a:spAutoFit/>
            </a:bodyPr>
            <a:lstStyle/>
            <a:p>
              <a:r>
                <a:rPr lang="en-US" sz="1600"/>
                <a:t>n = 6544</a:t>
              </a:r>
            </a:p>
          </p:txBody>
        </p:sp>
      </p:grpSp>
      <p:grpSp>
        <p:nvGrpSpPr>
          <p:cNvPr id="16" name="Group 15">
            <a:extLst>
              <a:ext uri="{FF2B5EF4-FFF2-40B4-BE49-F238E27FC236}">
                <a16:creationId xmlns:a16="http://schemas.microsoft.com/office/drawing/2014/main" id="{53BD602B-8160-0A49-8A66-43966CCE6955}"/>
              </a:ext>
            </a:extLst>
          </p:cNvPr>
          <p:cNvGrpSpPr/>
          <p:nvPr/>
        </p:nvGrpSpPr>
        <p:grpSpPr>
          <a:xfrm>
            <a:off x="7883521" y="1282690"/>
            <a:ext cx="5357019" cy="4068755"/>
            <a:chOff x="7883521" y="1282690"/>
            <a:chExt cx="5357019" cy="4068755"/>
          </a:xfrm>
        </p:grpSpPr>
        <p:graphicFrame>
          <p:nvGraphicFramePr>
            <p:cNvPr id="7" name="Chart 6">
              <a:extLst>
                <a:ext uri="{FF2B5EF4-FFF2-40B4-BE49-F238E27FC236}">
                  <a16:creationId xmlns:a16="http://schemas.microsoft.com/office/drawing/2014/main" id="{D42A6A0A-7A4F-D04C-8ED9-0B5108092002}"/>
                </a:ext>
              </a:extLst>
            </p:cNvPr>
            <p:cNvGraphicFramePr>
              <a:graphicFrameLocks/>
            </p:cNvGraphicFramePr>
            <p:nvPr>
              <p:extLst>
                <p:ext uri="{D42A27DB-BD31-4B8C-83A1-F6EECF244321}">
                  <p14:modId xmlns:p14="http://schemas.microsoft.com/office/powerpoint/2010/main" val="3161445976"/>
                </p:ext>
              </p:extLst>
            </p:nvPr>
          </p:nvGraphicFramePr>
          <p:xfrm>
            <a:off x="7883521" y="1282690"/>
            <a:ext cx="5357019" cy="3740148"/>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5ED79E2D-9555-6141-BFBD-ACD38DFDA8A4}"/>
                </a:ext>
              </a:extLst>
            </p:cNvPr>
            <p:cNvSpPr/>
            <p:nvPr/>
          </p:nvSpPr>
          <p:spPr>
            <a:xfrm>
              <a:off x="10112049" y="5012891"/>
              <a:ext cx="800219" cy="338554"/>
            </a:xfrm>
            <a:prstGeom prst="rect">
              <a:avLst/>
            </a:prstGeom>
          </p:spPr>
          <p:txBody>
            <a:bodyPr wrap="none">
              <a:spAutoFit/>
            </a:bodyPr>
            <a:lstStyle/>
            <a:p>
              <a:r>
                <a:rPr lang="en-US" sz="1600"/>
                <a:t>n = 945</a:t>
              </a:r>
            </a:p>
          </p:txBody>
        </p:sp>
      </p:grpSp>
      <p:pic>
        <p:nvPicPr>
          <p:cNvPr id="13" name="Picture 12" descr="Chart, pie chart&#10;&#10;Description automatically generated">
            <a:extLst>
              <a:ext uri="{FF2B5EF4-FFF2-40B4-BE49-F238E27FC236}">
                <a16:creationId xmlns:a16="http://schemas.microsoft.com/office/drawing/2014/main" id="{727FC303-01FA-C24D-A2C6-358FFA7DC902}"/>
              </a:ext>
            </a:extLst>
          </p:cNvPr>
          <p:cNvPicPr>
            <a:picLocks noChangeAspect="1"/>
          </p:cNvPicPr>
          <p:nvPr/>
        </p:nvPicPr>
        <p:blipFill rotWithShape="1">
          <a:blip r:embed="rId6"/>
          <a:srcRect t="78598"/>
          <a:stretch/>
        </p:blipFill>
        <p:spPr>
          <a:xfrm>
            <a:off x="527840" y="5643568"/>
            <a:ext cx="11311731" cy="1370575"/>
          </a:xfrm>
          <a:prstGeom prst="rect">
            <a:avLst/>
          </a:prstGeom>
        </p:spPr>
      </p:pic>
    </p:spTree>
    <p:extLst>
      <p:ext uri="{BB962C8B-B14F-4D97-AF65-F5344CB8AC3E}">
        <p14:creationId xmlns:p14="http://schemas.microsoft.com/office/powerpoint/2010/main" val="235186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87C1-784A-A347-B8A2-100118CFE33E}"/>
              </a:ext>
            </a:extLst>
          </p:cNvPr>
          <p:cNvSpPr>
            <a:spLocks noGrp="1"/>
          </p:cNvSpPr>
          <p:nvPr>
            <p:ph type="ctrTitle"/>
          </p:nvPr>
        </p:nvSpPr>
        <p:spPr>
          <a:xfrm>
            <a:off x="6894072" y="988741"/>
            <a:ext cx="4493272" cy="4880518"/>
          </a:xfrm>
          <a:noFill/>
          <a:ln>
            <a:noFill/>
          </a:ln>
        </p:spPr>
        <p:txBody>
          <a:bodyPr wrap="square">
            <a:normAutofit/>
          </a:bodyPr>
          <a:lstStyle/>
          <a:p>
            <a:pPr algn="l"/>
            <a:r>
              <a:rPr lang="en-US" sz="4000">
                <a:solidFill>
                  <a:schemeClr val="tx1"/>
                </a:solidFill>
              </a:rPr>
              <a:t>Kevin Dias</a:t>
            </a:r>
            <a:br>
              <a:rPr lang="en-US" sz="4000">
                <a:solidFill>
                  <a:schemeClr val="tx1"/>
                </a:solidFill>
              </a:rPr>
            </a:br>
            <a:br>
              <a:rPr lang="en-US" sz="4000">
                <a:solidFill>
                  <a:schemeClr val="tx1"/>
                </a:solidFill>
              </a:rPr>
            </a:br>
            <a:r>
              <a:rPr lang="en-US" sz="4000">
                <a:solidFill>
                  <a:schemeClr val="tx1"/>
                </a:solidFill>
                <a:ea typeface="+mj-lt"/>
                <a:cs typeface="+mj-lt"/>
              </a:rPr>
              <a:t>Information Services Tech II, Office of the Dean of HARS</a:t>
            </a:r>
            <a:endParaRPr lang="en-US" sz="4000">
              <a:solidFill>
                <a:schemeClr val="tx1"/>
              </a:solidFill>
            </a:endParaRPr>
          </a:p>
        </p:txBody>
      </p:sp>
      <p:sp>
        <p:nvSpPr>
          <p:cNvPr id="6" name="Rectangle 6">
            <a:extLst>
              <a:ext uri="{FF2B5EF4-FFF2-40B4-BE49-F238E27FC236}">
                <a16:creationId xmlns:a16="http://schemas.microsoft.com/office/drawing/2014/main" id="{54C2DAE2-218D-4A25-B87E-0D127537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Rectangle 8">
            <a:extLst>
              <a:ext uri="{FF2B5EF4-FFF2-40B4-BE49-F238E27FC236}">
                <a16:creationId xmlns:a16="http://schemas.microsoft.com/office/drawing/2014/main" id="{0ACAC028-8D8C-4611-B62E-B9FFDA14D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762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50614B-E495-0B41-A5A7-F226008A58F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2100">
                <a:solidFill>
                  <a:srgbClr val="FFFFFF"/>
                </a:solidFill>
                <a:ea typeface="+mj-lt"/>
                <a:cs typeface="+mj-lt"/>
              </a:rPr>
              <a:t>How to Pronounce a Name Phonetically</a:t>
            </a:r>
            <a:endParaRPr lang="en-US" sz="2100">
              <a:ea typeface="+mj-ea"/>
              <a:cs typeface="+mj-cs"/>
            </a:endParaRPr>
          </a:p>
        </p:txBody>
      </p:sp>
      <p:sp>
        <p:nvSpPr>
          <p:cNvPr id="3" name="Content Placeholder 2">
            <a:extLst>
              <a:ext uri="{FF2B5EF4-FFF2-40B4-BE49-F238E27FC236}">
                <a16:creationId xmlns:a16="http://schemas.microsoft.com/office/drawing/2014/main" id="{4DC1A20D-B78B-4A44-8282-3A10FC92600F}"/>
              </a:ext>
            </a:extLst>
          </p:cNvPr>
          <p:cNvSpPr>
            <a:spLocks noGrp="1"/>
          </p:cNvSpPr>
          <p:nvPr>
            <p:ph idx="1"/>
          </p:nvPr>
        </p:nvSpPr>
        <p:spPr>
          <a:xfrm>
            <a:off x="5366208" y="453149"/>
            <a:ext cx="6252102" cy="6156424"/>
          </a:xfrm>
        </p:spPr>
        <p:txBody>
          <a:bodyPr vert="horz" lIns="91440" tIns="45720" rIns="91440" bIns="45720" rtlCol="0" anchor="ctr">
            <a:normAutofit/>
          </a:bodyPr>
          <a:lstStyle/>
          <a:p>
            <a:pPr marL="0" indent="0">
              <a:spcBef>
                <a:spcPts val="0"/>
              </a:spcBef>
              <a:buNone/>
            </a:pPr>
            <a:r>
              <a:rPr lang="en-US" sz="2400">
                <a:latin typeface="Arial"/>
                <a:ea typeface="+mn-lt"/>
                <a:cs typeface="+mn-lt"/>
              </a:rPr>
              <a:t>Example: How do you pronounce “Dias?”</a:t>
            </a:r>
            <a:endParaRPr lang="en-US" sz="2400">
              <a:latin typeface="Arial"/>
              <a:cs typeface="Calibri" panose="020F0502020204030204"/>
            </a:endParaRPr>
          </a:p>
          <a:p>
            <a:pPr marL="0" indent="0">
              <a:spcBef>
                <a:spcPts val="0"/>
              </a:spcBef>
              <a:buNone/>
            </a:pPr>
            <a:endParaRPr lang="en-US" sz="2000">
              <a:latin typeface="Arial"/>
              <a:ea typeface="+mn-lt"/>
              <a:cs typeface="+mn-lt"/>
            </a:endParaRPr>
          </a:p>
          <a:p>
            <a:pPr marL="0" indent="0">
              <a:spcBef>
                <a:spcPts val="0"/>
              </a:spcBef>
              <a:buNone/>
            </a:pPr>
            <a:r>
              <a:rPr lang="en-US" sz="2000">
                <a:latin typeface="Arial"/>
                <a:ea typeface="+mn-lt"/>
                <a:cs typeface="+mn-lt"/>
              </a:rPr>
              <a:t>There are a total of 3 ways that I have heard my last name pronounced:</a:t>
            </a:r>
            <a:endParaRPr lang="en-US" sz="2000">
              <a:latin typeface="Arial"/>
              <a:cs typeface="Calibri" panose="020F0502020204030204"/>
            </a:endParaRPr>
          </a:p>
          <a:p>
            <a:pPr marL="0" indent="0">
              <a:spcBef>
                <a:spcPts val="0"/>
              </a:spcBef>
              <a:buNone/>
            </a:pPr>
            <a:endParaRPr lang="en-US" sz="2000">
              <a:latin typeface="Arial"/>
              <a:ea typeface="+mn-lt"/>
              <a:cs typeface="+mn-lt"/>
            </a:endParaRPr>
          </a:p>
          <a:p>
            <a:pPr marL="0" indent="0">
              <a:spcBef>
                <a:spcPts val="0"/>
              </a:spcBef>
              <a:buNone/>
            </a:pPr>
            <a:r>
              <a:rPr lang="en-US" sz="2000">
                <a:latin typeface="Arial"/>
                <a:ea typeface="+mn-lt"/>
                <a:cs typeface="+mn-lt"/>
              </a:rPr>
              <a:t>American Dialect:      Dye-iss</a:t>
            </a:r>
          </a:p>
          <a:p>
            <a:pPr marL="0" indent="0">
              <a:spcBef>
                <a:spcPts val="0"/>
              </a:spcBef>
              <a:buNone/>
            </a:pPr>
            <a:r>
              <a:rPr lang="en-US" sz="2000">
                <a:latin typeface="Arial"/>
                <a:ea typeface="+mn-lt"/>
                <a:cs typeface="+mn-lt"/>
              </a:rPr>
              <a:t>Spanish Dialect:         Dee-az</a:t>
            </a:r>
          </a:p>
          <a:p>
            <a:pPr marL="0" indent="0">
              <a:spcBef>
                <a:spcPts val="0"/>
              </a:spcBef>
              <a:buNone/>
            </a:pPr>
            <a:r>
              <a:rPr lang="en-US" sz="2000">
                <a:latin typeface="Arial"/>
                <a:ea typeface="+mn-lt"/>
                <a:cs typeface="+mn-lt"/>
              </a:rPr>
              <a:t>Portuguese Dialect:  Dee-uhzh</a:t>
            </a:r>
          </a:p>
          <a:p>
            <a:pPr marL="0" indent="0">
              <a:spcBef>
                <a:spcPts val="0"/>
              </a:spcBef>
              <a:buNone/>
            </a:pPr>
            <a:endParaRPr lang="en-US" sz="2000">
              <a:latin typeface="Arial"/>
              <a:ea typeface="+mn-lt"/>
              <a:cs typeface="+mn-lt"/>
            </a:endParaRPr>
          </a:p>
          <a:p>
            <a:pPr marL="0" indent="0">
              <a:spcBef>
                <a:spcPts val="0"/>
              </a:spcBef>
              <a:buNone/>
            </a:pPr>
            <a:endParaRPr lang="en-US" sz="2400">
              <a:latin typeface="Arial"/>
              <a:ea typeface="+mn-lt"/>
              <a:cs typeface="+mn-lt"/>
            </a:endParaRPr>
          </a:p>
          <a:p>
            <a:pPr marL="0" indent="0">
              <a:spcBef>
                <a:spcPts val="0"/>
              </a:spcBef>
              <a:buNone/>
            </a:pPr>
            <a:r>
              <a:rPr lang="en-US" sz="2400">
                <a:latin typeface="Arial"/>
                <a:ea typeface="+mn-lt"/>
                <a:cs typeface="+mn-lt"/>
              </a:rPr>
              <a:t>How do you know which dialect version to use?</a:t>
            </a:r>
          </a:p>
          <a:p>
            <a:pPr marL="0" indent="0">
              <a:spcBef>
                <a:spcPts val="0"/>
              </a:spcBef>
              <a:buNone/>
            </a:pPr>
            <a:endParaRPr lang="en-US" sz="2000">
              <a:latin typeface="Arial"/>
              <a:cs typeface="Calibri"/>
            </a:endParaRPr>
          </a:p>
          <a:p>
            <a:pPr marL="342900" indent="-342900">
              <a:spcBef>
                <a:spcPts val="0"/>
              </a:spcBef>
              <a:buFont typeface="Arial,Sans-Serif"/>
              <a:buChar char="•"/>
            </a:pPr>
            <a:r>
              <a:rPr lang="en-US" sz="2000">
                <a:latin typeface="Arial"/>
                <a:ea typeface="+mn-lt"/>
                <a:cs typeface="+mn-lt"/>
              </a:rPr>
              <a:t>Ask the person how they would like their last name pronounced and go with that.</a:t>
            </a:r>
          </a:p>
          <a:p>
            <a:pPr marL="342900" indent="-342900">
              <a:spcBef>
                <a:spcPts val="0"/>
              </a:spcBef>
              <a:buFont typeface="Arial,Sans-Serif"/>
              <a:buChar char="•"/>
            </a:pPr>
            <a:endParaRPr lang="en-US" sz="2000">
              <a:latin typeface="Arial"/>
              <a:ea typeface="+mn-lt"/>
              <a:cs typeface="+mn-lt"/>
            </a:endParaRPr>
          </a:p>
          <a:p>
            <a:pPr marL="342900" indent="-342900">
              <a:spcBef>
                <a:spcPts val="0"/>
              </a:spcBef>
              <a:buFont typeface="Arial,Sans-Serif"/>
              <a:buChar char="•"/>
            </a:pPr>
            <a:r>
              <a:rPr lang="en-US" sz="2000">
                <a:latin typeface="Arial"/>
                <a:ea typeface="+mn-lt"/>
                <a:cs typeface="+mn-lt"/>
              </a:rPr>
              <a:t>If you forget, ask again until you remember.  Most people would rather you keep trying than give up.</a:t>
            </a:r>
          </a:p>
        </p:txBody>
      </p:sp>
    </p:spTree>
    <p:extLst>
      <p:ext uri="{BB962C8B-B14F-4D97-AF65-F5344CB8AC3E}">
        <p14:creationId xmlns:p14="http://schemas.microsoft.com/office/powerpoint/2010/main" val="1712533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50614B-E495-0B41-A5A7-F226008A58F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2400">
                <a:solidFill>
                  <a:srgbClr val="FFFFFF"/>
                </a:solidFill>
                <a:ea typeface="+mj-lt"/>
                <a:cs typeface="+mj-lt"/>
              </a:rPr>
              <a:t>Some Apps That Can Help</a:t>
            </a:r>
            <a:endParaRPr lang="en-US" sz="2400">
              <a:ea typeface="+mj-ea"/>
              <a:cs typeface="+mj-cs"/>
            </a:endParaRPr>
          </a:p>
        </p:txBody>
      </p:sp>
      <p:sp>
        <p:nvSpPr>
          <p:cNvPr id="6" name="Content Placeholder 2">
            <a:extLst>
              <a:ext uri="{FF2B5EF4-FFF2-40B4-BE49-F238E27FC236}">
                <a16:creationId xmlns:a16="http://schemas.microsoft.com/office/drawing/2014/main" id="{611C603B-775F-4B9E-BE23-DECCF0ACDD8C}"/>
              </a:ext>
            </a:extLst>
          </p:cNvPr>
          <p:cNvSpPr txBox="1">
            <a:spLocks/>
          </p:cNvSpPr>
          <p:nvPr/>
        </p:nvSpPr>
        <p:spPr>
          <a:xfrm>
            <a:off x="5492559" y="1320118"/>
            <a:ext cx="6500919" cy="4212547"/>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err="1">
                <a:latin typeface="Arial"/>
                <a:cs typeface="Arial"/>
              </a:rPr>
              <a:t>NameCoach</a:t>
            </a:r>
            <a:endParaRPr lang="en-US" sz="2400">
              <a:latin typeface="Arial"/>
              <a:cs typeface="Arial"/>
            </a:endParaRPr>
          </a:p>
          <a:p>
            <a:pPr fontAlgn="base"/>
            <a:r>
              <a:rPr lang="en-US" sz="2400" err="1">
                <a:latin typeface="Arial"/>
                <a:cs typeface="Arial"/>
              </a:rPr>
              <a:t>Namez</a:t>
            </a:r>
            <a:endParaRPr lang="en-US" sz="2400">
              <a:latin typeface="Arial"/>
              <a:cs typeface="Arial"/>
            </a:endParaRPr>
          </a:p>
          <a:p>
            <a:pPr fontAlgn="base"/>
            <a:r>
              <a:rPr lang="en-US" sz="2400" err="1">
                <a:latin typeface="Arial"/>
                <a:cs typeface="Arial"/>
              </a:rPr>
              <a:t>NameShouts</a:t>
            </a:r>
            <a:endParaRPr lang="en-US" sz="2400">
              <a:latin typeface="Arial"/>
              <a:cs typeface="Arial"/>
            </a:endParaRPr>
          </a:p>
          <a:p>
            <a:pPr fontAlgn="base"/>
            <a:r>
              <a:rPr lang="en-US" sz="2400">
                <a:latin typeface="Arial"/>
                <a:cs typeface="Arial"/>
              </a:rPr>
              <a:t>Google Translator</a:t>
            </a:r>
          </a:p>
          <a:p>
            <a:endParaRPr lang="en-US" sz="2000">
              <a:latin typeface="Arial"/>
              <a:cs typeface="Arial"/>
            </a:endParaRPr>
          </a:p>
          <a:p>
            <a:pPr marL="0" indent="0">
              <a:buFont typeface="Arial" panose="020B0604020202020204" pitchFamily="34" charset="0"/>
              <a:buNone/>
            </a:pPr>
            <a:r>
              <a:rPr lang="en-US" sz="2000">
                <a:latin typeface="Arial"/>
                <a:cs typeface="Calibri"/>
              </a:rPr>
              <a:t>Website with additional information about the importance of names and proper pronunciation:</a:t>
            </a:r>
          </a:p>
          <a:p>
            <a:pPr lvl="1"/>
            <a:r>
              <a:rPr lang="en-US" sz="2000">
                <a:latin typeface="Arial"/>
                <a:cs typeface="Arial"/>
                <a:hlinkClick r:id="rId2" tooltip="Original URL: https://www.mynamemyidentity.org/. Click or tap if you trust this link."/>
              </a:rPr>
              <a:t>https://www.mynamemyidentity.org/</a:t>
            </a:r>
            <a:endParaRPr lang="en-US" sz="2000">
              <a:latin typeface="Arial"/>
              <a:cs typeface="Arial"/>
            </a:endParaRPr>
          </a:p>
        </p:txBody>
      </p:sp>
    </p:spTree>
    <p:extLst>
      <p:ext uri="{BB962C8B-B14F-4D97-AF65-F5344CB8AC3E}">
        <p14:creationId xmlns:p14="http://schemas.microsoft.com/office/powerpoint/2010/main" val="299105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87C1-784A-A347-B8A2-100118CFE33E}"/>
              </a:ext>
            </a:extLst>
          </p:cNvPr>
          <p:cNvSpPr>
            <a:spLocks noGrp="1"/>
          </p:cNvSpPr>
          <p:nvPr>
            <p:ph type="ctrTitle"/>
          </p:nvPr>
        </p:nvSpPr>
        <p:spPr>
          <a:xfrm>
            <a:off x="6894072" y="988741"/>
            <a:ext cx="4493272" cy="4880518"/>
          </a:xfrm>
          <a:noFill/>
          <a:ln>
            <a:noFill/>
          </a:ln>
        </p:spPr>
        <p:txBody>
          <a:bodyPr wrap="square">
            <a:normAutofit/>
          </a:bodyPr>
          <a:lstStyle/>
          <a:p>
            <a:pPr algn="l"/>
            <a:r>
              <a:rPr lang="en-US" sz="4000">
                <a:solidFill>
                  <a:schemeClr val="tx1"/>
                </a:solidFill>
              </a:rPr>
              <a:t>q</a:t>
            </a:r>
            <a:r>
              <a:rPr lang="en-US" sz="4000">
                <a:solidFill>
                  <a:schemeClr val="tx1"/>
                </a:solidFill>
                <a:ea typeface="+mj-lt"/>
                <a:cs typeface="+mj-lt"/>
              </a:rPr>
              <a:t> &amp; A</a:t>
            </a:r>
            <a:endParaRPr lang="en-US" sz="4000">
              <a:solidFill>
                <a:schemeClr val="tx1"/>
              </a:solidFill>
            </a:endParaRPr>
          </a:p>
        </p:txBody>
      </p:sp>
      <p:sp>
        <p:nvSpPr>
          <p:cNvPr id="6" name="Rectangle 6">
            <a:extLst>
              <a:ext uri="{FF2B5EF4-FFF2-40B4-BE49-F238E27FC236}">
                <a16:creationId xmlns:a16="http://schemas.microsoft.com/office/drawing/2014/main" id="{54C2DAE2-218D-4A25-B87E-0D127537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Rectangle 8">
            <a:extLst>
              <a:ext uri="{FF2B5EF4-FFF2-40B4-BE49-F238E27FC236}">
                <a16:creationId xmlns:a16="http://schemas.microsoft.com/office/drawing/2014/main" id="{0ACAC028-8D8C-4611-B62E-B9FFDA14D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3971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87C1-784A-A347-B8A2-100118CFE33E}"/>
              </a:ext>
            </a:extLst>
          </p:cNvPr>
          <p:cNvSpPr>
            <a:spLocks noGrp="1"/>
          </p:cNvSpPr>
          <p:nvPr>
            <p:ph type="ctrTitle"/>
          </p:nvPr>
        </p:nvSpPr>
        <p:spPr>
          <a:xfrm>
            <a:off x="6894072" y="988741"/>
            <a:ext cx="4493272" cy="4880518"/>
          </a:xfrm>
          <a:noFill/>
          <a:ln>
            <a:noFill/>
          </a:ln>
        </p:spPr>
        <p:txBody>
          <a:bodyPr wrap="square">
            <a:normAutofit/>
          </a:bodyPr>
          <a:lstStyle/>
          <a:p>
            <a:pPr algn="l"/>
            <a:r>
              <a:rPr lang="en-US" sz="4000">
                <a:solidFill>
                  <a:schemeClr val="tx1"/>
                </a:solidFill>
              </a:rPr>
              <a:t>Message from Pres. Hughes</a:t>
            </a:r>
          </a:p>
        </p:txBody>
      </p:sp>
      <p:sp>
        <p:nvSpPr>
          <p:cNvPr id="6" name="Rectangle 6">
            <a:extLst>
              <a:ext uri="{FF2B5EF4-FFF2-40B4-BE49-F238E27FC236}">
                <a16:creationId xmlns:a16="http://schemas.microsoft.com/office/drawing/2014/main" id="{54C2DAE2-218D-4A25-B87E-0D127537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Rectangle 8">
            <a:extLst>
              <a:ext uri="{FF2B5EF4-FFF2-40B4-BE49-F238E27FC236}">
                <a16:creationId xmlns:a16="http://schemas.microsoft.com/office/drawing/2014/main" id="{0ACAC028-8D8C-4611-B62E-B9FFDA14D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077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2FE4-2EA1-4B46-AD18-05E53D743391}"/>
              </a:ext>
            </a:extLst>
          </p:cNvPr>
          <p:cNvSpPr>
            <a:spLocks noGrp="1"/>
          </p:cNvSpPr>
          <p:nvPr>
            <p:ph type="title"/>
          </p:nvPr>
        </p:nvSpPr>
        <p:spPr/>
        <p:txBody>
          <a:bodyPr/>
          <a:lstStyle/>
          <a:p>
            <a:r>
              <a:rPr lang="en-US" b="1"/>
              <a:t>National resources</a:t>
            </a:r>
            <a:endParaRPr lang="en-US"/>
          </a:p>
        </p:txBody>
      </p:sp>
      <p:sp>
        <p:nvSpPr>
          <p:cNvPr id="3" name="Content Placeholder 2">
            <a:extLst>
              <a:ext uri="{FF2B5EF4-FFF2-40B4-BE49-F238E27FC236}">
                <a16:creationId xmlns:a16="http://schemas.microsoft.com/office/drawing/2014/main" id="{5079F376-9D7F-DD47-B831-7A01D1FC6914}"/>
              </a:ext>
            </a:extLst>
          </p:cNvPr>
          <p:cNvSpPr>
            <a:spLocks noGrp="1"/>
          </p:cNvSpPr>
          <p:nvPr>
            <p:ph idx="1"/>
          </p:nvPr>
        </p:nvSpPr>
        <p:spPr>
          <a:xfrm>
            <a:off x="275689" y="2518972"/>
            <a:ext cx="11796132" cy="4162581"/>
          </a:xfrm>
        </p:spPr>
        <p:txBody>
          <a:bodyPr vert="horz" lIns="91440" tIns="45720" rIns="91440" bIns="45720" rtlCol="0" anchor="t">
            <a:normAutofit/>
          </a:bodyPr>
          <a:lstStyle/>
          <a:p>
            <a:pPr marL="457200" lvl="1" indent="0">
              <a:lnSpc>
                <a:spcPct val="150000"/>
              </a:lnSpc>
              <a:buNone/>
            </a:pPr>
            <a:r>
              <a:rPr lang="en-US" sz="2000">
                <a:latin typeface="Arial"/>
                <a:cs typeface="Arial"/>
              </a:rPr>
              <a:t>National Suicide Prevention Lifeline: 1-800-273-8255 and </a:t>
            </a:r>
            <a:r>
              <a:rPr lang="en-US" sz="2000">
                <a:latin typeface="Arial"/>
                <a:cs typeface="Arial"/>
                <a:hlinkClick r:id="rId2"/>
              </a:rPr>
              <a:t>Chat Function</a:t>
            </a:r>
            <a:endParaRPr lang="en-US" sz="2000">
              <a:latin typeface="Arial"/>
              <a:cs typeface="Arial"/>
            </a:endParaRPr>
          </a:p>
          <a:p>
            <a:pPr marL="457200" lvl="1" indent="0">
              <a:lnSpc>
                <a:spcPct val="150000"/>
              </a:lnSpc>
              <a:buNone/>
            </a:pPr>
            <a:r>
              <a:rPr lang="en-US" sz="2000">
                <a:latin typeface="Arial"/>
                <a:cs typeface="Arial"/>
              </a:rPr>
              <a:t>National Domestic Violence Hotline: 1-800-799-SAFE (1-800-799-7233) and </a:t>
            </a:r>
            <a:r>
              <a:rPr lang="en-US" sz="2000">
                <a:latin typeface="Arial"/>
                <a:cs typeface="Arial"/>
                <a:hlinkClick r:id="rId3"/>
              </a:rPr>
              <a:t>Chat Function</a:t>
            </a:r>
            <a:endParaRPr lang="en-US" sz="2000">
              <a:latin typeface="Arial"/>
              <a:cs typeface="Arial"/>
            </a:endParaRPr>
          </a:p>
          <a:p>
            <a:pPr marL="457200" lvl="1" indent="0">
              <a:lnSpc>
                <a:spcPct val="150000"/>
              </a:lnSpc>
              <a:buNone/>
            </a:pPr>
            <a:r>
              <a:rPr lang="en-US" sz="2000">
                <a:latin typeface="Arial"/>
                <a:cs typeface="Arial"/>
              </a:rPr>
              <a:t>National Sexual Assault Hotline (RAINN): 1-800-656-HOPE (1-800-656-4673) and </a:t>
            </a:r>
            <a:r>
              <a:rPr lang="en-US" sz="2000">
                <a:latin typeface="Arial"/>
                <a:cs typeface="Arial"/>
                <a:hlinkClick r:id="rId4"/>
              </a:rPr>
              <a:t>Chat Function</a:t>
            </a:r>
            <a:endParaRPr lang="en-US" sz="2000">
              <a:latin typeface="Arial"/>
              <a:cs typeface="Arial"/>
            </a:endParaRPr>
          </a:p>
          <a:p>
            <a:pPr marL="457200" lvl="1" indent="0">
              <a:lnSpc>
                <a:spcPct val="150000"/>
              </a:lnSpc>
              <a:buNone/>
            </a:pPr>
            <a:r>
              <a:rPr lang="en-US" sz="2000">
                <a:latin typeface="Arial"/>
                <a:cs typeface="Arial"/>
              </a:rPr>
              <a:t>The Trevor Project (National LGBTQ Youth Crisis Intervention): 1-866-488-7386 and </a:t>
            </a:r>
            <a:r>
              <a:rPr lang="en-US" sz="2000">
                <a:latin typeface="Arial"/>
                <a:cs typeface="Arial"/>
                <a:hlinkClick r:id="rId5"/>
              </a:rPr>
              <a:t>Chat Function</a:t>
            </a:r>
            <a:endParaRPr lang="en-US" sz="2000">
              <a:latin typeface="Arial"/>
              <a:cs typeface="Arial"/>
            </a:endParaRPr>
          </a:p>
          <a:p>
            <a:pPr marL="457200" lvl="1" indent="0">
              <a:lnSpc>
                <a:spcPct val="150000"/>
              </a:lnSpc>
              <a:buNone/>
            </a:pPr>
            <a:r>
              <a:rPr lang="en-US" sz="2000">
                <a:latin typeface="Arial"/>
                <a:cs typeface="Arial"/>
              </a:rPr>
              <a:t>Gay, Lesbian, Bisexual, Transgender, National Hotline: 1-888-843-4564</a:t>
            </a:r>
          </a:p>
          <a:p>
            <a:pPr marL="457200" lvl="1" indent="0">
              <a:lnSpc>
                <a:spcPct val="150000"/>
              </a:lnSpc>
              <a:buNone/>
            </a:pPr>
            <a:r>
              <a:rPr lang="en-US" sz="2000">
                <a:latin typeface="Arial"/>
                <a:cs typeface="Arial"/>
              </a:rPr>
              <a:t>National Runaway </a:t>
            </a:r>
            <a:r>
              <a:rPr lang="en-US" sz="2000" err="1">
                <a:latin typeface="Arial"/>
                <a:cs typeface="Arial"/>
              </a:rPr>
              <a:t>Safeline</a:t>
            </a:r>
            <a:r>
              <a:rPr lang="en-US" sz="2000">
                <a:latin typeface="Arial"/>
                <a:cs typeface="Arial"/>
              </a:rPr>
              <a:t>: 1-800-786-2929 and </a:t>
            </a:r>
            <a:r>
              <a:rPr lang="en-US" sz="2000">
                <a:latin typeface="Arial"/>
                <a:cs typeface="Arial"/>
                <a:hlinkClick r:id="rId6"/>
              </a:rPr>
              <a:t>Chat Function</a:t>
            </a:r>
            <a:endParaRPr lang="en-US" sz="2000">
              <a:latin typeface="Arial"/>
              <a:cs typeface="Arial"/>
            </a:endParaRPr>
          </a:p>
          <a:p>
            <a:pPr marL="457200" lvl="1" indent="0">
              <a:lnSpc>
                <a:spcPct val="150000"/>
              </a:lnSpc>
              <a:buNone/>
            </a:pPr>
            <a:r>
              <a:rPr lang="en-US" sz="2000">
                <a:latin typeface="Arial"/>
                <a:cs typeface="Arial"/>
              </a:rPr>
              <a:t>National Eating Disorders Association: 1-800-931-2237 and </a:t>
            </a:r>
            <a:r>
              <a:rPr lang="en-US" sz="2000">
                <a:latin typeface="Arial"/>
                <a:cs typeface="Arial"/>
                <a:hlinkClick r:id="rId7"/>
              </a:rPr>
              <a:t>Chat Function</a:t>
            </a:r>
            <a:r>
              <a:rPr lang="en-US" sz="2000">
                <a:latin typeface="Arial"/>
                <a:cs typeface="Arial"/>
              </a:rPr>
              <a:t>.</a:t>
            </a:r>
          </a:p>
          <a:p>
            <a:pPr marL="0" indent="0">
              <a:buNone/>
            </a:pPr>
            <a:endParaRPr lang="en-US" sz="2000">
              <a:latin typeface="Arial"/>
              <a:cs typeface="Arial"/>
            </a:endParaRPr>
          </a:p>
        </p:txBody>
      </p:sp>
    </p:spTree>
    <p:extLst>
      <p:ext uri="{BB962C8B-B14F-4D97-AF65-F5344CB8AC3E}">
        <p14:creationId xmlns:p14="http://schemas.microsoft.com/office/powerpoint/2010/main" val="544396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A534E-12C0-4947-A54A-408E21765AD3}"/>
              </a:ext>
            </a:extLst>
          </p:cNvPr>
          <p:cNvSpPr>
            <a:spLocks noGrp="1"/>
          </p:cNvSpPr>
          <p:nvPr>
            <p:ph type="title"/>
          </p:nvPr>
        </p:nvSpPr>
        <p:spPr/>
        <p:txBody>
          <a:bodyPr/>
          <a:lstStyle/>
          <a:p>
            <a:r>
              <a:rPr lang="en-US"/>
              <a:t>I am not an expert</a:t>
            </a:r>
          </a:p>
        </p:txBody>
      </p:sp>
      <p:sp>
        <p:nvSpPr>
          <p:cNvPr id="3" name="Content Placeholder 2">
            <a:extLst>
              <a:ext uri="{FF2B5EF4-FFF2-40B4-BE49-F238E27FC236}">
                <a16:creationId xmlns:a16="http://schemas.microsoft.com/office/drawing/2014/main" id="{3FB6F6DE-A545-4FAF-A82D-2673E850DBBC}"/>
              </a:ext>
            </a:extLst>
          </p:cNvPr>
          <p:cNvSpPr>
            <a:spLocks noGrp="1"/>
          </p:cNvSpPr>
          <p:nvPr>
            <p:ph idx="1"/>
          </p:nvPr>
        </p:nvSpPr>
        <p:spPr>
          <a:xfrm>
            <a:off x="2231135" y="2886860"/>
            <a:ext cx="7138791" cy="3333304"/>
          </a:xfrm>
        </p:spPr>
        <p:txBody>
          <a:bodyPr vert="horz" lIns="91440" tIns="45720" rIns="91440" bIns="45720" rtlCol="0" anchor="t">
            <a:normAutofit/>
          </a:bodyPr>
          <a:lstStyle/>
          <a:p>
            <a:pPr marL="342900" indent="-342900">
              <a:buFont typeface="Arial"/>
              <a:buChar char="•"/>
            </a:pPr>
            <a:r>
              <a:rPr lang="en-US" sz="2000">
                <a:latin typeface="Arial"/>
                <a:cs typeface="Arial"/>
              </a:rPr>
              <a:t>I want to ACKNOWLEDGE my biases.</a:t>
            </a:r>
          </a:p>
          <a:p>
            <a:pPr marL="342900" indent="-342900">
              <a:buFont typeface="Arial"/>
            </a:pPr>
            <a:r>
              <a:rPr lang="en-US" sz="2000">
                <a:latin typeface="Arial"/>
                <a:cs typeface="Arial"/>
              </a:rPr>
              <a:t>I want to GROW in empathy and compassion.</a:t>
            </a:r>
          </a:p>
          <a:p>
            <a:pPr marL="342900" indent="-342900">
              <a:buFont typeface="Arial"/>
            </a:pPr>
            <a:r>
              <a:rPr lang="en-US" sz="2000">
                <a:latin typeface="Arial"/>
                <a:cs typeface="Arial"/>
              </a:rPr>
              <a:t>I want to model INCLUSIVENESS.</a:t>
            </a:r>
          </a:p>
          <a:p>
            <a:pPr marL="342900" indent="-342900">
              <a:buFont typeface="Arial"/>
            </a:pPr>
            <a:r>
              <a:rPr lang="en-US" sz="2000">
                <a:latin typeface="Arial"/>
                <a:cs typeface="Arial"/>
              </a:rPr>
              <a:t>I want to be part of an INCLUSIVE COMMUNITY.</a:t>
            </a:r>
          </a:p>
          <a:p>
            <a:pPr marL="342900" indent="-342900">
              <a:buFont typeface="Arial"/>
            </a:pPr>
            <a:r>
              <a:rPr lang="en-US" sz="2000">
                <a:latin typeface="Arial"/>
                <a:cs typeface="Arial"/>
              </a:rPr>
              <a:t>I want to SHARE what I have learned with my community.</a:t>
            </a:r>
          </a:p>
          <a:p>
            <a:pPr marL="342900" indent="-342900">
              <a:buFont typeface="Arial"/>
            </a:pPr>
            <a:r>
              <a:rPr lang="en-US" sz="2000">
                <a:latin typeface="Arial"/>
                <a:cs typeface="Arial"/>
              </a:rPr>
              <a:t>I will continue to make MISTAKES.</a:t>
            </a:r>
          </a:p>
          <a:p>
            <a:pPr marL="342900" indent="-342900">
              <a:buFont typeface="Arial"/>
            </a:pPr>
            <a:r>
              <a:rPr lang="en-US" sz="2000">
                <a:latin typeface="Arial"/>
                <a:cs typeface="Arial"/>
              </a:rPr>
              <a:t>We have 40 MIN</a:t>
            </a:r>
          </a:p>
        </p:txBody>
      </p:sp>
    </p:spTree>
    <p:extLst>
      <p:ext uri="{BB962C8B-B14F-4D97-AF65-F5344CB8AC3E}">
        <p14:creationId xmlns:p14="http://schemas.microsoft.com/office/powerpoint/2010/main" val="386385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FA534E-12C0-4947-A54A-408E21765AD3}"/>
              </a:ext>
            </a:extLst>
          </p:cNvPr>
          <p:cNvSpPr>
            <a:spLocks noGrp="1"/>
          </p:cNvSpPr>
          <p:nvPr>
            <p:ph type="title"/>
          </p:nvPr>
        </p:nvSpPr>
        <p:spPr>
          <a:xfrm>
            <a:off x="1260873" y="1586484"/>
            <a:ext cx="3685032" cy="3685032"/>
          </a:xfrm>
          <a:prstGeom prst="ellipse">
            <a:avLst/>
          </a:prstGeom>
          <a:solidFill>
            <a:srgbClr val="6B8891"/>
          </a:solidFill>
          <a:ln>
            <a:noFill/>
          </a:ln>
        </p:spPr>
        <p:txBody>
          <a:bodyPr>
            <a:normAutofit/>
          </a:bodyPr>
          <a:lstStyle/>
          <a:p>
            <a:r>
              <a:rPr lang="en-US" sz="3000">
                <a:solidFill>
                  <a:srgbClr val="FFFFFF"/>
                </a:solidFill>
              </a:rPr>
              <a:t>Are we a caring campus?</a:t>
            </a:r>
          </a:p>
        </p:txBody>
      </p:sp>
      <p:sp>
        <p:nvSpPr>
          <p:cNvPr id="3" name="Content Placeholder 2">
            <a:extLst>
              <a:ext uri="{FF2B5EF4-FFF2-40B4-BE49-F238E27FC236}">
                <a16:creationId xmlns:a16="http://schemas.microsoft.com/office/drawing/2014/main" id="{3FB6F6DE-A545-4FAF-A82D-2673E850DBBC}"/>
              </a:ext>
            </a:extLst>
          </p:cNvPr>
          <p:cNvSpPr>
            <a:spLocks noGrp="1"/>
          </p:cNvSpPr>
          <p:nvPr>
            <p:ph idx="1"/>
          </p:nvPr>
        </p:nvSpPr>
        <p:spPr>
          <a:xfrm>
            <a:off x="5591695" y="873345"/>
            <a:ext cx="6082696" cy="5103534"/>
          </a:xfrm>
        </p:spPr>
        <p:txBody>
          <a:bodyPr vert="horz" lIns="91440" tIns="45720" rIns="91440" bIns="45720" rtlCol="0" anchor="ctr">
            <a:noAutofit/>
          </a:bodyPr>
          <a:lstStyle/>
          <a:p>
            <a:pPr marL="0" indent="0">
              <a:buNone/>
            </a:pPr>
            <a:r>
              <a:rPr lang="en-US" sz="2000">
                <a:latin typeface="Arial"/>
                <a:cs typeface="Arial"/>
              </a:rPr>
              <a:t>Our community EXPERIENCES conscious and unconscious bias. Our community EXPERIENCES discrimination. Our community EXPERIENCES systemic bias.</a:t>
            </a:r>
          </a:p>
          <a:p>
            <a:endParaRPr lang="en-US" sz="2000">
              <a:latin typeface="Arial"/>
              <a:ea typeface="+mn-lt"/>
              <a:cs typeface="+mn-lt"/>
            </a:endParaRPr>
          </a:p>
          <a:p>
            <a:r>
              <a:rPr lang="en-US" sz="2000">
                <a:latin typeface="Arial"/>
                <a:ea typeface="+mn-lt"/>
                <a:cs typeface="+mn-lt"/>
              </a:rPr>
              <a:t>We have BIAS. We experience BIAS.</a:t>
            </a:r>
          </a:p>
          <a:p>
            <a:r>
              <a:rPr lang="en-US" sz="2000">
                <a:latin typeface="Arial"/>
                <a:ea typeface="+mn-lt"/>
                <a:cs typeface="+mn-lt"/>
              </a:rPr>
              <a:t>We play a critical role in modeling INCLUSION for our community.</a:t>
            </a:r>
          </a:p>
          <a:p>
            <a:r>
              <a:rPr lang="en-US" sz="2000">
                <a:latin typeface="Arial"/>
                <a:cs typeface="Arial"/>
              </a:rPr>
              <a:t>We can ground our work in EMPATHY and COMPASSION. We can take care of one another.</a:t>
            </a:r>
          </a:p>
          <a:p>
            <a:r>
              <a:rPr lang="en-US" sz="2000">
                <a:latin typeface="Arial"/>
                <a:cs typeface="Arial"/>
              </a:rPr>
              <a:t>We can HUMANIZE our systems and practices.</a:t>
            </a:r>
          </a:p>
        </p:txBody>
      </p:sp>
    </p:spTree>
    <p:extLst>
      <p:ext uri="{BB962C8B-B14F-4D97-AF65-F5344CB8AC3E}">
        <p14:creationId xmlns:p14="http://schemas.microsoft.com/office/powerpoint/2010/main" val="281153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61D7E4-098E-9749-91E0-44BE3EA34B07}"/>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b="1">
                <a:solidFill>
                  <a:schemeClr val="bg1"/>
                </a:solidFill>
                <a:latin typeface="Arial"/>
                <a:cs typeface="Arial"/>
              </a:rPr>
              <a:t>Lack of diversity</a:t>
            </a:r>
            <a:endParaRPr lang="en-US">
              <a:solidFill>
                <a:schemeClr val="bg1"/>
              </a:solidFill>
            </a:endParaRPr>
          </a:p>
        </p:txBody>
      </p:sp>
      <p:graphicFrame>
        <p:nvGraphicFramePr>
          <p:cNvPr id="5" name="Content Placeholder 2">
            <a:extLst>
              <a:ext uri="{FF2B5EF4-FFF2-40B4-BE49-F238E27FC236}">
                <a16:creationId xmlns:a16="http://schemas.microsoft.com/office/drawing/2014/main" id="{CFE1A1DA-909F-48F3-87DC-085ADC5FD955}"/>
              </a:ext>
            </a:extLst>
          </p:cNvPr>
          <p:cNvGraphicFramePr>
            <a:graphicFrameLocks noGrp="1"/>
          </p:cNvGraphicFramePr>
          <p:nvPr>
            <p:ph idx="1"/>
            <p:extLst>
              <p:ext uri="{D42A27DB-BD31-4B8C-83A1-F6EECF244321}">
                <p14:modId xmlns:p14="http://schemas.microsoft.com/office/powerpoint/2010/main" val="3300534904"/>
              </p:ext>
            </p:extLst>
          </p:nvPr>
        </p:nvGraphicFramePr>
        <p:xfrm>
          <a:off x="4235711" y="242078"/>
          <a:ext cx="7784191" cy="6373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6" name="TextBox 335">
            <a:extLst>
              <a:ext uri="{FF2B5EF4-FFF2-40B4-BE49-F238E27FC236}">
                <a16:creationId xmlns:a16="http://schemas.microsoft.com/office/drawing/2014/main" id="{3E494DBA-7137-42BC-8962-F49660F2BAF0}"/>
              </a:ext>
            </a:extLst>
          </p:cNvPr>
          <p:cNvSpPr txBox="1"/>
          <p:nvPr/>
        </p:nvSpPr>
        <p:spPr>
          <a:xfrm>
            <a:off x="9446079" y="623479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(To Be Welcoming, 2021)</a:t>
            </a:r>
          </a:p>
        </p:txBody>
      </p:sp>
    </p:spTree>
    <p:extLst>
      <p:ext uri="{BB962C8B-B14F-4D97-AF65-F5344CB8AC3E}">
        <p14:creationId xmlns:p14="http://schemas.microsoft.com/office/powerpoint/2010/main" val="201389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9152F-3EDE-0743-B622-AFB12ED5E30F}"/>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Inclusion</a:t>
            </a:r>
          </a:p>
        </p:txBody>
      </p:sp>
      <p:sp>
        <p:nvSpPr>
          <p:cNvPr id="3" name="Content Placeholder 2">
            <a:extLst>
              <a:ext uri="{FF2B5EF4-FFF2-40B4-BE49-F238E27FC236}">
                <a16:creationId xmlns:a16="http://schemas.microsoft.com/office/drawing/2014/main" id="{069D8AFE-8E37-F44C-A729-5BF283707F7D}"/>
              </a:ext>
            </a:extLst>
          </p:cNvPr>
          <p:cNvSpPr>
            <a:spLocks noGrp="1"/>
          </p:cNvSpPr>
          <p:nvPr>
            <p:ph idx="1"/>
          </p:nvPr>
        </p:nvSpPr>
        <p:spPr>
          <a:xfrm>
            <a:off x="5591695" y="1402080"/>
            <a:ext cx="6109910" cy="4053840"/>
          </a:xfrm>
        </p:spPr>
        <p:txBody>
          <a:bodyPr vert="horz" lIns="91440" tIns="45720" rIns="91440" bIns="45720" rtlCol="0" anchor="ctr">
            <a:normAutofit/>
          </a:bodyPr>
          <a:lstStyle/>
          <a:p>
            <a:pPr marL="0" indent="0">
              <a:buNone/>
            </a:pPr>
            <a:r>
              <a:rPr lang="en-US" sz="2000">
                <a:latin typeface="Arial"/>
                <a:cs typeface="Arial"/>
              </a:rPr>
              <a:t>How Do We Create Equity and Inclusion Together?</a:t>
            </a:r>
            <a:endParaRPr lang="en-US"/>
          </a:p>
        </p:txBody>
      </p:sp>
    </p:spTree>
    <p:extLst>
      <p:ext uri="{BB962C8B-B14F-4D97-AF65-F5344CB8AC3E}">
        <p14:creationId xmlns:p14="http://schemas.microsoft.com/office/powerpoint/2010/main" val="2443833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40B78-7FFE-7A4E-B2EF-304D7B39242A}"/>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Inclusive statement</a:t>
            </a:r>
          </a:p>
        </p:txBody>
      </p:sp>
      <p:sp>
        <p:nvSpPr>
          <p:cNvPr id="3" name="Content Placeholder 2">
            <a:extLst>
              <a:ext uri="{FF2B5EF4-FFF2-40B4-BE49-F238E27FC236}">
                <a16:creationId xmlns:a16="http://schemas.microsoft.com/office/drawing/2014/main" id="{9D0C9A51-0D12-E346-8605-DB839C8C3763}"/>
              </a:ext>
            </a:extLst>
          </p:cNvPr>
          <p:cNvSpPr>
            <a:spLocks noGrp="1"/>
          </p:cNvSpPr>
          <p:nvPr>
            <p:ph idx="1"/>
          </p:nvPr>
        </p:nvSpPr>
        <p:spPr>
          <a:xfrm>
            <a:off x="5358430" y="531223"/>
            <a:ext cx="6533675" cy="6246533"/>
          </a:xfrm>
        </p:spPr>
        <p:txBody>
          <a:bodyPr vert="horz" lIns="91440" tIns="45720" rIns="91440" bIns="45720" rtlCol="0" anchor="ctr">
            <a:noAutofit/>
          </a:bodyPr>
          <a:lstStyle/>
          <a:p>
            <a:pPr marL="0" indent="0">
              <a:lnSpc>
                <a:spcPct val="90000"/>
              </a:lnSpc>
              <a:buNone/>
            </a:pPr>
            <a:r>
              <a:rPr lang="en-US">
                <a:latin typeface="Arial"/>
                <a:cs typeface="Arial"/>
              </a:rPr>
              <a:t>Add a statement of inclusion to web pages and syllabi.</a:t>
            </a:r>
          </a:p>
          <a:p>
            <a:pPr>
              <a:lnSpc>
                <a:spcPct val="90000"/>
              </a:lnSpc>
              <a:buNone/>
            </a:pPr>
            <a:r>
              <a:rPr lang="en-US">
                <a:latin typeface="Arial"/>
                <a:cs typeface="Arial"/>
              </a:rPr>
              <a:t>“I am committed to the principle of universal learning. This means that our classroom, our virtual spaces, our practices, and our interactions be as inclusive as possible. Mutual respect, civility, and the ability to listen and observe others carefully are crucial to universal learning. Active, thoughtful, and respectful participation in all aspects of the course will make our time together as productive and engaging as possible. I will give you periodic feedback on your participation.” (</a:t>
            </a:r>
            <a:r>
              <a:rPr lang="en-US">
                <a:latin typeface="Arial"/>
                <a:ea typeface="+mn-lt"/>
                <a:cs typeface="+mn-lt"/>
              </a:rPr>
              <a:t>Inclusive Teaching, Brown University, 2019)</a:t>
            </a:r>
          </a:p>
          <a:p>
            <a:pPr>
              <a:lnSpc>
                <a:spcPct val="90000"/>
              </a:lnSpc>
              <a:buNone/>
            </a:pPr>
            <a:endParaRPr lang="en-US">
              <a:latin typeface="Arial"/>
              <a:cs typeface="Arial"/>
            </a:endParaRPr>
          </a:p>
          <a:p>
            <a:pPr>
              <a:lnSpc>
                <a:spcPct val="90000"/>
              </a:lnSpc>
              <a:buNone/>
            </a:pPr>
            <a:r>
              <a:rPr lang="en-US">
                <a:latin typeface="Arial"/>
                <a:ea typeface="+mn-lt"/>
                <a:cs typeface="+mn-lt"/>
              </a:rPr>
              <a:t>“The university is committed to a campus environment that is inclusive, safe, and respectful for all persons, and one that fully embraces the Carolinian Creed. To that end, all course activities will be conducted in an atmosphere of friendly participation and interaction among colleagues, recognizing and appreciating the unique experiences, background, and point of view each student brings. You are expected at all times to apply the highest academic standards to this course and to treat others with dignity and respect.” (Center of Teaching Excellence, University of South Carolina, 2019)</a:t>
            </a:r>
            <a:endParaRPr lang="en-US">
              <a:latin typeface="Arial"/>
              <a:cs typeface="Arial"/>
            </a:endParaRPr>
          </a:p>
          <a:p>
            <a:pPr marL="0" indent="0">
              <a:lnSpc>
                <a:spcPct val="90000"/>
              </a:lnSpc>
              <a:buNone/>
            </a:pPr>
            <a:endParaRPr lang="en-US">
              <a:latin typeface="Arial"/>
              <a:cs typeface="Arial"/>
            </a:endParaRPr>
          </a:p>
        </p:txBody>
      </p:sp>
    </p:spTree>
    <p:extLst>
      <p:ext uri="{BB962C8B-B14F-4D97-AF65-F5344CB8AC3E}">
        <p14:creationId xmlns:p14="http://schemas.microsoft.com/office/powerpoint/2010/main" val="407280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50614B-E495-0B41-A5A7-F226008A58F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2300">
                <a:solidFill>
                  <a:srgbClr val="FFFFFF"/>
                </a:solidFill>
              </a:rPr>
              <a:t>integrate</a:t>
            </a:r>
            <a:r>
              <a:rPr lang="en-US" sz="2300" kern="1200" cap="all" spc="200" baseline="0">
                <a:solidFill>
                  <a:srgbClr val="FFFFFF"/>
                </a:solidFill>
                <a:latin typeface="+mj-lt"/>
                <a:ea typeface="+mj-ea"/>
                <a:cs typeface="+mj-cs"/>
              </a:rPr>
              <a:t> Diverse </a:t>
            </a:r>
            <a:r>
              <a:rPr lang="en-US" sz="2300">
                <a:solidFill>
                  <a:srgbClr val="FFFFFF"/>
                </a:solidFill>
              </a:rPr>
              <a:t>Voices in publishing</a:t>
            </a:r>
            <a:endParaRPr lang="en-US" sz="2300" kern="1200" cap="all" spc="200" baseline="0">
              <a:solidFill>
                <a:srgbClr val="FFFFFF"/>
              </a:solidFill>
              <a:latin typeface="+mj-lt"/>
            </a:endParaRPr>
          </a:p>
        </p:txBody>
      </p:sp>
      <p:sp>
        <p:nvSpPr>
          <p:cNvPr id="5" name="Content Placeholder 2">
            <a:extLst>
              <a:ext uri="{FF2B5EF4-FFF2-40B4-BE49-F238E27FC236}">
                <a16:creationId xmlns:a16="http://schemas.microsoft.com/office/drawing/2014/main" id="{526EF6CB-1EE2-4605-8771-66197E7CE7A1}"/>
              </a:ext>
            </a:extLst>
          </p:cNvPr>
          <p:cNvSpPr txBox="1">
            <a:spLocks/>
          </p:cNvSpPr>
          <p:nvPr/>
        </p:nvSpPr>
        <p:spPr>
          <a:xfrm>
            <a:off x="5360374" y="812113"/>
            <a:ext cx="6564777" cy="5235717"/>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342900" indent="-342900">
              <a:lnSpc>
                <a:spcPct val="90000"/>
              </a:lnSpc>
            </a:pPr>
            <a:r>
              <a:rPr lang="en-US" sz="2000">
                <a:latin typeface="Arial"/>
                <a:cs typeface="Arial"/>
              </a:rPr>
              <a:t>Gather data on how many of our courses offer texts by BIPOC, LGBTQIA, and authors with disabilities.</a:t>
            </a:r>
            <a:endParaRPr lang="en-US"/>
          </a:p>
          <a:p>
            <a:pPr marL="342900" indent="-342900">
              <a:spcAft>
                <a:spcPts val="1000"/>
              </a:spcAft>
            </a:pPr>
            <a:r>
              <a:rPr lang="en-US" sz="2000">
                <a:latin typeface="Arial"/>
                <a:cs typeface="Arial"/>
              </a:rPr>
              <a:t>Make it a priority to use WCAG AA publishers that have included BIPOC, LGBTQIA, and authors with disabilities.</a:t>
            </a:r>
          </a:p>
          <a:p>
            <a:pPr marL="342900" indent="-342900">
              <a:spcAft>
                <a:spcPts val="1000"/>
              </a:spcAft>
            </a:pPr>
            <a:r>
              <a:rPr lang="en-US" sz="2000">
                <a:latin typeface="Arial"/>
                <a:cs typeface="Arial"/>
              </a:rPr>
              <a:t>Use Free or low-cost Open Educational Textbooks which include BIPOC, LGBTQIA and authors with disabilities.</a:t>
            </a:r>
          </a:p>
        </p:txBody>
      </p:sp>
    </p:spTree>
    <p:extLst>
      <p:ext uri="{BB962C8B-B14F-4D97-AF65-F5344CB8AC3E}">
        <p14:creationId xmlns:p14="http://schemas.microsoft.com/office/powerpoint/2010/main" val="25865492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1BC4B8DD0524D84D8F2F160102399" ma:contentTypeVersion="12" ma:contentTypeDescription="Create a new document." ma:contentTypeScope="" ma:versionID="25ddded948c4587be5e037c8e374de50">
  <xsd:schema xmlns:xsd="http://www.w3.org/2001/XMLSchema" xmlns:xs="http://www.w3.org/2001/XMLSchema" xmlns:p="http://schemas.microsoft.com/office/2006/metadata/properties" xmlns:ns2="79879555-5606-4ab6-8622-5aba78f0e147" xmlns:ns3="412ac464-f6b9-4682-8544-1eb46cd5a97f" targetNamespace="http://schemas.microsoft.com/office/2006/metadata/properties" ma:root="true" ma:fieldsID="382111533cbe779624273346dc993d1c" ns2:_="" ns3:_="">
    <xsd:import namespace="79879555-5606-4ab6-8622-5aba78f0e147"/>
    <xsd:import namespace="412ac464-f6b9-4682-8544-1eb46cd5a97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879555-5606-4ab6-8622-5aba78f0e1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2ac464-f6b9-4682-8544-1eb46cd5a9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12ac464-f6b9-4682-8544-1eb46cd5a97f">
      <UserInfo>
        <DisplayName>Dias, Kevin</DisplayName>
        <AccountId>334</AccountId>
        <AccountType/>
      </UserInfo>
      <UserInfo>
        <DisplayName>Swithers, Kristen</DisplayName>
        <AccountId>159</AccountId>
        <AccountType/>
      </UserInfo>
      <UserInfo>
        <DisplayName>Hitte Robinson, Allison</DisplayName>
        <AccountId>73</AccountId>
        <AccountType/>
      </UserInfo>
      <UserInfo>
        <DisplayName>Brown, Tracy</DisplayName>
        <AccountId>338</AccountId>
        <AccountType/>
      </UserInfo>
    </SharedWithUsers>
  </documentManagement>
</p:properties>
</file>

<file path=customXml/itemProps1.xml><?xml version="1.0" encoding="utf-8"?>
<ds:datastoreItem xmlns:ds="http://schemas.openxmlformats.org/officeDocument/2006/customXml" ds:itemID="{37D3CAB4-8DCC-4D07-AAF2-E5A7D34855FC}">
  <ds:schemaRefs>
    <ds:schemaRef ds:uri="412ac464-f6b9-4682-8544-1eb46cd5a97f"/>
    <ds:schemaRef ds:uri="79879555-5606-4ab6-8622-5aba78f0e1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B38D235-0AE2-4506-BDF3-75AB15D6C2B2}">
  <ds:schemaRefs>
    <ds:schemaRef ds:uri="http://schemas.microsoft.com/sharepoint/v3/contenttype/forms"/>
  </ds:schemaRefs>
</ds:datastoreItem>
</file>

<file path=customXml/itemProps3.xml><?xml version="1.0" encoding="utf-8"?>
<ds:datastoreItem xmlns:ds="http://schemas.openxmlformats.org/officeDocument/2006/customXml" ds:itemID="{6E8CFD27-6118-48C0-B62F-752AA9E69E47}">
  <ds:schemaRefs>
    <ds:schemaRef ds:uri="412ac464-f6b9-4682-8544-1eb46cd5a97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{70F8CFE5-78E3-CA48-927B-B347BED5550C}tf10001120</Template>
  <Application>Microsoft Office PowerPoint</Application>
  <PresentationFormat>Widescreen</PresentationFormat>
  <Slides>30</Slides>
  <Notes>0</Notes>
  <HiddenSlides>0</HiddenSlide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Parcel</vt:lpstr>
      <vt:lpstr>Retrospect</vt:lpstr>
      <vt:lpstr>Office Theme</vt:lpstr>
      <vt:lpstr>PowerPoint Presentation</vt:lpstr>
      <vt:lpstr>Use positive and inclusive language everyday</vt:lpstr>
      <vt:lpstr>Message from Pres. Hughes</vt:lpstr>
      <vt:lpstr>I am not an expert</vt:lpstr>
      <vt:lpstr>Are we a caring campus?</vt:lpstr>
      <vt:lpstr>Lack of diversity</vt:lpstr>
      <vt:lpstr>Inclusion</vt:lpstr>
      <vt:lpstr>Inclusive statement</vt:lpstr>
      <vt:lpstr>integrate Diverse Voices in publishing</vt:lpstr>
      <vt:lpstr>PowerPoint Presentation</vt:lpstr>
      <vt:lpstr>Grade anonymously</vt:lpstr>
      <vt:lpstr>Jess Wilkie  Director Guided Pathways, Office of VP of Academic Affairs</vt:lpstr>
      <vt:lpstr>James HInsey  Paraprofessional nursing</vt:lpstr>
      <vt:lpstr>Kevin Salisbury  Interim Director Athletics, Office of Athletic Director</vt:lpstr>
      <vt:lpstr>Inclusive Language:  Students with Disabilities</vt:lpstr>
      <vt:lpstr>Once we recognize that biases do exist we can begin the process of creating a fully inclusive environment. </vt:lpstr>
      <vt:lpstr>Inclusive Language:    Disabilities</vt:lpstr>
      <vt:lpstr>Examples of Person-First Language</vt:lpstr>
      <vt:lpstr>Inclusive Language  Regarding  Accommodations </vt:lpstr>
      <vt:lpstr>Use of Language Related to  Mental Health</vt:lpstr>
      <vt:lpstr>Examples of Stigmatizing Words Related to Mental Health</vt:lpstr>
      <vt:lpstr>Person-First Language: Mental Health Focus</vt:lpstr>
      <vt:lpstr>Kristen swithers  Assistant Professor, biology</vt:lpstr>
      <vt:lpstr>Fall 2019 Student Diversity Data: All of CCRI</vt:lpstr>
      <vt:lpstr>Fall 2019 Student Diversity Data: Each Campus</vt:lpstr>
      <vt:lpstr>Kevin Dias  Information Services Tech II, Office of the Dean of HARS</vt:lpstr>
      <vt:lpstr>How to Pronounce a Name Phonetically</vt:lpstr>
      <vt:lpstr>Some Apps That Can Help</vt:lpstr>
      <vt:lpstr>q &amp; A</vt:lpstr>
      <vt:lpstr>National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McIntyre, Mish</dc:creator>
  <cp:revision>1</cp:revision>
  <dcterms:created xsi:type="dcterms:W3CDTF">2021-04-23T17:09:59Z</dcterms:created>
  <dcterms:modified xsi:type="dcterms:W3CDTF">2021-04-30T15:01:55Z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0x010100D9D1BC4B8DD0524D84D8F2F160102399</vt:lpwstr>
  </property>
</Properties>
</file>