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6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_5Fvoerp61ljDwxRpr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qnQNLrUpleKah-C4w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_4zIbyc3aom0QOFmho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_8YyLtHH4f-bnHt7wR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qnQNMtV7uqwIdUd0U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qnuYLQbUeCfEcJdt3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qnQNCczfd3CHbu7L0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_51s1EIXQlups9r52l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qoivjr7uVi4jZRxNj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_5D88JMFc7jg65SrR-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qnQNErJkaaovc3i-d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qnQNFG8vfQXKZcQiY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ZqnQNGbGq_LEOee5sv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(16:9)</PresentationFormat>
  <Paragraphs>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Giovino, Rob</cp:lastModifiedBy>
  <cp:revision>1</cp:revision>
  <dcterms:created xsi:type="dcterms:W3CDTF">2019-03-04T16:55:07Z</dcterms:created>
  <dcterms:modified xsi:type="dcterms:W3CDTF">2019-03-12T13:58:50Z</dcterms:modified>
</cp:coreProperties>
</file>