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</p:sldIdLst>
  <p:sldSz cx="9144000" cy="6858000" type="screen4x3"/>
  <p:notesSz cx="7077075" cy="93932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1D8BD707-D9CF-40AE-B4C6-C98DA3205C09}" type="datetimeFigureOut">
              <a:rPr lang="en-US" smtClean="0"/>
              <a:pPr/>
              <a:t>12/27/2021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lackboard.ccri.edu/" TargetMode="External"/><Relationship Id="rId2" Type="http://schemas.openxmlformats.org/officeDocument/2006/relationships/hyperlink" Target="https://www.ccri.edu/faculty_staff/comp/kelly/courses/comp-1230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cri.edu/faculty_staff/comp/kelly/courses/SystemsAnalysisAndDesign%20Text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717F0A2-E3FA-4F09-975F-546F75C56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2133600"/>
            <a:ext cx="7543800" cy="1752600"/>
          </a:xfrm>
        </p:spPr>
        <p:txBody>
          <a:bodyPr/>
          <a:lstStyle/>
          <a:p>
            <a:pPr algn="ctr"/>
            <a:r>
              <a:rPr lang="en-US" sz="5400" dirty="0"/>
              <a:t>COMI-1230</a:t>
            </a:r>
            <a:r>
              <a:rPr lang="en-US" dirty="0"/>
              <a:t/>
            </a:r>
            <a:br>
              <a:rPr lang="en-US" dirty="0"/>
            </a:br>
            <a:r>
              <a:rPr lang="en-US" sz="4400" dirty="0"/>
              <a:t>Systems Analysis &amp;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93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6096000" cy="274319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Course Overview</a:t>
            </a:r>
          </a:p>
          <a:p>
            <a:r>
              <a:rPr lang="en-US" sz="2800" dirty="0"/>
              <a:t>Syllabus Coverage</a:t>
            </a:r>
          </a:p>
          <a:p>
            <a:r>
              <a:rPr lang="en-US" sz="2800" dirty="0"/>
              <a:t>Week 2 Discussion Topics</a:t>
            </a:r>
          </a:p>
          <a:p>
            <a:r>
              <a:rPr lang="en-US" sz="2800" dirty="0"/>
              <a:t>Project Overview</a:t>
            </a:r>
          </a:p>
          <a:p>
            <a:r>
              <a:rPr lang="en-US" sz="2800" dirty="0"/>
              <a:t>Housekeeping</a:t>
            </a:r>
          </a:p>
          <a:p>
            <a:pPr lvl="1"/>
            <a:r>
              <a:rPr lang="en-US" sz="2600" dirty="0"/>
              <a:t>VOE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0869" y="228600"/>
            <a:ext cx="48999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/>
              <a:t>Week 1 Outline</a:t>
            </a:r>
          </a:p>
        </p:txBody>
      </p:sp>
    </p:spTree>
    <p:extLst>
      <p:ext uri="{BB962C8B-B14F-4D97-AF65-F5344CB8AC3E}">
        <p14:creationId xmlns:p14="http://schemas.microsoft.com/office/powerpoint/2010/main" val="410140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3657599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 COMP-1230, Systems Analysis &amp; Design is typically taken in the final semester. The course revolves around a case study analysis used to illustrate the basic concepts, methodologies and techniques used in the design of computerized systems. Each of the phases of the Systems Development Life Cycle :(Planning, Analysis, Design, Implementation, and Support) are covered in this case study. </a:t>
            </a:r>
          </a:p>
          <a:p>
            <a:pPr marL="18288" indent="0">
              <a:buNone/>
            </a:pPr>
            <a:endParaRPr lang="en-US" dirty="0"/>
          </a:p>
          <a:p>
            <a:r>
              <a:rPr lang="en-US" dirty="0"/>
              <a:t>Using a real world scenario as a backdrop we will work through the process of:</a:t>
            </a:r>
          </a:p>
          <a:p>
            <a:pPr lvl="1"/>
            <a:r>
              <a:rPr lang="en-US" dirty="0"/>
              <a:t>Defining the need/problem to be solved</a:t>
            </a:r>
          </a:p>
          <a:p>
            <a:pPr lvl="1"/>
            <a:r>
              <a:rPr lang="en-US" dirty="0"/>
              <a:t>Designing the system to support/resolve what we find in step one</a:t>
            </a:r>
          </a:p>
          <a:p>
            <a:pPr lvl="1"/>
            <a:r>
              <a:rPr lang="en-US" dirty="0"/>
              <a:t>Present recommendations back to the user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914400"/>
          </a:xfrm>
        </p:spPr>
        <p:txBody>
          <a:bodyPr/>
          <a:lstStyle/>
          <a:p>
            <a:r>
              <a:rPr lang="en-US" dirty="0"/>
              <a:t>Course Overview</a:t>
            </a:r>
          </a:p>
        </p:txBody>
      </p:sp>
    </p:spTree>
    <p:extLst>
      <p:ext uri="{BB962C8B-B14F-4D97-AF65-F5344CB8AC3E}">
        <p14:creationId xmlns:p14="http://schemas.microsoft.com/office/powerpoint/2010/main" val="4129307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3657599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Class Organization</a:t>
            </a:r>
          </a:p>
          <a:p>
            <a:pPr lvl="1"/>
            <a:r>
              <a:rPr lang="en-US" dirty="0"/>
              <a:t>Lectures will take place on </a:t>
            </a:r>
            <a:r>
              <a:rPr lang="en-US" dirty="0" err="1"/>
              <a:t>Webex</a:t>
            </a:r>
            <a:r>
              <a:rPr lang="en-US" dirty="0"/>
              <a:t> Teams and typically run for </a:t>
            </a:r>
            <a:r>
              <a:rPr lang="en-US" dirty="0" smtClean="0"/>
              <a:t>one to two hours </a:t>
            </a:r>
            <a:r>
              <a:rPr lang="en-US" dirty="0"/>
              <a:t>outlining material and/or discussion topics</a:t>
            </a:r>
          </a:p>
          <a:p>
            <a:pPr lvl="2"/>
            <a:r>
              <a:rPr lang="en-US" dirty="0"/>
              <a:t>Supporting materials can be found on my website</a:t>
            </a:r>
          </a:p>
          <a:p>
            <a:pPr lvl="2"/>
            <a:r>
              <a:rPr lang="en-US" dirty="0"/>
              <a:t>Lecture notes/slides can be found on </a:t>
            </a:r>
            <a:r>
              <a:rPr lang="en-US" dirty="0" smtClean="0"/>
              <a:t>both Blackboard and my website</a:t>
            </a:r>
            <a:endParaRPr lang="en-US" dirty="0"/>
          </a:p>
          <a:p>
            <a:pPr marL="749808" lvl="2" indent="0">
              <a:buNone/>
            </a:pPr>
            <a:endParaRPr lang="en-US" dirty="0"/>
          </a:p>
          <a:p>
            <a:pPr lvl="1"/>
            <a:r>
              <a:rPr lang="en-US" dirty="0"/>
              <a:t>You will be broken into groups (preferably of 5) which will meet weekly via </a:t>
            </a:r>
            <a:r>
              <a:rPr lang="en-US" dirty="0" err="1"/>
              <a:t>Webex</a:t>
            </a:r>
            <a:r>
              <a:rPr lang="en-US" dirty="0"/>
              <a:t> Teams so I can check on your progress and answer questions</a:t>
            </a:r>
          </a:p>
          <a:p>
            <a:pPr marL="384048" lvl="1" indent="0">
              <a:buNone/>
            </a:pPr>
            <a:endParaRPr lang="en-US" dirty="0"/>
          </a:p>
          <a:p>
            <a:pPr lvl="1"/>
            <a:r>
              <a:rPr lang="en-US" dirty="0"/>
              <a:t>As the semester evolves lecture time will decrease to allow for more group time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914400"/>
          </a:xfrm>
        </p:spPr>
        <p:txBody>
          <a:bodyPr/>
          <a:lstStyle/>
          <a:p>
            <a:r>
              <a:rPr lang="en-US" dirty="0"/>
              <a:t>Course Overview</a:t>
            </a:r>
          </a:p>
        </p:txBody>
      </p:sp>
    </p:spTree>
    <p:extLst>
      <p:ext uri="{BB962C8B-B14F-4D97-AF65-F5344CB8AC3E}">
        <p14:creationId xmlns:p14="http://schemas.microsoft.com/office/powerpoint/2010/main" val="4254214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365759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The syllabus can be found on my website (</a:t>
            </a:r>
            <a:r>
              <a:rPr lang="en-US" sz="1800" dirty="0">
                <a:hlinkClick r:id="rId2"/>
              </a:rPr>
              <a:t>https://www.ccri.edu/faculty_staff/comp/kelly/courses/comp-1230.html</a:t>
            </a:r>
            <a:r>
              <a:rPr lang="en-US" sz="1800" dirty="0"/>
              <a:t>) or in Blackboard (</a:t>
            </a:r>
            <a:r>
              <a:rPr lang="en-US" sz="1800" dirty="0">
                <a:hlinkClick r:id="rId3"/>
              </a:rPr>
              <a:t>https://blackboard.ccri.edu/</a:t>
            </a:r>
            <a:r>
              <a:rPr lang="en-US" sz="1800" dirty="0"/>
              <a:t>) </a:t>
            </a:r>
          </a:p>
          <a:p>
            <a:pPr marL="18288" indent="0">
              <a:buNone/>
            </a:pPr>
            <a:endParaRPr lang="en-US" sz="1800" dirty="0"/>
          </a:p>
          <a:p>
            <a:r>
              <a:rPr lang="en-US" dirty="0"/>
              <a:t>Key points on syllabus</a:t>
            </a:r>
          </a:p>
          <a:p>
            <a:pPr lvl="1"/>
            <a:r>
              <a:rPr lang="en-US" sz="2000" dirty="0"/>
              <a:t>The text is a free download available on my website.  It is a valuable resource as you work through the course.  Lecture content can be found in the text but is also supplemented by instructor content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>
                <a:hlinkClick r:id="rId4"/>
              </a:rPr>
              <a:t>https://</a:t>
            </a:r>
            <a:r>
              <a:rPr lang="en-US" sz="2000" dirty="0" smtClean="0">
                <a:hlinkClick r:id="rId4"/>
              </a:rPr>
              <a:t>www.ccri.edu/faculty_staff/comp/kelly/courses/SystemsAnalysisAndDesign%20Text.pdf</a:t>
            </a:r>
            <a:r>
              <a:rPr lang="en-US" sz="2000" dirty="0" smtClean="0"/>
              <a:t> </a:t>
            </a:r>
            <a:endParaRPr lang="en-US" sz="2000" dirty="0"/>
          </a:p>
          <a:p>
            <a:pPr marL="384048" lvl="1" indent="0">
              <a:buNone/>
            </a:pPr>
            <a:endParaRPr lang="en-US" sz="1800" dirty="0"/>
          </a:p>
          <a:p>
            <a:r>
              <a:rPr lang="en-US" sz="2200" dirty="0"/>
              <a:t>Key dates</a:t>
            </a:r>
          </a:p>
          <a:p>
            <a:pPr lvl="1"/>
            <a:r>
              <a:rPr lang="en-US" sz="2000" dirty="0"/>
              <a:t>You will conduct a needs analysis </a:t>
            </a:r>
            <a:r>
              <a:rPr lang="en-US" sz="2000" dirty="0" smtClean="0"/>
              <a:t>for  this </a:t>
            </a:r>
            <a:r>
              <a:rPr lang="en-US" sz="2000" dirty="0"/>
              <a:t>project </a:t>
            </a:r>
            <a:r>
              <a:rPr lang="en-US" sz="2000" dirty="0" smtClean="0"/>
              <a:t>with me on Thursday, February 3rd</a:t>
            </a:r>
            <a:endParaRPr lang="en-US" sz="2000" dirty="0"/>
          </a:p>
          <a:p>
            <a:pPr lvl="1"/>
            <a:r>
              <a:rPr lang="en-US" sz="2000" dirty="0"/>
              <a:t>The midterm exam is scheduled for </a:t>
            </a:r>
            <a:r>
              <a:rPr lang="en-US" sz="2000" dirty="0" smtClean="0"/>
              <a:t>the week of </a:t>
            </a:r>
            <a:r>
              <a:rPr lang="en-US" sz="2000" dirty="0" smtClean="0"/>
              <a:t>February 28th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914400"/>
          </a:xfrm>
        </p:spPr>
        <p:txBody>
          <a:bodyPr/>
          <a:lstStyle/>
          <a:p>
            <a:r>
              <a:rPr lang="en-US" dirty="0"/>
              <a:t>Syllabus Coverage</a:t>
            </a:r>
          </a:p>
        </p:txBody>
      </p:sp>
    </p:spTree>
    <p:extLst>
      <p:ext uri="{BB962C8B-B14F-4D97-AF65-F5344CB8AC3E}">
        <p14:creationId xmlns:p14="http://schemas.microsoft.com/office/powerpoint/2010/main" val="3310960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3657599"/>
          </a:xfrm>
        </p:spPr>
        <p:txBody>
          <a:bodyPr>
            <a:normAutofit/>
          </a:bodyPr>
          <a:lstStyle/>
          <a:p>
            <a:r>
              <a:rPr lang="en-US" sz="2000" dirty="0"/>
              <a:t>Grading</a:t>
            </a:r>
          </a:p>
          <a:p>
            <a:pPr lvl="1"/>
            <a:r>
              <a:rPr lang="en-US" sz="1800" dirty="0"/>
              <a:t>Grades are based on the following factors</a:t>
            </a:r>
          </a:p>
          <a:p>
            <a:pPr lvl="2"/>
            <a:r>
              <a:rPr lang="en-US" sz="1600" dirty="0"/>
              <a:t>Midterm exam </a:t>
            </a:r>
          </a:p>
          <a:p>
            <a:pPr lvl="2"/>
            <a:r>
              <a:rPr lang="en-US" sz="1600" dirty="0" smtClean="0"/>
              <a:t>Three quizzes</a:t>
            </a:r>
            <a:endParaRPr lang="en-US" sz="1600" dirty="0"/>
          </a:p>
          <a:p>
            <a:pPr lvl="2"/>
            <a:r>
              <a:rPr lang="en-US" sz="1600" dirty="0"/>
              <a:t>Final exam</a:t>
            </a:r>
          </a:p>
          <a:p>
            <a:pPr lvl="2"/>
            <a:r>
              <a:rPr lang="en-US" sz="1600" dirty="0"/>
              <a:t>Group project</a:t>
            </a:r>
          </a:p>
          <a:p>
            <a:pPr lvl="3"/>
            <a:r>
              <a:rPr lang="en-US" sz="1500" dirty="0"/>
              <a:t>The bulk of the course grade is the project where you demonstrate your ability to interpret, design, and support the needs of the user</a:t>
            </a:r>
          </a:p>
          <a:p>
            <a:pPr lvl="2"/>
            <a:r>
              <a:rPr lang="en-US" dirty="0"/>
              <a:t>Participation grade</a:t>
            </a:r>
          </a:p>
          <a:p>
            <a:pPr lvl="3"/>
            <a:r>
              <a:rPr lang="en-US" dirty="0"/>
              <a:t>This allows for individual contribution to be evaluated within the group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914400"/>
          </a:xfrm>
        </p:spPr>
        <p:txBody>
          <a:bodyPr/>
          <a:lstStyle/>
          <a:p>
            <a:r>
              <a:rPr lang="en-US" dirty="0"/>
              <a:t>Syllabus Coverage</a:t>
            </a:r>
          </a:p>
        </p:txBody>
      </p:sp>
    </p:spTree>
    <p:extLst>
      <p:ext uri="{BB962C8B-B14F-4D97-AF65-F5344CB8AC3E}">
        <p14:creationId xmlns:p14="http://schemas.microsoft.com/office/powerpoint/2010/main" val="2506062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3657599"/>
          </a:xfrm>
        </p:spPr>
        <p:txBody>
          <a:bodyPr>
            <a:normAutofit fontScale="92500"/>
          </a:bodyPr>
          <a:lstStyle/>
          <a:p>
            <a:r>
              <a:rPr lang="en-US" sz="1800" dirty="0"/>
              <a:t>The project is the key element of the course.  By working through the assignments I will provide you will be exposed to the key elements in the Systems Development Life Cycle</a:t>
            </a:r>
          </a:p>
          <a:p>
            <a:pPr marL="18288" indent="0">
              <a:buNone/>
            </a:pPr>
            <a:endParaRPr lang="en-US" sz="1800" dirty="0"/>
          </a:p>
          <a:p>
            <a:r>
              <a:rPr lang="en-US" sz="1800" dirty="0"/>
              <a:t>I will provide background information </a:t>
            </a:r>
            <a:r>
              <a:rPr lang="en-US" sz="1800" dirty="0" smtClean="0"/>
              <a:t>through </a:t>
            </a:r>
            <a:r>
              <a:rPr lang="en-US" sz="1800" dirty="0"/>
              <a:t>assignments posted on my website </a:t>
            </a:r>
            <a:r>
              <a:rPr lang="en-US" sz="1800" dirty="0" smtClean="0"/>
              <a:t>(and in Blackboard) to </a:t>
            </a:r>
            <a:r>
              <a:rPr lang="en-US" sz="1800" dirty="0"/>
              <a:t>guide you to the milestones you need to meet</a:t>
            </a:r>
          </a:p>
          <a:p>
            <a:pPr marL="18288" indent="0">
              <a:buNone/>
            </a:pPr>
            <a:endParaRPr lang="en-US" sz="1800" dirty="0"/>
          </a:p>
          <a:p>
            <a:r>
              <a:rPr lang="en-US" sz="1800" dirty="0"/>
              <a:t>You will be provided with background material prior to the </a:t>
            </a:r>
            <a:r>
              <a:rPr lang="en-US" sz="1800" dirty="0" smtClean="0"/>
              <a:t>Needs </a:t>
            </a:r>
            <a:r>
              <a:rPr lang="en-US" sz="1800" dirty="0" err="1" smtClean="0"/>
              <a:t>An</a:t>
            </a:r>
            <a:r>
              <a:rPr lang="en-US" sz="1800" dirty="0" err="1" smtClean="0"/>
              <a:t>lysis</a:t>
            </a:r>
            <a:r>
              <a:rPr lang="en-US" sz="1800" dirty="0" smtClean="0"/>
              <a:t> </a:t>
            </a:r>
            <a:r>
              <a:rPr lang="en-US" sz="1800" dirty="0"/>
              <a:t>on </a:t>
            </a:r>
            <a:r>
              <a:rPr lang="en-US" sz="1800" dirty="0" smtClean="0"/>
              <a:t>February 3rd</a:t>
            </a:r>
            <a:endParaRPr lang="en-US" sz="1800" dirty="0"/>
          </a:p>
          <a:p>
            <a:pPr lvl="1"/>
            <a:r>
              <a:rPr lang="en-US" sz="1600" dirty="0" smtClean="0"/>
              <a:t>Use the information provided and any research you conduct to prepare a list of objectives you wish to uncover</a:t>
            </a:r>
            <a:endParaRPr lang="en-US" sz="1600" dirty="0"/>
          </a:p>
          <a:p>
            <a:pPr lvl="1"/>
            <a:r>
              <a:rPr lang="en-US" sz="1600" dirty="0" smtClean="0"/>
              <a:t>The Needs Analysis will be recorded in </a:t>
            </a:r>
            <a:r>
              <a:rPr lang="en-US" sz="1600" dirty="0" err="1" smtClean="0"/>
              <a:t>webex</a:t>
            </a:r>
            <a:r>
              <a:rPr lang="en-US" sz="1600" dirty="0" smtClean="0"/>
              <a:t> for review and for those who cannot make the original meeting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914400"/>
          </a:xfrm>
        </p:spPr>
        <p:txBody>
          <a:bodyPr/>
          <a:lstStyle/>
          <a:p>
            <a:r>
              <a:rPr lang="en-US" dirty="0"/>
              <a:t>Project Overview</a:t>
            </a:r>
          </a:p>
        </p:txBody>
      </p:sp>
    </p:spTree>
    <p:extLst>
      <p:ext uri="{BB962C8B-B14F-4D97-AF65-F5344CB8AC3E}">
        <p14:creationId xmlns:p14="http://schemas.microsoft.com/office/powerpoint/2010/main" val="125395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3657599"/>
          </a:xfrm>
        </p:spPr>
        <p:txBody>
          <a:bodyPr>
            <a:normAutofit/>
          </a:bodyPr>
          <a:lstStyle/>
          <a:p>
            <a:r>
              <a:rPr lang="en-US" sz="1800" dirty="0"/>
              <a:t>The project is a group based project</a:t>
            </a:r>
          </a:p>
          <a:p>
            <a:pPr lvl="1"/>
            <a:r>
              <a:rPr lang="en-US" sz="1600" dirty="0"/>
              <a:t>Groups will be determined on </a:t>
            </a:r>
            <a:r>
              <a:rPr lang="en-US" sz="1600" dirty="0" smtClean="0"/>
              <a:t>I will contact you prior to week 2’s class </a:t>
            </a:r>
            <a:r>
              <a:rPr lang="en-US" sz="1600" dirty="0"/>
              <a:t>lecture</a:t>
            </a:r>
          </a:p>
          <a:p>
            <a:pPr lvl="1"/>
            <a:r>
              <a:rPr lang="en-US" sz="1600" dirty="0"/>
              <a:t>Groups are required to meet with me each week, using the </a:t>
            </a:r>
            <a:r>
              <a:rPr lang="en-US" sz="1600" dirty="0" err="1"/>
              <a:t>Webex</a:t>
            </a:r>
            <a:r>
              <a:rPr lang="en-US" sz="1600" dirty="0"/>
              <a:t> platform, for an update on their progress and to provide an opportunity for me to answer questions</a:t>
            </a:r>
          </a:p>
          <a:p>
            <a:pPr lvl="1"/>
            <a:r>
              <a:rPr lang="en-US" sz="1600" dirty="0"/>
              <a:t>Each group will have a designated group section in WebEx Teams </a:t>
            </a:r>
            <a:r>
              <a:rPr lang="en-US" sz="1600" dirty="0" smtClean="0"/>
              <a:t>to </a:t>
            </a:r>
            <a:r>
              <a:rPr lang="en-US" sz="1600" dirty="0"/>
              <a:t>utilize during the semester.  This group area allows for communication , file exchange, and storage among other things for the group</a:t>
            </a:r>
          </a:p>
          <a:p>
            <a:pPr lvl="1"/>
            <a:r>
              <a:rPr lang="en-US" sz="1600" dirty="0"/>
              <a:t>I will do my best to accommodate groups with time constraints in the order that I meet with you.  I try to alternate the sequence of groups as best I can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914400"/>
          </a:xfrm>
        </p:spPr>
        <p:txBody>
          <a:bodyPr/>
          <a:lstStyle/>
          <a:p>
            <a:r>
              <a:rPr lang="en-US" dirty="0"/>
              <a:t>Project Overview</a:t>
            </a:r>
          </a:p>
        </p:txBody>
      </p:sp>
    </p:spTree>
    <p:extLst>
      <p:ext uri="{BB962C8B-B14F-4D97-AF65-F5344CB8AC3E}">
        <p14:creationId xmlns:p14="http://schemas.microsoft.com/office/powerpoint/2010/main" val="63971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3657599"/>
          </a:xfrm>
        </p:spPr>
        <p:txBody>
          <a:bodyPr>
            <a:normAutofit/>
          </a:bodyPr>
          <a:lstStyle/>
          <a:p>
            <a:r>
              <a:rPr lang="en-US" sz="2800" dirty="0"/>
              <a:t>VOE</a:t>
            </a:r>
          </a:p>
          <a:p>
            <a:pPr lvl="1"/>
            <a:r>
              <a:rPr lang="en-US" sz="1800" dirty="0"/>
              <a:t>CCRI requires verification of attendance within the first week of class.  Since we are not meeting in the classroom I am asking you to complete a short survey in Blackboard to indicate you are attending and participating in the class.</a:t>
            </a:r>
          </a:p>
          <a:p>
            <a:pPr marL="384048" lvl="1" indent="0">
              <a:buNone/>
            </a:pPr>
            <a:endParaRPr lang="en-US" sz="1800" dirty="0"/>
          </a:p>
          <a:p>
            <a:pPr lvl="1"/>
            <a:r>
              <a:rPr lang="en-US" sz="1800" dirty="0"/>
              <a:t>In the survey I am looking for information on your program of study and any relevant experience in regard to this class subject matter</a:t>
            </a:r>
          </a:p>
          <a:p>
            <a:pPr lvl="2"/>
            <a:r>
              <a:rPr lang="en-US" sz="1600" dirty="0"/>
              <a:t>The survey is listed in Blackboard as (Survey for VOE)</a:t>
            </a:r>
          </a:p>
          <a:p>
            <a:pPr lvl="3"/>
            <a:r>
              <a:rPr lang="en-US" sz="1500" dirty="0"/>
              <a:t>Do not be alarmed by the grade, a grade is there to determine that you have completed the required questions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04800"/>
            <a:ext cx="7543800" cy="914400"/>
          </a:xfrm>
        </p:spPr>
        <p:txBody>
          <a:bodyPr/>
          <a:lstStyle/>
          <a:p>
            <a:r>
              <a:rPr lang="en-US" dirty="0"/>
              <a:t>Housekeeping</a:t>
            </a:r>
          </a:p>
        </p:txBody>
      </p:sp>
    </p:spTree>
    <p:extLst>
      <p:ext uri="{BB962C8B-B14F-4D97-AF65-F5344CB8AC3E}">
        <p14:creationId xmlns:p14="http://schemas.microsoft.com/office/powerpoint/2010/main" val="2094525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508</TotalTime>
  <Words>708</Words>
  <Application>Microsoft Office PowerPoint</Application>
  <PresentationFormat>On-screen Show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Palatino Linotype</vt:lpstr>
      <vt:lpstr>Wingdings</vt:lpstr>
      <vt:lpstr>Elemental</vt:lpstr>
      <vt:lpstr>COMI-1230 Systems Analysis &amp; Design</vt:lpstr>
      <vt:lpstr>PowerPoint Presentation</vt:lpstr>
      <vt:lpstr>Course Overview</vt:lpstr>
      <vt:lpstr>Course Overview</vt:lpstr>
      <vt:lpstr>Syllabus Coverage</vt:lpstr>
      <vt:lpstr>Syllabus Coverage</vt:lpstr>
      <vt:lpstr>Project Overview</vt:lpstr>
      <vt:lpstr>Project Overview</vt:lpstr>
      <vt:lpstr>Housekeeping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COMI-1230-108</dc:title>
  <dc:creator>Mike</dc:creator>
  <cp:lastModifiedBy>Kelly, Michael</cp:lastModifiedBy>
  <cp:revision>26</cp:revision>
  <cp:lastPrinted>2014-09-01T12:46:44Z</cp:lastPrinted>
  <dcterms:created xsi:type="dcterms:W3CDTF">2006-08-16T00:00:00Z</dcterms:created>
  <dcterms:modified xsi:type="dcterms:W3CDTF">2021-12-27T15:22:45Z</dcterms:modified>
</cp:coreProperties>
</file>