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250DE-0518-4EC9-A76D-AD7412893677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D8B56-B7FA-4A96-AC13-109070B14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87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5DFEBE7-3F07-45BA-9300-FFDFA4F8359E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42358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EF3962C-6620-46C7-AE94-D82F017269BF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3553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D86DDF51-746F-4708-A871-B0BC2A5732BE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44841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-9525" y="0"/>
            <a:ext cx="914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5088"/>
            <a:ext cx="16764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820863" cy="67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873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0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6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3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9" y="4406900"/>
            <a:ext cx="62087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5999" y="2906713"/>
            <a:ext cx="62087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68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2200" y="1586816"/>
            <a:ext cx="2895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92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1535113"/>
            <a:ext cx="2895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0" y="2209800"/>
            <a:ext cx="2897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0200" y="1535113"/>
            <a:ext cx="327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0200" y="2174874"/>
            <a:ext cx="3276600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67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38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66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73050"/>
            <a:ext cx="22098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273050"/>
            <a:ext cx="41910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9800" y="1430860"/>
            <a:ext cx="22098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7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67000" y="609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670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05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2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 smtClean="0"/>
              <a:t>CompTIA Security+ Study Guide (SY0-501)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6629400" cy="1752600"/>
          </a:xfrm>
        </p:spPr>
        <p:txBody>
          <a:bodyPr/>
          <a:lstStyle/>
          <a:p>
            <a:r>
              <a:rPr lang="en-US" altLang="en-US" dirty="0" smtClean="0"/>
              <a:t>Chapter 11:</a:t>
            </a:r>
          </a:p>
          <a:p>
            <a:r>
              <a:rPr lang="en-US" altLang="en-US" dirty="0" smtClean="0"/>
              <a:t>Security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281880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Given a scenario, deploy mobile devices </a:t>
            </a:r>
            <a:r>
              <a:rPr lang="en-US" altLang="en-US" sz="2400" dirty="0" smtClean="0"/>
              <a:t>securely</a:t>
            </a:r>
            <a:endParaRPr lang="en-US" altLang="en-US" sz="2400" dirty="0" smtClean="0"/>
          </a:p>
          <a:p>
            <a:r>
              <a:rPr lang="en-US" altLang="en-US" sz="2400" dirty="0"/>
              <a:t>Given a scenario, differentiate common </a:t>
            </a:r>
            <a:r>
              <a:rPr lang="en-US" altLang="en-US" sz="2400" dirty="0" smtClean="0"/>
              <a:t>account management </a:t>
            </a:r>
            <a:r>
              <a:rPr lang="en-US" altLang="en-US" sz="2400" dirty="0"/>
              <a:t>practices</a:t>
            </a:r>
            <a:endParaRPr lang="en-US" altLang="en-US" sz="2400" dirty="0" smtClean="0"/>
          </a:p>
          <a:p>
            <a:endParaRPr lang="en-US" altLang="en-US" sz="2800" dirty="0" smtClean="0"/>
          </a:p>
        </p:txBody>
      </p:sp>
      <p:sp>
        <p:nvSpPr>
          <p:cNvPr id="307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Chapter 11:  Security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97579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Connection Types</a:t>
            </a:r>
            <a:endParaRPr lang="en-US" alt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Cellular</a:t>
            </a:r>
          </a:p>
          <a:p>
            <a:r>
              <a:rPr lang="en-US" altLang="en-US" dirty="0" smtClean="0"/>
              <a:t>Bluetooth</a:t>
            </a:r>
          </a:p>
          <a:p>
            <a:r>
              <a:rPr lang="en-US" altLang="en-US" dirty="0" smtClean="0"/>
              <a:t>Wi-Fi</a:t>
            </a:r>
          </a:p>
          <a:p>
            <a:r>
              <a:rPr lang="en-US" altLang="en-US" dirty="0" smtClean="0"/>
              <a:t>ANT</a:t>
            </a:r>
          </a:p>
          <a:p>
            <a:r>
              <a:rPr lang="en-US" altLang="en-US" dirty="0" smtClean="0"/>
              <a:t>Infrared</a:t>
            </a:r>
          </a:p>
          <a:p>
            <a:r>
              <a:rPr lang="en-US" altLang="en-US" dirty="0" err="1" smtClean="0"/>
              <a:t>SATCOM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3779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 smtClean="0"/>
              <a:t>Mobile Devices</a:t>
            </a:r>
          </a:p>
        </p:txBody>
      </p:sp>
      <p:sp>
        <p:nvSpPr>
          <p:cNvPr id="512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Geofencing</a:t>
            </a:r>
            <a:endParaRPr lang="en-US" alt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0979" y="2057400"/>
            <a:ext cx="6044821" cy="418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21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Account Management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Account </a:t>
            </a:r>
            <a:r>
              <a:rPr lang="en-US" dirty="0" smtClean="0"/>
              <a:t>types</a:t>
            </a:r>
            <a:endParaRPr lang="en-US" dirty="0" smtClean="0"/>
          </a:p>
          <a:p>
            <a:r>
              <a:rPr lang="en-US" dirty="0" smtClean="0"/>
              <a:t>General </a:t>
            </a:r>
            <a:r>
              <a:rPr lang="en-US" dirty="0" smtClean="0"/>
              <a:t>concepts</a:t>
            </a:r>
            <a:endParaRPr lang="en-US" dirty="0" smtClean="0"/>
          </a:p>
          <a:p>
            <a:pPr lvl="1"/>
            <a:r>
              <a:rPr lang="en-US" dirty="0" smtClean="0"/>
              <a:t>Usage </a:t>
            </a:r>
            <a:r>
              <a:rPr lang="en-US" dirty="0" smtClean="0"/>
              <a:t>audits</a:t>
            </a:r>
            <a:endParaRPr lang="en-US" dirty="0" smtClean="0"/>
          </a:p>
          <a:p>
            <a:pPr lvl="1"/>
            <a:r>
              <a:rPr lang="en-US" dirty="0" smtClean="0"/>
              <a:t>Privilege </a:t>
            </a:r>
            <a:r>
              <a:rPr lang="en-US" dirty="0" smtClean="0"/>
              <a:t>audits</a:t>
            </a:r>
            <a:endParaRPr lang="en-US" dirty="0" smtClean="0"/>
          </a:p>
          <a:p>
            <a:pPr lvl="1"/>
            <a:r>
              <a:rPr lang="en-US" dirty="0" smtClean="0"/>
              <a:t>Onboarding</a:t>
            </a:r>
          </a:p>
          <a:p>
            <a:pPr lvl="1"/>
            <a:r>
              <a:rPr lang="en-US" dirty="0" err="1" smtClean="0"/>
              <a:t>Offboarding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430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62</Words>
  <Application>Microsoft Office PowerPoint</Application>
  <PresentationFormat>On-screen Show (4:3)</PresentationFormat>
  <Paragraphs>25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CompTIA Security+ Study Guide (SY0-501)</vt:lpstr>
      <vt:lpstr>Chapter 11:  Security Administration</vt:lpstr>
      <vt:lpstr>Connection Types</vt:lpstr>
      <vt:lpstr>Mobile Devices</vt:lpstr>
      <vt:lpstr>Account Management Concepts</vt:lpstr>
    </vt:vector>
  </TitlesOfParts>
  <Company>John Wiley and Sons,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O'Brien, Connor - San Francisco</dc:creator>
  <cp:lastModifiedBy>Kim Wimpsett</cp:lastModifiedBy>
  <cp:revision>5</cp:revision>
  <dcterms:created xsi:type="dcterms:W3CDTF">2013-06-05T20:52:46Z</dcterms:created>
  <dcterms:modified xsi:type="dcterms:W3CDTF">2017-10-18T18:33:41Z</dcterms:modified>
</cp:coreProperties>
</file>