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5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998D1-4076-413D-B0F3-D68EB1FCE05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80132-0936-421C-884E-F889727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6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8E13593-0081-47CD-80B8-966D7C58FB24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3521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2F26914-9F58-46E0-8BC3-DE3E0A70FC2B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6801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F395A8A-A419-43F0-8A01-E97B36A9AEE4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8873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14562AC-327E-4B94-9A37-967085EF584D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932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-9525" y="0"/>
            <a:ext cx="914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088"/>
            <a:ext cx="1676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08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3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2906713"/>
            <a:ext cx="6208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586816"/>
            <a:ext cx="289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535113"/>
            <a:ext cx="2895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2209800"/>
            <a:ext cx="2897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4"/>
            <a:ext cx="32766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305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1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143086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70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CompTIA Security+ Study Guide (SY0-501)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239000" cy="1752600"/>
          </a:xfrm>
          <a:noFill/>
        </p:spPr>
        <p:txBody>
          <a:bodyPr/>
          <a:lstStyle/>
          <a:p>
            <a:r>
              <a:rPr lang="en-US" altLang="en-US" dirty="0" smtClean="0"/>
              <a:t>Chapter 7:</a:t>
            </a:r>
          </a:p>
          <a:p>
            <a:r>
              <a:rPr lang="en-US" altLang="en-US" dirty="0" smtClean="0"/>
              <a:t>Host, Data, and Application Security</a:t>
            </a:r>
          </a:p>
        </p:txBody>
      </p:sp>
    </p:spTree>
    <p:extLst>
      <p:ext uri="{BB962C8B-B14F-4D97-AF65-F5344CB8AC3E}">
        <p14:creationId xmlns:p14="http://schemas.microsoft.com/office/powerpoint/2010/main" val="31131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Hotfix </a:t>
            </a:r>
            <a:endParaRPr lang="en-US" dirty="0" smtClean="0"/>
          </a:p>
          <a:p>
            <a:r>
              <a:rPr lang="en-US" dirty="0" smtClean="0"/>
              <a:t>Patch</a:t>
            </a:r>
          </a:p>
          <a:p>
            <a:r>
              <a:rPr lang="en-US" dirty="0" smtClean="0"/>
              <a:t>Service </a:t>
            </a:r>
            <a:r>
              <a:rPr lang="en-US" dirty="0" smtClean="0"/>
              <a:t>pack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26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Tier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One-tier model</a:t>
            </a:r>
            <a:endParaRPr lang="en-US" dirty="0" smtClean="0"/>
          </a:p>
          <a:p>
            <a:r>
              <a:rPr lang="en-US" dirty="0" smtClean="0"/>
              <a:t>Two-tier </a:t>
            </a:r>
            <a:r>
              <a:rPr lang="en-US" dirty="0"/>
              <a:t>model</a:t>
            </a:r>
            <a:endParaRPr lang="en-US" dirty="0" smtClean="0"/>
          </a:p>
          <a:p>
            <a:r>
              <a:rPr lang="en-US" dirty="0" smtClean="0"/>
              <a:t>Three-tier </a:t>
            </a:r>
            <a:r>
              <a:rPr lang="en-US" dirty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08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NoSQL </a:t>
            </a:r>
            <a:r>
              <a:rPr lang="en-US" smtClean="0"/>
              <a:t>vs. </a:t>
            </a:r>
            <a:r>
              <a:rPr lang="en-US" dirty="0" smtClean="0"/>
              <a:t>SQL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884" y="1752600"/>
            <a:ext cx="6400800" cy="41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4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Chapter 7: Host, Data, and</a:t>
            </a:r>
            <a:br>
              <a:rPr lang="en-US" altLang="en-US" sz="4000" smtClean="0"/>
            </a:br>
            <a:r>
              <a:rPr lang="en-US" altLang="en-US" sz="4000" smtClean="0"/>
              <a:t>Application Security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22438"/>
            <a:ext cx="6934200" cy="4525962"/>
          </a:xfrm>
          <a:noFill/>
        </p:spPr>
        <p:txBody>
          <a:bodyPr/>
          <a:lstStyle/>
          <a:p>
            <a:r>
              <a:rPr lang="en-US" altLang="en-US" sz="2400" dirty="0"/>
              <a:t>Explain threat actor types and </a:t>
            </a:r>
            <a:r>
              <a:rPr lang="en-US" altLang="en-US" sz="2400" dirty="0" smtClean="0"/>
              <a:t>attributes</a:t>
            </a:r>
            <a:endParaRPr lang="en-US" altLang="en-US" sz="2400" dirty="0" smtClean="0"/>
          </a:p>
          <a:p>
            <a:r>
              <a:rPr lang="en-US" altLang="en-US" sz="2400" dirty="0"/>
              <a:t>Explain the impact associated with types </a:t>
            </a:r>
            <a:r>
              <a:rPr lang="en-US" altLang="en-US" sz="2400" dirty="0" smtClean="0"/>
              <a:t>of </a:t>
            </a:r>
            <a:r>
              <a:rPr lang="en-US" altLang="en-US" sz="2400" dirty="0" smtClean="0"/>
              <a:t>vulnerabilities</a:t>
            </a:r>
            <a:endParaRPr lang="en-US" altLang="en-US" sz="2400" dirty="0" smtClean="0"/>
          </a:p>
          <a:p>
            <a:r>
              <a:rPr lang="en-US" altLang="en-US" sz="2400" dirty="0"/>
              <a:t>Explain the security implications of </a:t>
            </a:r>
            <a:r>
              <a:rPr lang="en-US" altLang="en-US" sz="2400" dirty="0" smtClean="0"/>
              <a:t>embedded </a:t>
            </a:r>
            <a:r>
              <a:rPr lang="en-US" altLang="en-US" sz="2400" dirty="0" smtClean="0"/>
              <a:t>systems</a:t>
            </a:r>
            <a:endParaRPr lang="en-US" altLang="en-US" sz="2400" dirty="0" smtClean="0"/>
          </a:p>
          <a:p>
            <a:r>
              <a:rPr lang="en-US" altLang="en-US" sz="2400" dirty="0"/>
              <a:t>Summarize secure application development </a:t>
            </a:r>
            <a:r>
              <a:rPr lang="en-US" altLang="en-US" sz="2400" dirty="0" smtClean="0"/>
              <a:t>and deployment </a:t>
            </a:r>
            <a:r>
              <a:rPr lang="en-US" altLang="en-US" sz="2400" dirty="0" smtClean="0"/>
              <a:t>concepts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15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Threat Actors and Attributes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sz="2800" dirty="0"/>
              <a:t>Script </a:t>
            </a:r>
            <a:r>
              <a:rPr lang="en-US" altLang="en-US" sz="2800" dirty="0" smtClean="0"/>
              <a:t>kiddies</a:t>
            </a:r>
            <a:endParaRPr lang="en-US" altLang="en-US" sz="2800" dirty="0" smtClean="0"/>
          </a:p>
          <a:p>
            <a:r>
              <a:rPr lang="en-US" altLang="en-US" sz="2800" dirty="0" smtClean="0"/>
              <a:t>Hacktivist</a:t>
            </a:r>
          </a:p>
          <a:p>
            <a:r>
              <a:rPr lang="en-US" altLang="en-US" sz="2800" dirty="0" smtClean="0"/>
              <a:t>Organized crime</a:t>
            </a:r>
          </a:p>
          <a:p>
            <a:r>
              <a:rPr lang="en-US" altLang="en-US" sz="2800" dirty="0" smtClean="0"/>
              <a:t>Nation-states/APT</a:t>
            </a:r>
            <a:endParaRPr lang="en-US" altLang="en-US" sz="2800" dirty="0" smtClean="0"/>
          </a:p>
          <a:p>
            <a:r>
              <a:rPr lang="en-US" altLang="en-US" sz="2800" dirty="0" smtClean="0"/>
              <a:t>Insiders</a:t>
            </a:r>
          </a:p>
          <a:p>
            <a:r>
              <a:rPr lang="en-US" altLang="en-US" sz="2800" dirty="0" smtClean="0"/>
              <a:t>Competitors</a:t>
            </a:r>
          </a:p>
        </p:txBody>
      </p:sp>
    </p:spTree>
    <p:extLst>
      <p:ext uri="{BB962C8B-B14F-4D97-AF65-F5344CB8AC3E}">
        <p14:creationId xmlns:p14="http://schemas.microsoft.com/office/powerpoint/2010/main" val="39632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of Open Source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ThreatCrowd</a:t>
            </a:r>
            <a:endParaRPr lang="en-US" dirty="0" smtClean="0"/>
          </a:p>
          <a:p>
            <a:r>
              <a:rPr lang="en-US" dirty="0" err="1" smtClean="0"/>
              <a:t>OpenPhish</a:t>
            </a:r>
            <a:endParaRPr lang="en-US" dirty="0" smtClean="0"/>
          </a:p>
          <a:p>
            <a:r>
              <a:rPr lang="en-US" dirty="0"/>
              <a:t>OSINT </a:t>
            </a:r>
            <a:r>
              <a:rPr lang="en-US" dirty="0" smtClean="0"/>
              <a:t>framework</a:t>
            </a:r>
          </a:p>
          <a:p>
            <a:r>
              <a:rPr lang="en-US" dirty="0" err="1" smtClean="0"/>
              <a:t>Shodan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6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Types of Vulnerabilities</a:t>
            </a:r>
            <a:endParaRPr lang="en-US" altLang="en-US" sz="4000" b="0" dirty="0" smtClean="0"/>
          </a:p>
        </p:txBody>
      </p:sp>
      <p:sp>
        <p:nvSpPr>
          <p:cNvPr id="5123" name="Content Placeholder 3"/>
          <p:cNvSpPr>
            <a:spLocks noGrp="1"/>
          </p:cNvSpPr>
          <p:nvPr>
            <p:ph idx="1"/>
          </p:nvPr>
        </p:nvSpPr>
        <p:spPr>
          <a:xfrm>
            <a:off x="2286000" y="1447800"/>
            <a:ext cx="64008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Configuration </a:t>
            </a:r>
            <a:r>
              <a:rPr lang="en-US" altLang="en-US" dirty="0" smtClean="0"/>
              <a:t>issues</a:t>
            </a:r>
            <a:endParaRPr lang="en-US" altLang="en-US" dirty="0" smtClean="0"/>
          </a:p>
          <a:p>
            <a:r>
              <a:rPr lang="en-US" altLang="en-US" dirty="0" smtClean="0"/>
              <a:t>User </a:t>
            </a:r>
            <a:r>
              <a:rPr lang="en-US" altLang="en-US" dirty="0" smtClean="0"/>
              <a:t>issues</a:t>
            </a:r>
            <a:endParaRPr lang="en-US" altLang="en-US" dirty="0" smtClean="0"/>
          </a:p>
          <a:p>
            <a:r>
              <a:rPr lang="en-US" altLang="en-US" dirty="0" smtClean="0"/>
              <a:t>Zero-day exploits</a:t>
            </a:r>
            <a:endParaRPr lang="en-US" altLang="en-US" dirty="0" smtClean="0"/>
          </a:p>
          <a:p>
            <a:r>
              <a:rPr lang="en-US" altLang="en-US" dirty="0" smtClean="0"/>
              <a:t>Other </a:t>
            </a:r>
            <a:r>
              <a:rPr lang="en-US" altLang="en-US" dirty="0" smtClean="0"/>
              <a:t>issues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3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Embedded Systems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: Internet of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4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Vulnerabilities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en-US" dirty="0" smtClean="0"/>
              <a:t>vulnerabilities</a:t>
            </a:r>
            <a:endParaRPr lang="en-US" dirty="0" smtClean="0"/>
          </a:p>
          <a:p>
            <a:r>
              <a:rPr lang="en-US" dirty="0" smtClean="0"/>
              <a:t>Memory </a:t>
            </a:r>
            <a:r>
              <a:rPr lang="en-US" dirty="0" smtClean="0"/>
              <a:t>vulnerabilities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3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Prototyping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386805"/>
            <a:ext cx="5029200" cy="398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8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Specific Types of </a:t>
            </a:r>
            <a:r>
              <a:rPr lang="en-US" dirty="0" smtClean="0"/>
              <a:t>Software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testing</a:t>
            </a:r>
            <a:endParaRPr lang="en-US" dirty="0" smtClean="0"/>
          </a:p>
          <a:p>
            <a:r>
              <a:rPr lang="en-US" dirty="0" smtClean="0"/>
              <a:t>Integration </a:t>
            </a:r>
            <a:r>
              <a:rPr lang="en-US" dirty="0"/>
              <a:t>testing</a:t>
            </a:r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testing</a:t>
            </a:r>
            <a:endParaRPr lang="en-US" dirty="0" smtClean="0"/>
          </a:p>
          <a:p>
            <a:r>
              <a:rPr lang="en-US" dirty="0" smtClean="0"/>
              <a:t>User </a:t>
            </a:r>
            <a:r>
              <a:rPr lang="en-US" dirty="0" smtClean="0"/>
              <a:t>acceptance </a:t>
            </a:r>
            <a:r>
              <a:rPr lang="en-US" dirty="0"/>
              <a:t>testing</a:t>
            </a:r>
            <a:endParaRPr lang="en-US" dirty="0" smtClean="0"/>
          </a:p>
          <a:p>
            <a:r>
              <a:rPr lang="en-US" dirty="0" smtClean="0"/>
              <a:t>Regression </a:t>
            </a:r>
            <a:r>
              <a:rPr lang="en-US" dirty="0"/>
              <a:t>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75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135</Words>
  <Application>Microsoft Office PowerPoint</Application>
  <PresentationFormat>On-screen Show (4:3)</PresentationFormat>
  <Paragraphs>51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CompTIA Security+ Study Guide (SY0-501)</vt:lpstr>
      <vt:lpstr>  Chapter 7: Host, Data, and Application Security </vt:lpstr>
      <vt:lpstr>Threat Actors and Attributes</vt:lpstr>
      <vt:lpstr>Use of Open Source Intelligence</vt:lpstr>
      <vt:lpstr>Types of Vulnerabilities</vt:lpstr>
      <vt:lpstr>Embedded Systems Security</vt:lpstr>
      <vt:lpstr>Application Vulnerabilities</vt:lpstr>
      <vt:lpstr>Secure Programming</vt:lpstr>
      <vt:lpstr>Specific Types of Software Testing</vt:lpstr>
      <vt:lpstr>Patch Management</vt:lpstr>
      <vt:lpstr>Database Tier Models</vt:lpstr>
      <vt:lpstr>NoSQL vs. SQL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Connor - San Francisco</dc:creator>
  <cp:lastModifiedBy>Kim Wimpsett</cp:lastModifiedBy>
  <cp:revision>7</cp:revision>
  <dcterms:created xsi:type="dcterms:W3CDTF">2013-06-05T20:52:46Z</dcterms:created>
  <dcterms:modified xsi:type="dcterms:W3CDTF">2017-10-18T18:18:56Z</dcterms:modified>
</cp:coreProperties>
</file>