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7" r:id="rId1"/>
  </p:sldMasterIdLst>
  <p:notesMasterIdLst>
    <p:notesMasterId r:id="rId18"/>
  </p:notesMasterIdLst>
  <p:sldIdLst>
    <p:sldId id="306" r:id="rId2"/>
    <p:sldId id="347" r:id="rId3"/>
    <p:sldId id="349" r:id="rId4"/>
    <p:sldId id="350" r:id="rId5"/>
    <p:sldId id="351" r:id="rId6"/>
    <p:sldId id="352" r:id="rId7"/>
    <p:sldId id="353" r:id="rId8"/>
    <p:sldId id="359" r:id="rId9"/>
    <p:sldId id="356" r:id="rId10"/>
    <p:sldId id="361" r:id="rId11"/>
    <p:sldId id="357" r:id="rId12"/>
    <p:sldId id="360" r:id="rId13"/>
    <p:sldId id="358" r:id="rId14"/>
    <p:sldId id="354" r:id="rId15"/>
    <p:sldId id="355" r:id="rId16"/>
    <p:sldId id="303" r:id="rId17"/>
  </p:sldIdLst>
  <p:sldSz cx="9144000" cy="6858000" type="screen4x3"/>
  <p:notesSz cx="6980238"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6B6B"/>
    <a:srgbClr val="264DAE"/>
    <a:srgbClr val="4ADAD7"/>
    <a:srgbClr val="8A8A8A"/>
    <a:srgbClr val="90A3A6"/>
    <a:srgbClr val="435153"/>
    <a:srgbClr val="EDDFF5"/>
    <a:srgbClr val="493B93"/>
    <a:srgbClr val="808080"/>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24" autoAdjust="0"/>
    <p:restoredTop sz="91681" autoAdjust="0"/>
  </p:normalViewPr>
  <p:slideViewPr>
    <p:cSldViewPr snapToGrid="0">
      <p:cViewPr varScale="1">
        <p:scale>
          <a:sx n="103" d="100"/>
          <a:sy n="103" d="100"/>
        </p:scale>
        <p:origin x="-112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4770" cy="4575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3853" y="0"/>
            <a:ext cx="3024770" cy="457513"/>
          </a:xfrm>
          <a:prstGeom prst="rect">
            <a:avLst/>
          </a:prstGeom>
        </p:spPr>
        <p:txBody>
          <a:bodyPr vert="horz" lIns="91440" tIns="45720" rIns="91440" bIns="45720" rtlCol="0"/>
          <a:lstStyle>
            <a:lvl1pPr algn="r">
              <a:defRPr sz="1200"/>
            </a:lvl1pPr>
          </a:lstStyle>
          <a:p>
            <a:fld id="{0AD33006-993C-46CE-BE81-A42F2D8A6269}" type="datetimeFigureOut">
              <a:rPr lang="en-US" smtClean="0"/>
              <a:pPr/>
              <a:t>8/8/2013</a:t>
            </a:fld>
            <a:endParaRPr lang="en-US"/>
          </a:p>
        </p:txBody>
      </p:sp>
      <p:sp>
        <p:nvSpPr>
          <p:cNvPr id="4" name="Slide Image Placeholder 3"/>
          <p:cNvSpPr>
            <a:spLocks noGrp="1" noRot="1" noChangeAspect="1"/>
          </p:cNvSpPr>
          <p:nvPr>
            <p:ph type="sldImg" idx="2"/>
          </p:nvPr>
        </p:nvSpPr>
        <p:spPr>
          <a:xfrm>
            <a:off x="1203325" y="685800"/>
            <a:ext cx="4573588"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024" y="4344025"/>
            <a:ext cx="5584190" cy="411448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4926"/>
            <a:ext cx="3024770" cy="4575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3853" y="8684926"/>
            <a:ext cx="3024770" cy="457513"/>
          </a:xfrm>
          <a:prstGeom prst="rect">
            <a:avLst/>
          </a:prstGeom>
        </p:spPr>
        <p:txBody>
          <a:bodyPr vert="horz" lIns="91440" tIns="45720" rIns="91440" bIns="45720" rtlCol="0" anchor="b"/>
          <a:lstStyle>
            <a:lvl1pPr algn="r">
              <a:defRPr sz="1200"/>
            </a:lvl1pPr>
          </a:lstStyle>
          <a:p>
            <a:fld id="{AC72CD79-D36A-4E01-AE1C-064887FE954D}" type="slidenum">
              <a:rPr lang="en-US" smtClean="0"/>
              <a:pPr/>
              <a:t>‹#›</a:t>
            </a:fld>
            <a:endParaRPr lang="en-US"/>
          </a:p>
        </p:txBody>
      </p:sp>
    </p:spTree>
    <p:extLst>
      <p:ext uri="{BB962C8B-B14F-4D97-AF65-F5344CB8AC3E}">
        <p14:creationId xmlns:p14="http://schemas.microsoft.com/office/powerpoint/2010/main" val="2104272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order for Branch-1 to forward a packet to Branch-2’s LANs, it has to send the packet out of its serial 0/0/1 interface. The exit interface is also considered the direction in which to reach these networks. </a:t>
            </a:r>
          </a:p>
          <a:p>
            <a:endParaRPr lang="en-US" dirty="0"/>
          </a:p>
        </p:txBody>
      </p:sp>
      <p:sp>
        <p:nvSpPr>
          <p:cNvPr id="4" name="Slide Number Placeholder 3"/>
          <p:cNvSpPr>
            <a:spLocks noGrp="1"/>
          </p:cNvSpPr>
          <p:nvPr>
            <p:ph type="sldNum" sz="quarter" idx="10"/>
          </p:nvPr>
        </p:nvSpPr>
        <p:spPr/>
        <p:txBody>
          <a:bodyPr/>
          <a:lstStyle/>
          <a:p>
            <a:fld id="{AC72CD79-D36A-4E01-AE1C-064887FE954D}" type="slidenum">
              <a:rPr lang="en-US" smtClean="0"/>
              <a:pPr/>
              <a:t>4</a:t>
            </a:fld>
            <a:endParaRPr lang="en-US"/>
          </a:p>
        </p:txBody>
      </p:sp>
    </p:spTree>
    <p:extLst>
      <p:ext uri="{BB962C8B-B14F-4D97-AF65-F5344CB8AC3E}">
        <p14:creationId xmlns:p14="http://schemas.microsoft.com/office/powerpoint/2010/main" val="10412276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Some of the output was omitted</a:t>
            </a:r>
            <a:r>
              <a:rPr lang="en-US" baseline="0" dirty="0" smtClean="0"/>
              <a:t> because it didn’t fit on the slide. 5 floating static routes were configured with an administrative distance of 91, one more that the routing protocol which in this case is EIGRP. The output to the left displays the IPv6 routing table with only the dynamic routes installed. When the primary path (interface s0/0/0) goes down, the dynamic routes are removed from the routing table and the floating static routes replace them. The Branch-1 will now route traffic to Branch-2 through the backup path (Serial 0/0/1).</a:t>
            </a:r>
            <a:endParaRPr lang="en-US" dirty="0" smtClean="0"/>
          </a:p>
          <a:p>
            <a:endParaRPr lang="en-US" dirty="0"/>
          </a:p>
        </p:txBody>
      </p:sp>
      <p:sp>
        <p:nvSpPr>
          <p:cNvPr id="4" name="Slide Number Placeholder 3"/>
          <p:cNvSpPr>
            <a:spLocks noGrp="1"/>
          </p:cNvSpPr>
          <p:nvPr>
            <p:ph type="sldNum" sz="quarter" idx="10"/>
          </p:nvPr>
        </p:nvSpPr>
        <p:spPr/>
        <p:txBody>
          <a:bodyPr/>
          <a:lstStyle/>
          <a:p>
            <a:fld id="{AC72CD79-D36A-4E01-AE1C-064887FE954D}" type="slidenum">
              <a:rPr lang="en-US" smtClean="0"/>
              <a:pPr/>
              <a:t>15</a:t>
            </a:fld>
            <a:endParaRPr lang="en-US"/>
          </a:p>
        </p:txBody>
      </p:sp>
    </p:spTree>
    <p:extLst>
      <p:ext uri="{BB962C8B-B14F-4D97-AF65-F5344CB8AC3E}">
        <p14:creationId xmlns:p14="http://schemas.microsoft.com/office/powerpoint/2010/main" val="1533713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Using the exit interface displays the static route as being directly connected, hence the name Directly connected static route. Read the “L” on the slide. Explain how the link shows a 128 bit prefix and the “C” displays the actual prefix used. In this example, the subnet identified by the “C” is the 2001:DB8:A::2/127 and the address configured on the interface identified by the  “L” or local host route is 2001:DB8:A::3/128  </a:t>
            </a:r>
          </a:p>
          <a:p>
            <a:endParaRPr lang="en-US" dirty="0"/>
          </a:p>
        </p:txBody>
      </p:sp>
      <p:sp>
        <p:nvSpPr>
          <p:cNvPr id="4" name="Slide Number Placeholder 3"/>
          <p:cNvSpPr>
            <a:spLocks noGrp="1"/>
          </p:cNvSpPr>
          <p:nvPr>
            <p:ph type="sldNum" sz="quarter" idx="10"/>
          </p:nvPr>
        </p:nvSpPr>
        <p:spPr/>
        <p:txBody>
          <a:bodyPr/>
          <a:lstStyle/>
          <a:p>
            <a:fld id="{AC72CD79-D36A-4E01-AE1C-064887FE954D}" type="slidenum">
              <a:rPr lang="en-US" smtClean="0"/>
              <a:pPr/>
              <a:t>5</a:t>
            </a:fld>
            <a:endParaRPr lang="en-US"/>
          </a:p>
        </p:txBody>
      </p:sp>
    </p:spTree>
    <p:extLst>
      <p:ext uri="{BB962C8B-B14F-4D97-AF65-F5344CB8AC3E}">
        <p14:creationId xmlns:p14="http://schemas.microsoft.com/office/powerpoint/2010/main" val="3727516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this example, in order for Branch-1 to forward a packet to Branch-2’s LANs it must forward the packet to the next hop router in the direction of those networks. In this example, that would be the IPv6 address of Branch-2. </a:t>
            </a:r>
          </a:p>
          <a:p>
            <a:endParaRPr lang="en-US" dirty="0"/>
          </a:p>
        </p:txBody>
      </p:sp>
      <p:sp>
        <p:nvSpPr>
          <p:cNvPr id="4" name="Slide Number Placeholder 3"/>
          <p:cNvSpPr>
            <a:spLocks noGrp="1"/>
          </p:cNvSpPr>
          <p:nvPr>
            <p:ph type="sldNum" sz="quarter" idx="10"/>
          </p:nvPr>
        </p:nvSpPr>
        <p:spPr/>
        <p:txBody>
          <a:bodyPr/>
          <a:lstStyle/>
          <a:p>
            <a:fld id="{AC72CD79-D36A-4E01-AE1C-064887FE954D}" type="slidenum">
              <a:rPr lang="en-US" smtClean="0"/>
              <a:pPr/>
              <a:t>6</a:t>
            </a:fld>
            <a:endParaRPr lang="en-US"/>
          </a:p>
        </p:txBody>
      </p:sp>
    </p:spTree>
    <p:extLst>
      <p:ext uri="{BB962C8B-B14F-4D97-AF65-F5344CB8AC3E}">
        <p14:creationId xmlns:p14="http://schemas.microsoft.com/office/powerpoint/2010/main" val="3482133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There is a noticeable difference how a directly connected and a recursive static route are displayed in the routing table. A directly connected static route shows that it is directly connected to an interface, while the recursive static route shows via the next hop router identified by its IPv6 address. In this example, in order for  Branch-1 to route traffic to Brnach-2’s LANs, it will send it to the 2001:DB8:A::2 address which happens to be the IPv6 address configured on Branch-2. Now the router has to do a second routing table lookup to determine how to get to the 2001:DB8:A::2 network. Based on this information, the router will now forward the packet out of its serial 0/0/1 interface. </a:t>
            </a:r>
          </a:p>
          <a:p>
            <a:endParaRPr lang="en-US" dirty="0"/>
          </a:p>
        </p:txBody>
      </p:sp>
      <p:sp>
        <p:nvSpPr>
          <p:cNvPr id="4" name="Slide Number Placeholder 3"/>
          <p:cNvSpPr>
            <a:spLocks noGrp="1"/>
          </p:cNvSpPr>
          <p:nvPr>
            <p:ph type="sldNum" sz="quarter" idx="10"/>
          </p:nvPr>
        </p:nvSpPr>
        <p:spPr/>
        <p:txBody>
          <a:bodyPr/>
          <a:lstStyle/>
          <a:p>
            <a:fld id="{AC72CD79-D36A-4E01-AE1C-064887FE954D}" type="slidenum">
              <a:rPr lang="en-US" smtClean="0"/>
              <a:pPr/>
              <a:t>7</a:t>
            </a:fld>
            <a:endParaRPr lang="en-US"/>
          </a:p>
        </p:txBody>
      </p:sp>
    </p:spTree>
    <p:extLst>
      <p:ext uri="{BB962C8B-B14F-4D97-AF65-F5344CB8AC3E}">
        <p14:creationId xmlns:p14="http://schemas.microsoft.com/office/powerpoint/2010/main" val="2795651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Fully specified static routes displays both the next hop router’s IPv6 address as well as the exit interface. </a:t>
            </a:r>
          </a:p>
          <a:p>
            <a:endParaRPr lang="en-US" dirty="0"/>
          </a:p>
        </p:txBody>
      </p:sp>
      <p:sp>
        <p:nvSpPr>
          <p:cNvPr id="4" name="Slide Number Placeholder 3"/>
          <p:cNvSpPr>
            <a:spLocks noGrp="1"/>
          </p:cNvSpPr>
          <p:nvPr>
            <p:ph type="sldNum" sz="quarter" idx="10"/>
          </p:nvPr>
        </p:nvSpPr>
        <p:spPr/>
        <p:txBody>
          <a:bodyPr/>
          <a:lstStyle/>
          <a:p>
            <a:fld id="{AC72CD79-D36A-4E01-AE1C-064887FE954D}" type="slidenum">
              <a:rPr lang="en-US" smtClean="0"/>
              <a:pPr/>
              <a:t>8</a:t>
            </a:fld>
            <a:endParaRPr lang="en-US"/>
          </a:p>
        </p:txBody>
      </p:sp>
    </p:spTree>
    <p:extLst>
      <p:ext uri="{BB962C8B-B14F-4D97-AF65-F5344CB8AC3E}">
        <p14:creationId xmlns:p14="http://schemas.microsoft.com/office/powerpoint/2010/main" val="314263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Fully specified static routes</a:t>
            </a:r>
            <a:r>
              <a:rPr lang="en-US" baseline="0" dirty="0" smtClean="0"/>
              <a:t> displays both the next hop router’s IPv6 address as well as the exit interface. </a:t>
            </a:r>
            <a:r>
              <a:rPr lang="en-US" sz="1200" kern="1200" dirty="0" smtClean="0">
                <a:solidFill>
                  <a:schemeClr val="tx1"/>
                </a:solidFill>
                <a:effectLst/>
                <a:latin typeface="+mn-lt"/>
                <a:ea typeface="+mn-ea"/>
                <a:cs typeface="+mn-cs"/>
              </a:rPr>
              <a:t>As you can see in the routing table, a fully specified static route displays both the next hop router’s IPv6 address as well as the exit interface.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AC72CD79-D36A-4E01-AE1C-064887FE954D}" type="slidenum">
              <a:rPr lang="en-US" smtClean="0"/>
              <a:pPr/>
              <a:t>9</a:t>
            </a:fld>
            <a:endParaRPr lang="en-US"/>
          </a:p>
        </p:txBody>
      </p:sp>
    </p:spTree>
    <p:extLst>
      <p:ext uri="{BB962C8B-B14F-4D97-AF65-F5344CB8AC3E}">
        <p14:creationId xmlns:p14="http://schemas.microsoft.com/office/powerpoint/2010/main" val="4711815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A default route is used when no other routes in the routing table match the packet destination IP address. In other words, when a more specific match does not exist.  A default route is usually configured on a company's edge router that connects to the ISP’s network.</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The command for an IPv6 default route is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 This is the IPv6 version of the all zero address (remember the :: is used to identify consecutive zeros) which is similar to the quad zero address used in an IPv4 default route.</a:t>
            </a:r>
          </a:p>
          <a:p>
            <a:r>
              <a:rPr lang="en-US" sz="1200" kern="1200" dirty="0" smtClean="0">
                <a:solidFill>
                  <a:schemeClr val="tx1"/>
                </a:solidFill>
                <a:effectLst/>
                <a:latin typeface="+mn-lt"/>
                <a:ea typeface="+mn-ea"/>
                <a:cs typeface="+mn-cs"/>
              </a:rPr>
              <a:t> A default route can be configured as a directly connected, recursive, or as a fully specified static default route.</a:t>
            </a:r>
            <a:endParaRPr lang="en-US" dirty="0"/>
          </a:p>
        </p:txBody>
      </p:sp>
      <p:sp>
        <p:nvSpPr>
          <p:cNvPr id="4" name="Slide Number Placeholder 3"/>
          <p:cNvSpPr>
            <a:spLocks noGrp="1"/>
          </p:cNvSpPr>
          <p:nvPr>
            <p:ph type="sldNum" sz="quarter" idx="10"/>
          </p:nvPr>
        </p:nvSpPr>
        <p:spPr/>
        <p:txBody>
          <a:bodyPr/>
          <a:lstStyle/>
          <a:p>
            <a:fld id="{AC72CD79-D36A-4E01-AE1C-064887FE954D}" type="slidenum">
              <a:rPr lang="en-US" smtClean="0"/>
              <a:pPr/>
              <a:t>10</a:t>
            </a:fld>
            <a:endParaRPr lang="en-US"/>
          </a:p>
        </p:txBody>
      </p:sp>
    </p:spTree>
    <p:extLst>
      <p:ext uri="{BB962C8B-B14F-4D97-AF65-F5344CB8AC3E}">
        <p14:creationId xmlns:p14="http://schemas.microsoft.com/office/powerpoint/2010/main" val="919520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Notice how the default route is displayed in the routing table as an “S” because the correct name is a static default route but notice that the * (asterisk) is not used to identify a default route in an IPv6 routing table. </a:t>
            </a:r>
          </a:p>
          <a:p>
            <a:endParaRPr lang="en-US" dirty="0"/>
          </a:p>
        </p:txBody>
      </p:sp>
      <p:sp>
        <p:nvSpPr>
          <p:cNvPr id="4" name="Slide Number Placeholder 3"/>
          <p:cNvSpPr>
            <a:spLocks noGrp="1"/>
          </p:cNvSpPr>
          <p:nvPr>
            <p:ph type="sldNum" sz="quarter" idx="10"/>
          </p:nvPr>
        </p:nvSpPr>
        <p:spPr/>
        <p:txBody>
          <a:bodyPr/>
          <a:lstStyle/>
          <a:p>
            <a:fld id="{AC72CD79-D36A-4E01-AE1C-064887FE954D}" type="slidenum">
              <a:rPr lang="en-US" smtClean="0"/>
              <a:pPr/>
              <a:t>11</a:t>
            </a:fld>
            <a:endParaRPr lang="en-US"/>
          </a:p>
        </p:txBody>
      </p:sp>
    </p:spTree>
    <p:extLst>
      <p:ext uri="{BB962C8B-B14F-4D97-AF65-F5344CB8AC3E}">
        <p14:creationId xmlns:p14="http://schemas.microsoft.com/office/powerpoint/2010/main" val="9182366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Notice</a:t>
            </a:r>
            <a:r>
              <a:rPr lang="en-US" baseline="0" dirty="0" smtClean="0"/>
              <a:t> how we can ping both LAN interfaces with only one static route entry in the routing table. </a:t>
            </a:r>
            <a:r>
              <a:rPr lang="en-US" sz="1200" kern="1200" dirty="0" smtClean="0">
                <a:solidFill>
                  <a:schemeClr val="tx1"/>
                </a:solidFill>
                <a:effectLst/>
                <a:latin typeface="+mn-lt"/>
                <a:ea typeface="+mn-ea"/>
                <a:cs typeface="+mn-cs"/>
              </a:rPr>
              <a:t>Instead of configuring two static routes to reach Branch-2’s LANs, we can summarize them based on common bits in the network portion of the address. In this example, both addresses have the first 46-bits in common. 16 bits in the first two </a:t>
            </a:r>
            <a:r>
              <a:rPr lang="en-US" sz="1200" kern="1200" dirty="0" err="1" smtClean="0">
                <a:solidFill>
                  <a:schemeClr val="tx1"/>
                </a:solidFill>
                <a:effectLst/>
                <a:latin typeface="+mn-lt"/>
                <a:ea typeface="+mn-ea"/>
                <a:cs typeface="+mn-cs"/>
              </a:rPr>
              <a:t>hextets</a:t>
            </a:r>
            <a:r>
              <a:rPr lang="en-US" sz="1200" kern="1200" dirty="0" smtClean="0">
                <a:solidFill>
                  <a:schemeClr val="tx1"/>
                </a:solidFill>
                <a:effectLst/>
                <a:latin typeface="+mn-lt"/>
                <a:ea typeface="+mn-ea"/>
                <a:cs typeface="+mn-cs"/>
              </a:rPr>
              <a:t> and 14 bits in the 3</a:t>
            </a:r>
            <a:r>
              <a:rPr lang="en-US" sz="1200" kern="1200" baseline="30000" dirty="0" smtClean="0">
                <a:solidFill>
                  <a:schemeClr val="tx1"/>
                </a:solidFill>
                <a:effectLst/>
                <a:latin typeface="+mn-lt"/>
                <a:ea typeface="+mn-ea"/>
                <a:cs typeface="+mn-cs"/>
              </a:rPr>
              <a:t>rd</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hextet</a:t>
            </a:r>
            <a:r>
              <a:rPr lang="en-US" sz="1200" kern="1200" dirty="0" smtClean="0">
                <a:solidFill>
                  <a:schemeClr val="tx1"/>
                </a:solidFill>
                <a:effectLst/>
                <a:latin typeface="+mn-lt"/>
                <a:ea typeface="+mn-ea"/>
                <a:cs typeface="+mn-cs"/>
              </a:rPr>
              <a:t> for a total of 63-bits. </a:t>
            </a:r>
          </a:p>
          <a:p>
            <a:r>
              <a:rPr lang="en-US" sz="1200" kern="1200" dirty="0" smtClean="0">
                <a:solidFill>
                  <a:schemeClr val="tx1"/>
                </a:solidFill>
                <a:effectLst/>
                <a:latin typeface="+mn-lt"/>
                <a:ea typeface="+mn-ea"/>
                <a:cs typeface="+mn-cs"/>
              </a:rPr>
              <a:t>As you</a:t>
            </a:r>
            <a:r>
              <a:rPr lang="en-US" sz="1200" kern="1200" baseline="0" dirty="0" smtClean="0">
                <a:solidFill>
                  <a:schemeClr val="tx1"/>
                </a:solidFill>
                <a:effectLst/>
                <a:latin typeface="+mn-lt"/>
                <a:ea typeface="+mn-ea"/>
                <a:cs typeface="+mn-cs"/>
              </a:rPr>
              <a:t> can see, </a:t>
            </a:r>
            <a:r>
              <a:rPr lang="en-US" sz="1200" kern="1200" dirty="0" smtClean="0">
                <a:solidFill>
                  <a:schemeClr val="tx1"/>
                </a:solidFill>
                <a:effectLst/>
                <a:latin typeface="+mn-lt"/>
                <a:ea typeface="+mn-ea"/>
                <a:cs typeface="+mn-cs"/>
              </a:rPr>
              <a:t>we can ping each LAN interface with only one static route entry in the routing table.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AC72CD79-D36A-4E01-AE1C-064887FE954D}" type="slidenum">
              <a:rPr lang="en-US" smtClean="0"/>
              <a:pPr/>
              <a:t>13</a:t>
            </a:fld>
            <a:endParaRPr lang="en-US"/>
          </a:p>
        </p:txBody>
      </p:sp>
    </p:spTree>
    <p:extLst>
      <p:ext uri="{BB962C8B-B14F-4D97-AF65-F5344CB8AC3E}">
        <p14:creationId xmlns:p14="http://schemas.microsoft.com/office/powerpoint/2010/main" val="11649815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3" name="Picture 4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48" name="Subtitle 2"/>
          <p:cNvSpPr>
            <a:spLocks noGrp="1"/>
          </p:cNvSpPr>
          <p:nvPr>
            <p:ph type="subTitle" idx="1" hasCustomPrompt="1"/>
          </p:nvPr>
        </p:nvSpPr>
        <p:spPr>
          <a:xfrm>
            <a:off x="236383" y="4464066"/>
            <a:ext cx="3657600" cy="384721"/>
          </a:xfrm>
        </p:spPr>
        <p:txBody>
          <a:bodyPr wrap="square">
            <a:spAutoFit/>
          </a:bodyPr>
          <a:lstStyle>
            <a:lvl1pPr marL="0" marR="0" indent="0" algn="l" defTabSz="914400" rtl="0" eaLnBrk="1" fontAlgn="auto" latinLnBrk="0" hangingPunct="1">
              <a:lnSpc>
                <a:spcPct val="95000"/>
              </a:lnSpc>
              <a:spcBef>
                <a:spcPct val="20000"/>
              </a:spcBef>
              <a:spcAft>
                <a:spcPts val="0"/>
              </a:spcAft>
              <a:buClr>
                <a:srgbClr val="92D050"/>
              </a:buClr>
              <a:buSzPct val="90000"/>
              <a:buFont typeface="Arial" pitchFamily="34" charset="0"/>
              <a:buNone/>
              <a:tabLst/>
              <a:defRPr lang="en-US" sz="2000" kern="1200" dirty="0">
                <a:solidFill>
                  <a:schemeClr val="bg1"/>
                </a:solidFill>
                <a:latin typeface="+mj-lt"/>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95000"/>
              </a:lnSpc>
              <a:spcBef>
                <a:spcPct val="20000"/>
              </a:spcBef>
              <a:spcAft>
                <a:spcPts val="0"/>
              </a:spcAft>
              <a:buClr>
                <a:srgbClr val="92D050"/>
              </a:buClr>
              <a:buSzPct val="90000"/>
              <a:buFont typeface="Arial" pitchFamily="34" charset="0"/>
              <a:buNone/>
              <a:tabLst/>
              <a:defRPr/>
            </a:pPr>
            <a:r>
              <a:rPr lang="en-US" dirty="0" smtClean="0"/>
              <a:t>Speaker Name</a:t>
            </a:r>
          </a:p>
        </p:txBody>
      </p:sp>
      <p:sp>
        <p:nvSpPr>
          <p:cNvPr id="50" name="Title 1"/>
          <p:cNvSpPr>
            <a:spLocks noGrp="1"/>
          </p:cNvSpPr>
          <p:nvPr>
            <p:ph type="ctrTitle" hasCustomPrompt="1"/>
          </p:nvPr>
        </p:nvSpPr>
        <p:spPr>
          <a:xfrm>
            <a:off x="221393" y="1248229"/>
            <a:ext cx="8112125" cy="2907239"/>
          </a:xfrm>
        </p:spPr>
        <p:txBody>
          <a:bodyPr/>
          <a:lstStyle>
            <a:lvl1pPr algn="l" defTabSz="914400" rtl="0" eaLnBrk="1" latinLnBrk="0" hangingPunct="1">
              <a:lnSpc>
                <a:spcPts val="6200"/>
              </a:lnSpc>
              <a:spcBef>
                <a:spcPct val="0"/>
              </a:spcBef>
              <a:buNone/>
              <a:defRPr lang="en-US" sz="5400" b="0" kern="1200" dirty="0">
                <a:solidFill>
                  <a:schemeClr val="bg1"/>
                </a:solidFill>
                <a:latin typeface="+mj-lt"/>
                <a:ea typeface="+mj-ea"/>
                <a:cs typeface="Arial" pitchFamily="34" charset="0"/>
              </a:defRPr>
            </a:lvl1pPr>
          </a:lstStyle>
          <a:p>
            <a:r>
              <a:rPr lang="en-US" dirty="0" smtClean="0"/>
              <a:t>Presentation Title Goes Here</a:t>
            </a:r>
            <a:endParaRPr lang="en-US" dirty="0"/>
          </a:p>
        </p:txBody>
      </p:sp>
      <p:pic>
        <p:nvPicPr>
          <p:cNvPr id="44" name="Picture 2"/>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5912068" y="330200"/>
            <a:ext cx="2889136" cy="480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 Placeholder 3"/>
          <p:cNvSpPr>
            <a:spLocks noGrp="1"/>
          </p:cNvSpPr>
          <p:nvPr>
            <p:ph type="body" sz="quarter" idx="10" hasCustomPrompt="1"/>
          </p:nvPr>
        </p:nvSpPr>
        <p:spPr>
          <a:xfrm>
            <a:off x="236383" y="4862154"/>
            <a:ext cx="3657600" cy="355482"/>
          </a:xfrm>
        </p:spPr>
        <p:txBody>
          <a:bodyPr wrap="square">
            <a:spAutoFit/>
          </a:bodyPr>
          <a:lstStyle>
            <a:lvl1pPr marL="0" indent="0">
              <a:buFontTx/>
              <a:buNone/>
              <a:defRPr sz="1800">
                <a:solidFill>
                  <a:schemeClr val="bg1"/>
                </a:solidFill>
              </a:defRPr>
            </a:lvl1pPr>
          </a:lstStyle>
          <a:p>
            <a:pPr lvl="0"/>
            <a:r>
              <a:rPr lang="en-US" dirty="0" smtClean="0"/>
              <a:t>Speaker Title</a:t>
            </a:r>
            <a:endParaRPr lang="en-US" dirty="0"/>
          </a:p>
        </p:txBody>
      </p:sp>
      <p:sp>
        <p:nvSpPr>
          <p:cNvPr id="6" name="Text Placeholder 5"/>
          <p:cNvSpPr>
            <a:spLocks noGrp="1"/>
          </p:cNvSpPr>
          <p:nvPr>
            <p:ph type="body" sz="quarter" idx="11" hasCustomPrompt="1"/>
          </p:nvPr>
        </p:nvSpPr>
        <p:spPr>
          <a:xfrm>
            <a:off x="236382" y="5231003"/>
            <a:ext cx="3657600" cy="297004"/>
          </a:xfrm>
        </p:spPr>
        <p:txBody>
          <a:bodyPr>
            <a:spAutoFit/>
          </a:bodyPr>
          <a:lstStyle>
            <a:lvl1pPr marL="0" indent="0">
              <a:buFontTx/>
              <a:buNone/>
              <a:defRPr sz="1400">
                <a:solidFill>
                  <a:schemeClr val="bg1"/>
                </a:solidFill>
              </a:defRPr>
            </a:lvl1pPr>
          </a:lstStyle>
          <a:p>
            <a:pPr lvl="0"/>
            <a:r>
              <a:rPr lang="en-US" dirty="0" smtClean="0"/>
              <a:t>Date</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ullet with pull quot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39713" y="1339745"/>
            <a:ext cx="4103687" cy="4965700"/>
          </a:xfrm>
        </p:spPr>
        <p:txBody>
          <a:bodyPr/>
          <a:lstStyle>
            <a:lvl1pPr>
              <a:lnSpc>
                <a:spcPct val="95000"/>
              </a:lnSpc>
              <a:spcBef>
                <a:spcPts val="1480"/>
              </a:spcBef>
              <a:defRPr sz="2200">
                <a:solidFill>
                  <a:srgbClr val="435153"/>
                </a:solidFill>
                <a:latin typeface="+mj-lt"/>
              </a:defRPr>
            </a:lvl1pPr>
            <a:lvl2pPr>
              <a:lnSpc>
                <a:spcPct val="95000"/>
              </a:lnSpc>
              <a:spcBef>
                <a:spcPts val="600"/>
              </a:spcBef>
              <a:defRPr>
                <a:solidFill>
                  <a:srgbClr val="435153"/>
                </a:solidFill>
                <a:latin typeface="+mj-lt"/>
              </a:defRPr>
            </a:lvl2pPr>
            <a:lvl3pPr>
              <a:defRPr>
                <a:solidFill>
                  <a:srgbClr val="435153"/>
                </a:solidFill>
                <a:latin typeface="+mj-lt"/>
              </a:defRPr>
            </a:lvl3pPr>
            <a:lvl4pPr>
              <a:defRPr>
                <a:solidFill>
                  <a:srgbClr val="435153"/>
                </a:solidFill>
                <a:latin typeface="+mj-lt"/>
              </a:defRPr>
            </a:lvl4pPr>
            <a:lvl5pPr>
              <a:defRPr>
                <a:solidFill>
                  <a:srgbClr val="435153"/>
                </a:solidFill>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15"/>
          <p:cNvSpPr>
            <a:spLocks noGrp="1"/>
          </p:cNvSpPr>
          <p:nvPr>
            <p:ph type="title"/>
          </p:nvPr>
        </p:nvSpPr>
        <p:spPr>
          <a:xfrm>
            <a:off x="229702" y="432215"/>
            <a:ext cx="8588861" cy="838200"/>
          </a:xfrm>
        </p:spPr>
        <p:txBody>
          <a:bodyPr/>
          <a:lstStyle/>
          <a:p>
            <a:r>
              <a:rPr lang="en-US" dirty="0" smtClean="0"/>
              <a:t>Click to edit Master title style</a:t>
            </a:r>
            <a:endParaRPr lang="en-US" dirty="0"/>
          </a:p>
        </p:txBody>
      </p:sp>
      <p:sp>
        <p:nvSpPr>
          <p:cNvPr id="10" name="Rounded Rectangle 9"/>
          <p:cNvSpPr/>
          <p:nvPr userDrawn="1"/>
        </p:nvSpPr>
        <p:spPr>
          <a:xfrm>
            <a:off x="4984231" y="1416140"/>
            <a:ext cx="3759720" cy="4599033"/>
          </a:xfrm>
          <a:prstGeom prst="roundRect">
            <a:avLst>
              <a:gd name="adj" fmla="val 0"/>
            </a:avLst>
          </a:prstGeom>
          <a:gradFill flip="none" rotWithShape="1">
            <a:gsLst>
              <a:gs pos="0">
                <a:schemeClr val="tx1">
                  <a:lumMod val="20000"/>
                  <a:lumOff val="80000"/>
                </a:schemeClr>
              </a:gs>
              <a:gs pos="47000">
                <a:schemeClr val="bg1"/>
              </a:gs>
              <a:gs pos="100000">
                <a:srgbClr val="EDDFF5"/>
              </a:gs>
            </a:gsLst>
            <a:lin ang="2700000" scaled="1"/>
            <a:tileRect/>
          </a:gradFill>
          <a:ln>
            <a:noFill/>
          </a:ln>
          <a:effectLst>
            <a:outerShdw blurRad="1143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j-lt"/>
            </a:endParaRPr>
          </a:p>
        </p:txBody>
      </p:sp>
      <p:sp>
        <p:nvSpPr>
          <p:cNvPr id="15" name="Text Placeholder 3"/>
          <p:cNvSpPr>
            <a:spLocks noGrp="1"/>
          </p:cNvSpPr>
          <p:nvPr>
            <p:ph type="body" sz="quarter" idx="15"/>
          </p:nvPr>
        </p:nvSpPr>
        <p:spPr>
          <a:xfrm>
            <a:off x="5221224" y="1747683"/>
            <a:ext cx="3236976" cy="1900292"/>
          </a:xfrm>
        </p:spPr>
        <p:txBody>
          <a:bodyPr/>
          <a:lstStyle>
            <a:lvl1pPr marL="114300" indent="-114300">
              <a:buFontTx/>
              <a:buNone/>
              <a:defRPr sz="2000"/>
            </a:lvl1pPr>
          </a:lstStyle>
          <a:p>
            <a:pPr lvl="0"/>
            <a:r>
              <a:rPr lang="en-US" dirty="0" smtClean="0"/>
              <a:t>Click to edit Master text styles</a:t>
            </a:r>
          </a:p>
        </p:txBody>
      </p:sp>
      <p:sp>
        <p:nvSpPr>
          <p:cNvPr id="17" name="Text Placeholder 21"/>
          <p:cNvSpPr>
            <a:spLocks noGrp="1"/>
          </p:cNvSpPr>
          <p:nvPr>
            <p:ph type="body" sz="quarter" idx="16"/>
          </p:nvPr>
        </p:nvSpPr>
        <p:spPr>
          <a:xfrm>
            <a:off x="5310124" y="4876800"/>
            <a:ext cx="3044497" cy="326243"/>
          </a:xfrm>
        </p:spPr>
        <p:txBody>
          <a:bodyPr wrap="square">
            <a:spAutoFit/>
          </a:bodyPr>
          <a:lstStyle>
            <a:lvl1pPr marL="0" indent="0">
              <a:buFontTx/>
              <a:buNone/>
              <a:defRPr sz="1600"/>
            </a:lvl1pPr>
          </a:lstStyle>
          <a:p>
            <a:pPr lvl="0"/>
            <a:r>
              <a:rPr lang="en-US" smtClean="0"/>
              <a:t>Click to edit Master text styles</a:t>
            </a:r>
          </a:p>
        </p:txBody>
      </p:sp>
      <p:cxnSp>
        <p:nvCxnSpPr>
          <p:cNvPr id="19" name="Straight Connector 18"/>
          <p:cNvCxnSpPr/>
          <p:nvPr userDrawn="1"/>
        </p:nvCxnSpPr>
        <p:spPr>
          <a:xfrm flipH="1">
            <a:off x="4990141" y="1335313"/>
            <a:ext cx="1" cy="4760687"/>
          </a:xfrm>
          <a:prstGeom prst="line">
            <a:avLst/>
          </a:prstGeom>
          <a:ln w="76200" cap="rnd">
            <a:gradFill>
              <a:gsLst>
                <a:gs pos="0">
                  <a:schemeClr val="tx1"/>
                </a:gs>
                <a:gs pos="50000">
                  <a:schemeClr val="accent4"/>
                </a:gs>
                <a:gs pos="100000">
                  <a:schemeClr val="tx2"/>
                </a:gs>
              </a:gsLst>
              <a:lin ang="120000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287332592"/>
      </p:ext>
    </p:extLst>
  </p:cSld>
  <p:clrMapOvr>
    <a:masterClrMapping/>
  </p:clrMapOvr>
  <p:transition>
    <p:wipe dir="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ullet_2-Column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9702" y="301752"/>
            <a:ext cx="4123944" cy="838200"/>
          </a:xfrm>
        </p:spPr>
        <p:txBody>
          <a:bodyPr vert="horz" lIns="82296" tIns="45720" rIns="82296" bIns="45720" rtlCol="0" anchor="t" anchorCtr="0">
            <a:noAutofit/>
          </a:bodyPr>
          <a:lstStyle>
            <a:lvl1pPr algn="l" defTabSz="914400" rtl="0" eaLnBrk="1" latinLnBrk="0" hangingPunct="1">
              <a:lnSpc>
                <a:spcPct val="80000"/>
              </a:lnSpc>
              <a:spcBef>
                <a:spcPct val="0"/>
              </a:spcBef>
              <a:buNone/>
              <a:defRPr kumimoji="0" lang="en-US" sz="3600" b="0" i="0" u="none" strike="noStrike" kern="1200" cap="none" spc="0" normalizeH="0" baseline="0" dirty="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r>
              <a:rPr lang="en-US" dirty="0" smtClean="0"/>
              <a:t>Two Column</a:t>
            </a:r>
            <a:br>
              <a:rPr lang="en-US" dirty="0" smtClean="0"/>
            </a:br>
            <a:r>
              <a:rPr lang="en-US" dirty="0" smtClean="0"/>
              <a:t>Title Left</a:t>
            </a:r>
            <a:endParaRPr lang="en-US" dirty="0"/>
          </a:p>
        </p:txBody>
      </p:sp>
      <p:sp>
        <p:nvSpPr>
          <p:cNvPr id="9" name="Text Placeholder 8"/>
          <p:cNvSpPr>
            <a:spLocks noGrp="1"/>
          </p:cNvSpPr>
          <p:nvPr>
            <p:ph type="body" sz="quarter" idx="11" hasCustomPrompt="1"/>
          </p:nvPr>
        </p:nvSpPr>
        <p:spPr>
          <a:xfrm>
            <a:off x="219455" y="1600200"/>
            <a:ext cx="4142232" cy="4526280"/>
          </a:xfrm>
        </p:spPr>
        <p:txBody>
          <a:bodyPr/>
          <a:lstStyle>
            <a:lvl1pPr marL="0" indent="0">
              <a:buNone/>
              <a:defRPr>
                <a:solidFill>
                  <a:schemeClr val="tx2"/>
                </a:solidFill>
                <a:latin typeface="+mj-lt"/>
              </a:defRPr>
            </a:lvl1pPr>
            <a:lvl2pPr marL="406400" indent="0">
              <a:buClr>
                <a:schemeClr val="accent5"/>
              </a:buClr>
              <a:buFontTx/>
              <a:buNone/>
              <a:tabLst/>
              <a:defRPr>
                <a:solidFill>
                  <a:schemeClr val="tx2"/>
                </a:solidFill>
                <a:latin typeface="+mj-lt"/>
              </a:defRPr>
            </a:lvl2pPr>
          </a:lstStyle>
          <a:p>
            <a:pPr lvl="0"/>
            <a:r>
              <a:rPr lang="en-US" dirty="0" smtClean="0"/>
              <a:t>Body copy uses sentence capital letters only, size 20, left aligned</a:t>
            </a:r>
          </a:p>
          <a:p>
            <a:pPr lvl="1"/>
            <a:r>
              <a:rPr lang="en-US" dirty="0" smtClean="0"/>
              <a:t>Sub-bullets are size 18 </a:t>
            </a:r>
            <a:br>
              <a:rPr lang="en-US" dirty="0" smtClean="0"/>
            </a:br>
            <a:r>
              <a:rPr lang="en-US" dirty="0" smtClean="0"/>
              <a:t>and indented</a:t>
            </a:r>
          </a:p>
          <a:p>
            <a:pPr lvl="1"/>
            <a:r>
              <a:rPr lang="en-US" dirty="0" smtClean="0"/>
              <a:t>Hyperlink: www.cisco.com </a:t>
            </a:r>
          </a:p>
          <a:p>
            <a:pPr lvl="0"/>
            <a:r>
              <a:rPr lang="en-US" dirty="0" smtClean="0"/>
              <a:t>Use Cisco highlight color, bold, or both when emphasizing words, </a:t>
            </a:r>
            <a:br>
              <a:rPr lang="en-US" dirty="0" smtClean="0"/>
            </a:br>
            <a:r>
              <a:rPr lang="en-US" dirty="0" smtClean="0"/>
              <a:t>do not italicize; use yellow on the </a:t>
            </a:r>
            <a:br>
              <a:rPr lang="en-US" dirty="0" smtClean="0"/>
            </a:br>
            <a:r>
              <a:rPr lang="en-US" dirty="0" smtClean="0"/>
              <a:t>black template and red for the white template</a:t>
            </a:r>
          </a:p>
        </p:txBody>
      </p:sp>
      <p:sp>
        <p:nvSpPr>
          <p:cNvPr id="12" name="Text Placeholder 11"/>
          <p:cNvSpPr>
            <a:spLocks noGrp="1"/>
          </p:cNvSpPr>
          <p:nvPr>
            <p:ph type="body" sz="quarter" idx="12" hasCustomPrompt="1"/>
          </p:nvPr>
        </p:nvSpPr>
        <p:spPr>
          <a:xfrm>
            <a:off x="4818888" y="1600200"/>
            <a:ext cx="4005072" cy="4526280"/>
          </a:xfrm>
        </p:spPr>
        <p:txBody>
          <a:bodyPr/>
          <a:lstStyle>
            <a:lvl1pPr marL="0" indent="0">
              <a:buFontTx/>
              <a:buNone/>
              <a:defRPr>
                <a:solidFill>
                  <a:schemeClr val="tx1"/>
                </a:solidFill>
                <a:latin typeface="+mj-lt"/>
              </a:defRPr>
            </a:lvl1pPr>
            <a:lvl2pPr marL="406400" indent="0">
              <a:buClr>
                <a:schemeClr val="accent1">
                  <a:lumMod val="40000"/>
                  <a:lumOff val="60000"/>
                </a:schemeClr>
              </a:buClr>
              <a:buFont typeface="Arial" pitchFamily="34" charset="0"/>
              <a:buNone/>
              <a:defRPr>
                <a:solidFill>
                  <a:schemeClr val="tx1"/>
                </a:solidFill>
                <a:latin typeface="+mj-lt"/>
              </a:defRPr>
            </a:lvl2pPr>
          </a:lstStyle>
          <a:p>
            <a:pPr lvl="0"/>
            <a:r>
              <a:rPr lang="en-US" dirty="0" smtClean="0"/>
              <a:t>Body copy uses sentence capital letters only, size 20, left aligned</a:t>
            </a:r>
          </a:p>
          <a:p>
            <a:pPr lvl="1"/>
            <a:r>
              <a:rPr lang="en-US" dirty="0" smtClean="0"/>
              <a:t>Sub-bullets are size 18 </a:t>
            </a:r>
            <a:br>
              <a:rPr lang="en-US" dirty="0" smtClean="0"/>
            </a:br>
            <a:r>
              <a:rPr lang="en-US" dirty="0" smtClean="0"/>
              <a:t>and indented</a:t>
            </a:r>
          </a:p>
          <a:p>
            <a:pPr lvl="1"/>
            <a:r>
              <a:rPr lang="en-US" dirty="0" smtClean="0"/>
              <a:t>Hyperlink: www.cisco.com </a:t>
            </a:r>
          </a:p>
          <a:p>
            <a:pPr lvl="0"/>
            <a:r>
              <a:rPr lang="en-US" dirty="0" smtClean="0"/>
              <a:t>Use Cisco highlight color, bold, or both when emphasizing words, do not italicize; use yellow on the black template and red for the white template</a:t>
            </a:r>
          </a:p>
        </p:txBody>
      </p:sp>
      <p:sp>
        <p:nvSpPr>
          <p:cNvPr id="4" name="Text Placeholder 3"/>
          <p:cNvSpPr>
            <a:spLocks noGrp="1"/>
          </p:cNvSpPr>
          <p:nvPr>
            <p:ph type="body" sz="quarter" idx="13" hasCustomPrompt="1"/>
          </p:nvPr>
        </p:nvSpPr>
        <p:spPr>
          <a:xfrm>
            <a:off x="4818887" y="301752"/>
            <a:ext cx="3951308" cy="838200"/>
          </a:xfrm>
        </p:spPr>
        <p:txBody>
          <a:bodyPr/>
          <a:lstStyle>
            <a:lvl1pPr marL="0" marR="0" indent="0" algn="l" defTabSz="914400" rtl="0" eaLnBrk="1" fontAlgn="auto" latinLnBrk="0" hangingPunct="1">
              <a:lnSpc>
                <a:spcPct val="80000"/>
              </a:lnSpc>
              <a:spcBef>
                <a:spcPct val="0"/>
              </a:spcBef>
              <a:spcAft>
                <a:spcPts val="0"/>
              </a:spcAft>
              <a:buClrTx/>
              <a:buSzTx/>
              <a:buFontTx/>
              <a:buNone/>
              <a:tabLst/>
              <a:defRPr kumimoji="0" lang="en-US" sz="3600" b="0" i="0" u="none" strike="noStrike" kern="1200" cap="none" spc="0" normalizeH="0" baseline="0" noProof="0" dirty="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pPr marL="0" marR="0" lvl="0" indent="0" algn="l" defTabSz="914400" rtl="0" eaLnBrk="1" fontAlgn="auto" latinLnBrk="0" hangingPunct="1">
              <a:lnSpc>
                <a:spcPct val="80000"/>
              </a:lnSpc>
              <a:spcBef>
                <a:spcPct val="0"/>
              </a:spcBef>
              <a:spcAft>
                <a:spcPts val="0"/>
              </a:spcAft>
              <a:buClrTx/>
              <a:buSzTx/>
              <a:buFontTx/>
              <a:buNone/>
              <a:tabLst/>
              <a:defRPr/>
            </a:pPr>
            <a:r>
              <a:rPr kumimoji="0" lang="en-US" sz="3600" b="0" i="0" u="none" strike="noStrike" kern="1200" cap="none" spc="0" normalizeH="0" baseline="0" noProof="0" dirty="0" smtClean="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rPr>
              <a:t>Two Column</a:t>
            </a:r>
            <a:br>
              <a:rPr kumimoji="0" lang="en-US" sz="3600" b="0" i="0" u="none" strike="noStrike" kern="1200" cap="none" spc="0" normalizeH="0" baseline="0" noProof="0" dirty="0" smtClean="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rPr>
            </a:br>
            <a:r>
              <a:rPr kumimoji="0" lang="en-US" sz="3600" b="0" i="0" u="none" strike="noStrike" kern="1200" cap="none" spc="0" normalizeH="0" baseline="0" noProof="0" dirty="0" smtClean="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rPr>
              <a:t>Title Right</a:t>
            </a:r>
            <a:endParaRPr kumimoji="0" lang="en-US" sz="3600" b="0" i="0" u="none" strike="noStrike" kern="1200" cap="none" spc="0" normalizeH="0" baseline="0" noProof="0" dirty="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endParaRPr>
          </a:p>
        </p:txBody>
      </p:sp>
      <p:cxnSp>
        <p:nvCxnSpPr>
          <p:cNvPr id="14" name="Straight Connector 13"/>
          <p:cNvCxnSpPr/>
          <p:nvPr userDrawn="1"/>
        </p:nvCxnSpPr>
        <p:spPr>
          <a:xfrm>
            <a:off x="4486587" y="777667"/>
            <a:ext cx="0" cy="5287676"/>
          </a:xfrm>
          <a:prstGeom prst="line">
            <a:avLst/>
          </a:prstGeom>
          <a:ln w="76200" cap="rnd">
            <a:gradFill>
              <a:gsLst>
                <a:gs pos="0">
                  <a:schemeClr val="tx1"/>
                </a:gs>
                <a:gs pos="50000">
                  <a:schemeClr val="accent4"/>
                </a:gs>
                <a:gs pos="100000">
                  <a:schemeClr val="tx2"/>
                </a:gs>
              </a:gsLst>
              <a:lin ang="120000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timing>
    <p:tnLst>
      <p:par>
        <p:cTn id="1" dur="indefinite" restart="never" nodeType="tmRoot"/>
      </p:par>
    </p:tnLst>
  </p:timing>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ullet_3-Column Layout No Bottom Bar">
    <p:spTree>
      <p:nvGrpSpPr>
        <p:cNvPr id="1" name=""/>
        <p:cNvGrpSpPr/>
        <p:nvPr/>
      </p:nvGrpSpPr>
      <p:grpSpPr>
        <a:xfrm>
          <a:off x="0" y="0"/>
          <a:ext cx="0" cy="0"/>
          <a:chOff x="0" y="0"/>
          <a:chExt cx="0" cy="0"/>
        </a:xfrm>
      </p:grpSpPr>
      <p:sp>
        <p:nvSpPr>
          <p:cNvPr id="13" name="Text Placeholder 12"/>
          <p:cNvSpPr>
            <a:spLocks noGrp="1"/>
          </p:cNvSpPr>
          <p:nvPr>
            <p:ph type="body" sz="quarter" idx="14"/>
          </p:nvPr>
        </p:nvSpPr>
        <p:spPr>
          <a:xfrm>
            <a:off x="244475" y="1866900"/>
            <a:ext cx="2622550" cy="4391025"/>
          </a:xfrm>
        </p:spPr>
        <p:txBody>
          <a:bodyPr/>
          <a:lstStyle>
            <a:lvl1pPr algn="l" defTabSz="914400" rtl="0" eaLnBrk="1" latinLnBrk="0" hangingPunct="1">
              <a:lnSpc>
                <a:spcPct val="95000"/>
              </a:lnSpc>
              <a:defRPr lang="en-US" sz="2000" kern="1200" dirty="0" smtClean="0">
                <a:solidFill>
                  <a:srgbClr val="435153"/>
                </a:solidFill>
                <a:latin typeface="+mj-lt"/>
                <a:ea typeface="+mn-ea"/>
                <a:cs typeface="+mn-cs"/>
              </a:defRPr>
            </a:lvl1pPr>
            <a:lvl2pPr algn="l" defTabSz="914400" rtl="0" eaLnBrk="1" latinLnBrk="0" hangingPunct="1">
              <a:lnSpc>
                <a:spcPct val="95000"/>
              </a:lnSpc>
              <a:defRPr lang="en-US" sz="1600" kern="1200" dirty="0" smtClean="0">
                <a:solidFill>
                  <a:srgbClr val="435153"/>
                </a:solidFill>
                <a:latin typeface="+mj-lt"/>
                <a:ea typeface="+mn-ea"/>
                <a:cs typeface="Arial" pitchFamily="34" charset="0"/>
              </a:defRPr>
            </a:lvl2pPr>
            <a:lvl3pPr marL="569912" indent="0" algn="l" defTabSz="914400" rtl="0" eaLnBrk="1" latinLnBrk="0" hangingPunct="1">
              <a:lnSpc>
                <a:spcPct val="95000"/>
              </a:lnSpc>
              <a:defRPr lang="en-US" sz="1400" kern="1200" dirty="0" smtClean="0">
                <a:solidFill>
                  <a:srgbClr val="435153"/>
                </a:solidFill>
                <a:latin typeface="+mj-lt"/>
                <a:ea typeface="+mn-ea"/>
                <a:cs typeface="Arial" pitchFamily="34" charset="0"/>
              </a:defRPr>
            </a:lvl3pPr>
            <a:lvl4pPr algn="l" defTabSz="914400" rtl="0" eaLnBrk="1" latinLnBrk="0" hangingPunct="1">
              <a:lnSpc>
                <a:spcPct val="95000"/>
              </a:lnSpc>
              <a:defRPr lang="en-US" sz="1200" kern="1200" dirty="0" smtClean="0">
                <a:solidFill>
                  <a:srgbClr val="435153"/>
                </a:solidFill>
                <a:latin typeface="+mj-lt"/>
                <a:ea typeface="+mn-ea"/>
                <a:cs typeface="Arial" pitchFamily="34" charset="0"/>
              </a:defRPr>
            </a:lvl4pPr>
            <a:lvl5pPr algn="l" defTabSz="914400" rtl="0" eaLnBrk="1" latinLnBrk="0" hangingPunct="1">
              <a:lnSpc>
                <a:spcPct val="95000"/>
              </a:lnSpc>
              <a:defRPr lang="en-US" sz="1200" kern="1200" dirty="0">
                <a:solidFill>
                  <a:srgbClr val="435153"/>
                </a:solidFill>
                <a:latin typeface="+mj-lt"/>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Text Placeholder 12"/>
          <p:cNvSpPr>
            <a:spLocks noGrp="1"/>
          </p:cNvSpPr>
          <p:nvPr>
            <p:ph type="body" sz="quarter" idx="15"/>
          </p:nvPr>
        </p:nvSpPr>
        <p:spPr>
          <a:xfrm>
            <a:off x="3292474" y="1866900"/>
            <a:ext cx="2593975" cy="4362450"/>
          </a:xfrm>
        </p:spPr>
        <p:txBody>
          <a:bodyPr/>
          <a:lstStyle>
            <a:lvl1pPr algn="l" defTabSz="914400" rtl="0" eaLnBrk="1" latinLnBrk="0" hangingPunct="1">
              <a:lnSpc>
                <a:spcPct val="95000"/>
              </a:lnSpc>
              <a:defRPr lang="en-US" sz="2000" kern="1200" dirty="0" smtClean="0">
                <a:solidFill>
                  <a:srgbClr val="435153"/>
                </a:solidFill>
                <a:latin typeface="+mj-lt"/>
                <a:ea typeface="+mn-ea"/>
                <a:cs typeface="+mn-cs"/>
              </a:defRPr>
            </a:lvl1pPr>
            <a:lvl2pPr algn="l" defTabSz="914400" rtl="0" eaLnBrk="1" latinLnBrk="0" hangingPunct="1">
              <a:lnSpc>
                <a:spcPct val="95000"/>
              </a:lnSpc>
              <a:defRPr lang="en-US" sz="1600" kern="1200" dirty="0" smtClean="0">
                <a:solidFill>
                  <a:srgbClr val="435153"/>
                </a:solidFill>
                <a:latin typeface="+mj-lt"/>
                <a:ea typeface="+mn-ea"/>
                <a:cs typeface="Arial" pitchFamily="34" charset="0"/>
              </a:defRPr>
            </a:lvl2pPr>
            <a:lvl3pPr marL="569912" indent="0" algn="l" defTabSz="914400" rtl="0" eaLnBrk="1" latinLnBrk="0" hangingPunct="1">
              <a:lnSpc>
                <a:spcPct val="95000"/>
              </a:lnSpc>
              <a:defRPr lang="en-US" sz="1400" kern="1200" dirty="0" smtClean="0">
                <a:solidFill>
                  <a:srgbClr val="435153"/>
                </a:solidFill>
                <a:latin typeface="+mj-lt"/>
                <a:ea typeface="+mn-ea"/>
                <a:cs typeface="Arial" pitchFamily="34" charset="0"/>
              </a:defRPr>
            </a:lvl3pPr>
            <a:lvl4pPr algn="l" defTabSz="914400" rtl="0" eaLnBrk="1" latinLnBrk="0" hangingPunct="1">
              <a:lnSpc>
                <a:spcPct val="95000"/>
              </a:lnSpc>
              <a:defRPr lang="en-US" sz="1200" kern="1200" dirty="0" smtClean="0">
                <a:solidFill>
                  <a:srgbClr val="435153"/>
                </a:solidFill>
                <a:latin typeface="+mj-lt"/>
                <a:ea typeface="+mn-ea"/>
                <a:cs typeface="Arial" pitchFamily="34" charset="0"/>
              </a:defRPr>
            </a:lvl4pPr>
            <a:lvl5pPr algn="l" defTabSz="914400" rtl="0" eaLnBrk="1" latinLnBrk="0" hangingPunct="1">
              <a:lnSpc>
                <a:spcPct val="95000"/>
              </a:lnSpc>
              <a:defRPr lang="en-US" sz="1200" kern="1200" dirty="0">
                <a:solidFill>
                  <a:srgbClr val="435153"/>
                </a:solidFill>
                <a:latin typeface="+mj-lt"/>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ext Placeholder 12"/>
          <p:cNvSpPr>
            <a:spLocks noGrp="1"/>
          </p:cNvSpPr>
          <p:nvPr>
            <p:ph type="body" sz="quarter" idx="16"/>
          </p:nvPr>
        </p:nvSpPr>
        <p:spPr>
          <a:xfrm>
            <a:off x="6275388" y="1866900"/>
            <a:ext cx="2633662" cy="4333875"/>
          </a:xfrm>
        </p:spPr>
        <p:txBody>
          <a:bodyPr/>
          <a:lstStyle>
            <a:lvl1pPr algn="l" defTabSz="914400" rtl="0" eaLnBrk="1" latinLnBrk="0" hangingPunct="1">
              <a:lnSpc>
                <a:spcPct val="95000"/>
              </a:lnSpc>
              <a:defRPr lang="en-US" sz="2000" kern="1200" dirty="0" smtClean="0">
                <a:solidFill>
                  <a:srgbClr val="435153"/>
                </a:solidFill>
                <a:latin typeface="+mj-lt"/>
                <a:ea typeface="+mn-ea"/>
                <a:cs typeface="+mn-cs"/>
              </a:defRPr>
            </a:lvl1pPr>
            <a:lvl2pPr algn="l" defTabSz="914400" rtl="0" eaLnBrk="1" latinLnBrk="0" hangingPunct="1">
              <a:lnSpc>
                <a:spcPct val="95000"/>
              </a:lnSpc>
              <a:defRPr lang="en-US" sz="1600" kern="1200" dirty="0" smtClean="0">
                <a:solidFill>
                  <a:srgbClr val="435153"/>
                </a:solidFill>
                <a:latin typeface="+mj-lt"/>
                <a:ea typeface="+mn-ea"/>
                <a:cs typeface="Arial" pitchFamily="34" charset="0"/>
              </a:defRPr>
            </a:lvl2pPr>
            <a:lvl3pPr marL="569912" indent="0" algn="l" defTabSz="914400" rtl="0" eaLnBrk="1" latinLnBrk="0" hangingPunct="1">
              <a:lnSpc>
                <a:spcPct val="95000"/>
              </a:lnSpc>
              <a:defRPr lang="en-US" sz="1400" kern="1200" dirty="0" smtClean="0">
                <a:solidFill>
                  <a:srgbClr val="435153"/>
                </a:solidFill>
                <a:latin typeface="+mj-lt"/>
                <a:ea typeface="+mn-ea"/>
                <a:cs typeface="Arial" pitchFamily="34" charset="0"/>
              </a:defRPr>
            </a:lvl3pPr>
            <a:lvl4pPr algn="l" defTabSz="914400" rtl="0" eaLnBrk="1" latinLnBrk="0" hangingPunct="1">
              <a:lnSpc>
                <a:spcPct val="95000"/>
              </a:lnSpc>
              <a:defRPr lang="en-US" sz="1200" kern="1200" dirty="0" smtClean="0">
                <a:solidFill>
                  <a:srgbClr val="435153"/>
                </a:solidFill>
                <a:latin typeface="+mj-lt"/>
                <a:ea typeface="+mn-ea"/>
                <a:cs typeface="Arial" pitchFamily="34" charset="0"/>
              </a:defRPr>
            </a:lvl4pPr>
            <a:lvl5pPr algn="l" defTabSz="914400" rtl="0" eaLnBrk="1" latinLnBrk="0" hangingPunct="1">
              <a:lnSpc>
                <a:spcPct val="95000"/>
              </a:lnSpc>
              <a:defRPr lang="en-US" sz="1200" kern="1200" dirty="0">
                <a:solidFill>
                  <a:srgbClr val="435153"/>
                </a:solidFill>
                <a:latin typeface="+mj-lt"/>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20"/>
          <p:cNvSpPr>
            <a:spLocks noGrp="1" noChangeAspect="1"/>
          </p:cNvSpPr>
          <p:nvPr>
            <p:ph type="body" sz="quarter" idx="17"/>
          </p:nvPr>
        </p:nvSpPr>
        <p:spPr>
          <a:xfrm>
            <a:off x="219456" y="319099"/>
            <a:ext cx="2670048" cy="1200329"/>
          </a:xfrm>
        </p:spPr>
        <p:txBody>
          <a:bodyPr anchor="b" anchorCtr="0">
            <a:spAutoFit/>
          </a:bodyPr>
          <a:lstStyle>
            <a:lvl1pPr marL="0" marR="0" indent="0" algn="l" defTabSz="914400" rtl="0" eaLnBrk="1" fontAlgn="auto" latinLnBrk="0" hangingPunct="1">
              <a:lnSpc>
                <a:spcPct val="80000"/>
              </a:lnSpc>
              <a:spcBef>
                <a:spcPct val="0"/>
              </a:spcBef>
              <a:spcAft>
                <a:spcPts val="0"/>
              </a:spcAft>
              <a:buClrTx/>
              <a:buSzTx/>
              <a:buFontTx/>
              <a:buNone/>
              <a:tabLst/>
              <a:defRPr kumimoji="0" lang="en-US" sz="3000" b="0" i="0" u="none" strike="noStrike" kern="1200" cap="none" spc="0" normalizeH="0" baseline="0" dirty="0" smtClean="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pPr marL="0" marR="0" lvl="0" indent="0" algn="l" defTabSz="914400" rtl="0" eaLnBrk="1" fontAlgn="auto" latinLnBrk="0" hangingPunct="1">
              <a:lnSpc>
                <a:spcPct val="80000"/>
              </a:lnSpc>
              <a:spcBef>
                <a:spcPct val="0"/>
              </a:spcBef>
              <a:spcAft>
                <a:spcPts val="0"/>
              </a:spcAft>
              <a:buClrTx/>
              <a:buSzTx/>
              <a:buFontTx/>
              <a:buNone/>
              <a:tabLst/>
              <a:defRPr/>
            </a:pPr>
            <a:r>
              <a:rPr lang="en-US" smtClean="0"/>
              <a:t>Click to edit Master text styles</a:t>
            </a:r>
          </a:p>
        </p:txBody>
      </p:sp>
      <p:sp>
        <p:nvSpPr>
          <p:cNvPr id="22" name="Text Placeholder 20"/>
          <p:cNvSpPr>
            <a:spLocks noGrp="1"/>
          </p:cNvSpPr>
          <p:nvPr>
            <p:ph type="body" sz="quarter" idx="18"/>
          </p:nvPr>
        </p:nvSpPr>
        <p:spPr>
          <a:xfrm>
            <a:off x="3255264" y="319099"/>
            <a:ext cx="2670048" cy="1200329"/>
          </a:xfrm>
        </p:spPr>
        <p:txBody>
          <a:bodyPr anchor="b" anchorCtr="0">
            <a:spAutoFit/>
          </a:bodyPr>
          <a:lstStyle>
            <a:lvl1pPr marL="0" marR="0" indent="0" algn="l" defTabSz="914400" rtl="0" eaLnBrk="1" fontAlgn="auto" latinLnBrk="0" hangingPunct="1">
              <a:lnSpc>
                <a:spcPct val="80000"/>
              </a:lnSpc>
              <a:spcBef>
                <a:spcPct val="0"/>
              </a:spcBef>
              <a:spcAft>
                <a:spcPts val="0"/>
              </a:spcAft>
              <a:buClrTx/>
              <a:buSzTx/>
              <a:buFontTx/>
              <a:buNone/>
              <a:tabLst/>
              <a:defRPr kumimoji="0" lang="en-US" sz="3000" b="0" i="0" u="none" strike="noStrike" kern="1200" cap="none" spc="0" normalizeH="0" baseline="0" dirty="0" smtClean="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pPr marL="0" marR="0" lvl="0" indent="0" algn="l" defTabSz="914400" rtl="0" eaLnBrk="1" fontAlgn="auto" latinLnBrk="0" hangingPunct="1">
              <a:lnSpc>
                <a:spcPct val="80000"/>
              </a:lnSpc>
              <a:spcBef>
                <a:spcPct val="0"/>
              </a:spcBef>
              <a:spcAft>
                <a:spcPts val="0"/>
              </a:spcAft>
              <a:buClrTx/>
              <a:buSzTx/>
              <a:buFontTx/>
              <a:buNone/>
              <a:tabLst/>
              <a:defRPr/>
            </a:pPr>
            <a:r>
              <a:rPr lang="en-US" dirty="0" smtClean="0"/>
              <a:t>Click to edit Master text styles</a:t>
            </a:r>
          </a:p>
        </p:txBody>
      </p:sp>
      <p:sp>
        <p:nvSpPr>
          <p:cNvPr id="24" name="Text Placeholder 20"/>
          <p:cNvSpPr>
            <a:spLocks noGrp="1" noChangeAspect="1"/>
          </p:cNvSpPr>
          <p:nvPr>
            <p:ph type="body" sz="quarter" idx="19"/>
          </p:nvPr>
        </p:nvSpPr>
        <p:spPr>
          <a:xfrm>
            <a:off x="6247902" y="319099"/>
            <a:ext cx="2670048" cy="1200329"/>
          </a:xfrm>
        </p:spPr>
        <p:txBody>
          <a:bodyPr anchor="b" anchorCtr="0">
            <a:spAutoFit/>
          </a:bodyPr>
          <a:lstStyle>
            <a:lvl1pPr marL="0" marR="0" indent="0" algn="l" defTabSz="914400" rtl="0" eaLnBrk="1" fontAlgn="auto" latinLnBrk="0" hangingPunct="1">
              <a:lnSpc>
                <a:spcPct val="80000"/>
              </a:lnSpc>
              <a:spcBef>
                <a:spcPct val="0"/>
              </a:spcBef>
              <a:spcAft>
                <a:spcPts val="0"/>
              </a:spcAft>
              <a:buClrTx/>
              <a:buSzTx/>
              <a:buFontTx/>
              <a:buNone/>
              <a:tabLst/>
              <a:defRPr kumimoji="0" lang="en-US" sz="3000" b="0" i="0" u="none" strike="noStrike" kern="1200" cap="none" spc="0" normalizeH="0" baseline="0" dirty="0" smtClean="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pPr marL="0" marR="0" lvl="0" indent="0" algn="l" defTabSz="914400" rtl="0" eaLnBrk="1" fontAlgn="auto" latinLnBrk="0" hangingPunct="1">
              <a:lnSpc>
                <a:spcPct val="80000"/>
              </a:lnSpc>
              <a:spcBef>
                <a:spcPct val="0"/>
              </a:spcBef>
              <a:spcAft>
                <a:spcPts val="0"/>
              </a:spcAft>
              <a:buClrTx/>
              <a:buSzTx/>
              <a:buFontTx/>
              <a:buNone/>
              <a:tabLst/>
              <a:defRPr/>
            </a:pPr>
            <a:r>
              <a:rPr lang="en-US" dirty="0" smtClean="0"/>
              <a:t>Click to edit Master text styles</a:t>
            </a:r>
          </a:p>
        </p:txBody>
      </p:sp>
      <p:cxnSp>
        <p:nvCxnSpPr>
          <p:cNvPr id="11" name="Straight Connector 10"/>
          <p:cNvCxnSpPr/>
          <p:nvPr userDrawn="1"/>
        </p:nvCxnSpPr>
        <p:spPr>
          <a:xfrm>
            <a:off x="3082817" y="869003"/>
            <a:ext cx="0" cy="5287676"/>
          </a:xfrm>
          <a:prstGeom prst="line">
            <a:avLst/>
          </a:prstGeom>
          <a:ln w="76200" cap="rnd">
            <a:gradFill>
              <a:gsLst>
                <a:gs pos="0">
                  <a:schemeClr val="tx1"/>
                </a:gs>
                <a:gs pos="50000">
                  <a:schemeClr val="accent4"/>
                </a:gs>
                <a:gs pos="100000">
                  <a:schemeClr val="tx2"/>
                </a:gs>
              </a:gsLst>
              <a:lin ang="1200000" scaled="0"/>
            </a:gra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6083084" y="869003"/>
            <a:ext cx="0" cy="5287676"/>
          </a:xfrm>
          <a:prstGeom prst="line">
            <a:avLst/>
          </a:prstGeom>
          <a:ln w="76200" cap="rnd">
            <a:gradFill>
              <a:gsLst>
                <a:gs pos="0">
                  <a:schemeClr val="tx1"/>
                </a:gs>
                <a:gs pos="50000">
                  <a:schemeClr val="accent4"/>
                </a:gs>
                <a:gs pos="100000">
                  <a:schemeClr val="tx2"/>
                </a:gs>
              </a:gsLst>
              <a:lin ang="120000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39" name="Title 1"/>
          <p:cNvSpPr>
            <a:spLocks noGrp="1"/>
          </p:cNvSpPr>
          <p:nvPr>
            <p:ph type="title" hasCustomPrompt="1"/>
          </p:nvPr>
        </p:nvSpPr>
        <p:spPr>
          <a:xfrm>
            <a:off x="246972" y="439710"/>
            <a:ext cx="8567244" cy="838200"/>
          </a:xfrm>
        </p:spPr>
        <p:txBody>
          <a:bodyPr/>
          <a:lstStyle>
            <a:lvl1pPr algn="l" defTabSz="914400" rtl="0" eaLnBrk="1" latinLnBrk="0" hangingPunct="1">
              <a:lnSpc>
                <a:spcPct val="80000"/>
              </a:lnSpc>
              <a:spcBef>
                <a:spcPct val="0"/>
              </a:spcBef>
              <a:buNone/>
              <a:defRPr kumimoji="0" lang="en-US" sz="3600" b="0" i="0" u="none" strike="noStrike" kern="1200" cap="none" spc="0" normalizeH="0" baseline="0" dirty="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r>
              <a:rPr lang="en-US" dirty="0" smtClean="0"/>
              <a:t>Slide Title Goes Here</a:t>
            </a:r>
            <a:endParaRPr lang="en-US" dirty="0"/>
          </a:p>
        </p:txBody>
      </p:sp>
      <p:sp>
        <p:nvSpPr>
          <p:cNvPr id="36" name="Chart Placeholder 35"/>
          <p:cNvSpPr>
            <a:spLocks noGrp="1"/>
          </p:cNvSpPr>
          <p:nvPr>
            <p:ph type="chart" sz="quarter" idx="10"/>
          </p:nvPr>
        </p:nvSpPr>
        <p:spPr>
          <a:xfrm>
            <a:off x="359764" y="1476375"/>
            <a:ext cx="8439461" cy="4305300"/>
          </a:xfrm>
        </p:spPr>
        <p:txBody>
          <a:bodyPr anchor="ctr" anchorCtr="1"/>
          <a:lstStyle>
            <a:lvl1pPr>
              <a:buNone/>
              <a:defRPr>
                <a:latin typeface="+mj-lt"/>
              </a:defRPr>
            </a:lvl1pPr>
          </a:lstStyle>
          <a:p>
            <a:r>
              <a:rPr lang="en-US" dirty="0" smtClean="0"/>
              <a:t>Click icon to add chart</a:t>
            </a:r>
            <a:endParaRPr lang="en-US" dirty="0"/>
          </a:p>
        </p:txBody>
      </p:sp>
      <p:sp>
        <p:nvSpPr>
          <p:cNvPr id="4" name="Text Placeholder 9"/>
          <p:cNvSpPr>
            <a:spLocks noGrp="1"/>
          </p:cNvSpPr>
          <p:nvPr>
            <p:ph type="body" sz="quarter" idx="11" hasCustomPrompt="1"/>
          </p:nvPr>
        </p:nvSpPr>
        <p:spPr>
          <a:xfrm>
            <a:off x="249466" y="6062114"/>
            <a:ext cx="7461250" cy="276999"/>
          </a:xfrm>
        </p:spPr>
        <p:txBody>
          <a:bodyPr wrap="square" anchor="b" anchorCtr="0">
            <a:spAutoFit/>
          </a:bodyPr>
          <a:lstStyle>
            <a:lvl1pPr algn="l" defTabSz="804863">
              <a:lnSpc>
                <a:spcPct val="100000"/>
              </a:lnSpc>
              <a:spcBef>
                <a:spcPct val="50000"/>
              </a:spcBef>
              <a:buNone/>
              <a:defRPr sz="1200">
                <a:solidFill>
                  <a:srgbClr val="435153"/>
                </a:solidFill>
                <a:latin typeface="+mj-lt"/>
              </a:defRPr>
            </a:lvl1pPr>
            <a:lvl2pPr>
              <a:buFont typeface="Arial" pitchFamily="34" charset="0"/>
              <a:buNone/>
              <a:defRPr sz="1400"/>
            </a:lvl2pPr>
            <a:lvl3pPr>
              <a:buFont typeface="Arial" pitchFamily="34" charset="0"/>
              <a:buNone/>
              <a:defRPr sz="1400"/>
            </a:lvl3pPr>
            <a:lvl4pPr>
              <a:buFont typeface="Arial" pitchFamily="34" charset="0"/>
              <a:buNone/>
              <a:defRPr sz="1400"/>
            </a:lvl4pPr>
            <a:lvl5pPr>
              <a:buFont typeface="Arial" pitchFamily="34" charset="0"/>
              <a:buNone/>
              <a:defRPr sz="1400"/>
            </a:lvl5pPr>
          </a:lstStyle>
          <a:p>
            <a:pPr lvl="0"/>
            <a:r>
              <a:rPr lang="en-US" dirty="0" smtClean="0"/>
              <a:t>Source: Placeholder for Notes Is 12 Points</a:t>
            </a:r>
          </a:p>
        </p:txBody>
      </p:sp>
    </p:spTree>
  </p:cSld>
  <p:clrMapOvr>
    <a:masterClrMapping/>
  </p:clrMapOvr>
  <p:transition>
    <p:wipe dir="r"/>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ottom title_photo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9702" y="5430244"/>
            <a:ext cx="8558698" cy="838200"/>
          </a:xfrm>
        </p:spPr>
        <p:txBody>
          <a:bodyPr vert="horz" lIns="82296" tIns="45720" rIns="82296" bIns="45720" rtlCol="0" anchor="b" anchorCtr="0">
            <a:noAutofit/>
          </a:bodyPr>
          <a:lstStyle>
            <a:lvl1pPr algn="l" defTabSz="914400" rtl="0" eaLnBrk="1" latinLnBrk="0" hangingPunct="1">
              <a:lnSpc>
                <a:spcPct val="80000"/>
              </a:lnSpc>
              <a:spcBef>
                <a:spcPct val="0"/>
              </a:spcBef>
              <a:buNone/>
              <a:defRPr kumimoji="0" lang="en-US" sz="3600" b="0" i="0" u="none" strike="noStrike" kern="1200" cap="none" spc="0" normalizeH="0" baseline="0" dirty="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r>
              <a:rPr lang="en-US" dirty="0" smtClean="0"/>
              <a:t>Slide Title Goes Here</a:t>
            </a:r>
            <a:endParaRPr lang="en-US" dirty="0"/>
          </a:p>
        </p:txBody>
      </p:sp>
      <p:sp>
        <p:nvSpPr>
          <p:cNvPr id="4" name="Text Placeholder 3"/>
          <p:cNvSpPr>
            <a:spLocks noGrp="1"/>
          </p:cNvSpPr>
          <p:nvPr>
            <p:ph type="body" sz="quarter" idx="10" hasCustomPrompt="1"/>
          </p:nvPr>
        </p:nvSpPr>
        <p:spPr>
          <a:xfrm>
            <a:off x="246888" y="1600200"/>
            <a:ext cx="4005072" cy="3749040"/>
          </a:xfrm>
        </p:spPr>
        <p:txBody>
          <a:bodyPr anchor="ctr" anchorCtr="0">
            <a:normAutofit/>
          </a:bodyPr>
          <a:lstStyle>
            <a:lvl1pPr marL="0" indent="0">
              <a:buFontTx/>
              <a:buNone/>
              <a:defRPr sz="2400" baseline="0">
                <a:solidFill>
                  <a:schemeClr val="tx1">
                    <a:lumMod val="75000"/>
                  </a:schemeClr>
                </a:solidFill>
                <a:latin typeface="+mj-l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Simple text goes here and can wrap to accommodate more lines of information</a:t>
            </a:r>
          </a:p>
        </p:txBody>
      </p:sp>
      <p:sp>
        <p:nvSpPr>
          <p:cNvPr id="6" name="Picture Placeholder 5"/>
          <p:cNvSpPr>
            <a:spLocks noGrp="1"/>
          </p:cNvSpPr>
          <p:nvPr>
            <p:ph type="pic" sz="quarter" idx="11" hasCustomPrompt="1"/>
          </p:nvPr>
        </p:nvSpPr>
        <p:spPr>
          <a:xfrm>
            <a:off x="4873752" y="1947672"/>
            <a:ext cx="3429000" cy="2990088"/>
          </a:xfrm>
        </p:spPr>
        <p:txBody>
          <a:bodyPr anchor="ctr" anchorCtr="1"/>
          <a:lstStyle>
            <a:lvl1pPr algn="ctr">
              <a:buFontTx/>
              <a:buNone/>
              <a:defRPr>
                <a:latin typeface="+mj-lt"/>
              </a:defRPr>
            </a:lvl1pPr>
          </a:lstStyle>
          <a:p>
            <a:r>
              <a:rPr lang="en-US" dirty="0" smtClean="0"/>
              <a:t>Insert photo here</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Bottom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9702" y="5430244"/>
            <a:ext cx="8558698" cy="838200"/>
          </a:xfrm>
        </p:spPr>
        <p:txBody>
          <a:bodyPr vert="horz" lIns="82296" tIns="45720" rIns="82296" bIns="45720" rtlCol="0" anchor="b" anchorCtr="0">
            <a:noAutofit/>
          </a:bodyPr>
          <a:lstStyle>
            <a:lvl1pPr algn="l" defTabSz="914400" rtl="0" eaLnBrk="1" latinLnBrk="0" hangingPunct="1">
              <a:lnSpc>
                <a:spcPct val="80000"/>
              </a:lnSpc>
              <a:spcBef>
                <a:spcPct val="0"/>
              </a:spcBef>
              <a:buNone/>
              <a:defRPr kumimoji="0" lang="en-US" sz="3600" b="0" i="0" u="none" strike="noStrike" kern="1200" cap="none" spc="0" normalizeH="0" baseline="0" dirty="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r>
              <a:rPr lang="en-US" dirty="0" smtClean="0"/>
              <a:t>Slide Title Goes Here</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Quot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493776" y="5852160"/>
            <a:ext cx="8112126" cy="384175"/>
          </a:xfrm>
        </p:spPr>
        <p:txBody>
          <a:bodyPr>
            <a:normAutofit/>
          </a:bodyPr>
          <a:lstStyle>
            <a:lvl1pPr marL="0" indent="0" algn="l"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rgbClr val="493B93"/>
                </a:solidFill>
                <a:latin typeface="+mj-lt"/>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lvl="0" indent="0" algn="l" defTabSz="914400" rtl="0" eaLnBrk="1" latinLnBrk="0" hangingPunct="1">
              <a:spcBef>
                <a:spcPct val="20000"/>
              </a:spcBef>
              <a:buFont typeface="Arial" pitchFamily="34" charset="0"/>
              <a:buNone/>
            </a:pPr>
            <a:r>
              <a:rPr lang="en-US" dirty="0" smtClean="0"/>
              <a:t>Presenter Name and Title Go Here</a:t>
            </a:r>
            <a:endParaRPr lang="en-US" dirty="0"/>
          </a:p>
        </p:txBody>
      </p:sp>
      <p:sp>
        <p:nvSpPr>
          <p:cNvPr id="27" name="Rectangle 3"/>
          <p:cNvSpPr>
            <a:spLocks noChangeArrowheads="1"/>
          </p:cNvSpPr>
          <p:nvPr/>
        </p:nvSpPr>
        <p:spPr bwMode="white">
          <a:xfrm>
            <a:off x="0" y="0"/>
            <a:ext cx="9144000" cy="177800"/>
          </a:xfrm>
          <a:prstGeom prst="rect">
            <a:avLst/>
          </a:prstGeom>
          <a:solidFill>
            <a:schemeClr val="bg2"/>
          </a:solidFill>
          <a:ln w="25400" algn="ctr">
            <a:noFill/>
            <a:miter lim="800000"/>
            <a:headEnd/>
            <a:tailEnd/>
          </a:ln>
          <a:effectLst/>
        </p:spPr>
        <p:txBody>
          <a:bodyPr wrap="none" anchor="ctr"/>
          <a:lstStyle/>
          <a:p>
            <a:endParaRPr lang="en-US">
              <a:latin typeface="+mj-lt"/>
            </a:endParaRPr>
          </a:p>
        </p:txBody>
      </p:sp>
      <p:sp>
        <p:nvSpPr>
          <p:cNvPr id="2" name="Title 1"/>
          <p:cNvSpPr>
            <a:spLocks noGrp="1"/>
          </p:cNvSpPr>
          <p:nvPr>
            <p:ph type="ctrTitle" hasCustomPrompt="1"/>
          </p:nvPr>
        </p:nvSpPr>
        <p:spPr>
          <a:xfrm>
            <a:off x="219456" y="649224"/>
            <a:ext cx="8112125" cy="4480560"/>
          </a:xfrm>
        </p:spPr>
        <p:txBody>
          <a:bodyPr/>
          <a:lstStyle>
            <a:lvl1pPr marL="236538" indent="-236538" algn="l" defTabSz="914400" rtl="0" eaLnBrk="1" latinLnBrk="0" hangingPunct="1">
              <a:lnSpc>
                <a:spcPts val="5200"/>
              </a:lnSpc>
              <a:spcBef>
                <a:spcPct val="20000"/>
              </a:spcBef>
              <a:buClr>
                <a:schemeClr val="tx1"/>
              </a:buClr>
              <a:buFont typeface="Arial" pitchFamily="34" charset="0"/>
              <a:buNone/>
              <a:defRPr kumimoji="0" lang="en-US" sz="5400" b="0" i="0" u="none" strike="noStrike" kern="1200" cap="none" spc="0" normalizeH="0" baseline="0" dirty="0">
                <a:ln>
                  <a:noFill/>
                </a:ln>
                <a:gradFill flip="none" rotWithShape="1">
                  <a:gsLst>
                    <a:gs pos="16000">
                      <a:srgbClr val="6B308D">
                        <a:lumMod val="80000"/>
                        <a:lumOff val="20000"/>
                      </a:srgbClr>
                    </a:gs>
                    <a:gs pos="100000">
                      <a:srgbClr val="28A7DF"/>
                    </a:gs>
                  </a:gsLst>
                  <a:lin ang="1800000" scaled="0"/>
                  <a:tileRect/>
                </a:gradFill>
                <a:effectLst/>
                <a:uLnTx/>
                <a:uFillTx/>
                <a:latin typeface="+mj-lt"/>
                <a:ea typeface="+mj-ea"/>
                <a:cs typeface="Arial" pitchFamily="34" charset="0"/>
              </a:defRPr>
            </a:lvl1pPr>
          </a:lstStyle>
          <a:p>
            <a:r>
              <a:rPr lang="en-US" dirty="0" smtClean="0"/>
              <a:t>“Format large quotes using this slide layout. Be sure to cite your source below.”</a:t>
            </a:r>
            <a:endParaRPr lang="en-US" dirty="0"/>
          </a:p>
        </p:txBody>
      </p:sp>
      <p:sp>
        <p:nvSpPr>
          <p:cNvPr id="49" name="Rectangle 3"/>
          <p:cNvSpPr>
            <a:spLocks noChangeArrowheads="1"/>
          </p:cNvSpPr>
          <p:nvPr/>
        </p:nvSpPr>
        <p:spPr bwMode="hidden">
          <a:xfrm>
            <a:off x="0" y="0"/>
            <a:ext cx="9144000" cy="177800"/>
          </a:xfrm>
          <a:prstGeom prst="rect">
            <a:avLst/>
          </a:prstGeom>
          <a:solidFill>
            <a:srgbClr val="FFFFFF"/>
          </a:solidFill>
          <a:ln w="25400" algn="ctr">
            <a:noFill/>
            <a:miter lim="800000"/>
            <a:headEnd/>
            <a:tailEnd/>
          </a:ln>
          <a:effectLst/>
        </p:spPr>
        <p:txBody>
          <a:bodyPr wrap="none" anchor="ctr"/>
          <a:lstStyle/>
          <a:p>
            <a:endParaRPr lang="en-US">
              <a:latin typeface="+mj-lt"/>
            </a:endParaRPr>
          </a:p>
        </p:txBody>
      </p:sp>
    </p:spTree>
  </p:cSld>
  <p:clrMapOvr>
    <a:masterClrMapping/>
  </p:clrMapOvr>
  <p:transition>
    <p:wipe dir="r"/>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Big Statement">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title" hasCustomPrompt="1"/>
          </p:nvPr>
        </p:nvSpPr>
        <p:spPr>
          <a:xfrm>
            <a:off x="237744" y="484632"/>
            <a:ext cx="8755128" cy="4372131"/>
          </a:xfrm>
        </p:spPr>
        <p:txBody>
          <a:bodyPr anchor="b" anchorCtr="0"/>
          <a:lstStyle>
            <a:lvl1pPr marL="228600" indent="-228600">
              <a:buFont typeface="Arial" pitchFamily="34" charset="0"/>
              <a:buChar char="“"/>
              <a:defRPr sz="6000" spc="-200" baseline="0">
                <a:solidFill>
                  <a:schemeClr val="bg1"/>
                </a:solidFill>
                <a:latin typeface="+mj-lt"/>
              </a:defRPr>
            </a:lvl1pPr>
          </a:lstStyle>
          <a:p>
            <a:r>
              <a:rPr lang="en-US" dirty="0" smtClean="0"/>
              <a:t>Format large quotes using this slide layout. Be sure to cite your source below.”</a:t>
            </a:r>
            <a:endParaRPr lang="en-US" dirty="0"/>
          </a:p>
        </p:txBody>
      </p:sp>
      <p:sp>
        <p:nvSpPr>
          <p:cNvPr id="28" name="Rectangle 5"/>
          <p:cNvSpPr>
            <a:spLocks noChangeArrowheads="1"/>
          </p:cNvSpPr>
          <p:nvPr/>
        </p:nvSpPr>
        <p:spPr bwMode="ltGray">
          <a:xfrm>
            <a:off x="7762659" y="6584513"/>
            <a:ext cx="812991" cy="175257"/>
          </a:xfrm>
          <a:prstGeom prst="rect">
            <a:avLst/>
          </a:prstGeom>
          <a:noFill/>
          <a:ln w="9525">
            <a:noFill/>
            <a:miter lim="800000"/>
            <a:headEnd/>
            <a:tailEnd/>
          </a:ln>
          <a:effectLst/>
        </p:spPr>
        <p:txBody>
          <a:bodyPr wrap="square" lIns="82124" tIns="41061" rIns="82124" bIns="41061" anchor="b">
            <a:spAutoFit/>
          </a:bodyPr>
          <a:lstStyle/>
          <a:p>
            <a:pPr algn="r" defTabSz="814388">
              <a:lnSpc>
                <a:spcPct val="100000"/>
              </a:lnSpc>
            </a:pPr>
            <a:r>
              <a:rPr lang="en-US" sz="600" dirty="0">
                <a:solidFill>
                  <a:schemeClr val="bg1"/>
                </a:solidFill>
                <a:latin typeface="+mj-lt"/>
              </a:rPr>
              <a:t>Cisco </a:t>
            </a:r>
            <a:r>
              <a:rPr lang="en-US" sz="600" dirty="0" smtClean="0">
                <a:solidFill>
                  <a:schemeClr val="bg1"/>
                </a:solidFill>
                <a:latin typeface="+mj-lt"/>
              </a:rPr>
              <a:t>Public</a:t>
            </a:r>
            <a:endParaRPr lang="en-US" sz="600" dirty="0">
              <a:solidFill>
                <a:schemeClr val="bg1"/>
              </a:solidFill>
              <a:latin typeface="+mj-lt"/>
            </a:endParaRPr>
          </a:p>
        </p:txBody>
      </p:sp>
      <p:sp>
        <p:nvSpPr>
          <p:cNvPr id="7" name="Text Placeholder 4"/>
          <p:cNvSpPr>
            <a:spLocks noGrp="1"/>
          </p:cNvSpPr>
          <p:nvPr>
            <p:ph type="body" sz="quarter" idx="11" hasCustomPrompt="1"/>
          </p:nvPr>
        </p:nvSpPr>
        <p:spPr>
          <a:xfrm>
            <a:off x="460248" y="5358903"/>
            <a:ext cx="8574685" cy="614362"/>
          </a:xfrm>
        </p:spPr>
        <p:txBody>
          <a:bodyPr vert="horz" lIns="91440" tIns="45720" rIns="91440" bIns="45720" rtlCol="0">
            <a:normAutofit/>
          </a:bodyPr>
          <a:lstStyle>
            <a:lvl1pPr marL="0" indent="0">
              <a:buNone/>
              <a:defRPr lang="en-US" sz="2400" kern="1200" dirty="0" smtClean="0">
                <a:solidFill>
                  <a:schemeClr val="bg1"/>
                </a:solidFill>
                <a:latin typeface="+mj-lt"/>
                <a:ea typeface="+mn-ea"/>
                <a:cs typeface="+mn-cs"/>
              </a:defRPr>
            </a:lvl1pPr>
          </a:lstStyle>
          <a:p>
            <a:pPr marL="0" lvl="0" indent="0" algn="l" defTabSz="914400" rtl="0" eaLnBrk="1" latinLnBrk="0" hangingPunct="1">
              <a:lnSpc>
                <a:spcPct val="95000"/>
              </a:lnSpc>
              <a:spcBef>
                <a:spcPts val="1440"/>
              </a:spcBef>
              <a:buClr>
                <a:srgbClr val="92D050"/>
              </a:buClr>
              <a:buSzPct val="90000"/>
              <a:buFont typeface="Arial" pitchFamily="34" charset="0"/>
              <a:buNone/>
              <a:tabLst/>
            </a:pPr>
            <a:r>
              <a:rPr lang="en-US" dirty="0" smtClean="0"/>
              <a:t>Source</a:t>
            </a:r>
            <a:endParaRPr lang="en-US" dirty="0"/>
          </a:p>
        </p:txBody>
      </p:sp>
      <p:sp>
        <p:nvSpPr>
          <p:cNvPr id="21"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FFFFFF"/>
                </a:solidFill>
                <a:latin typeface="+mj-lt"/>
              </a:rPr>
              <a:t>© 2013 Cisco and/or its affiliates. All rights reserved.</a:t>
            </a:r>
            <a:endParaRPr lang="en-US" sz="600" dirty="0">
              <a:solidFill>
                <a:srgbClr val="FFFFFF"/>
              </a:solidFill>
              <a:latin typeface="+mj-lt"/>
            </a:endParaRPr>
          </a:p>
        </p:txBody>
      </p:sp>
      <p:sp>
        <p:nvSpPr>
          <p:cNvPr id="22"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chemeClr val="bg1"/>
                </a:solidFill>
                <a:latin typeface="+mj-lt"/>
              </a:rPr>
              <a:pPr algn="r" defTabSz="814388">
                <a:lnSpc>
                  <a:spcPct val="100000"/>
                </a:lnSpc>
              </a:pPr>
              <a:t>‹#›</a:t>
            </a:fld>
            <a:endParaRPr lang="en-US" sz="600" dirty="0">
              <a:solidFill>
                <a:schemeClr val="bg1"/>
              </a:solidFill>
              <a:latin typeface="+mj-lt"/>
            </a:endParaRPr>
          </a:p>
        </p:txBody>
      </p:sp>
    </p:spTree>
  </p:cSld>
  <p:clrMapOvr>
    <a:masterClrMapping/>
  </p:clrMapOvr>
  <p:transition>
    <p:wipe dir="r"/>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Storytellin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29702" y="1918741"/>
            <a:ext cx="4117446" cy="3020518"/>
          </a:xfrm>
        </p:spPr>
        <p:txBody>
          <a:bodyPr vert="horz" lIns="82296" tIns="45720" rIns="82296" bIns="45720" rtlCol="0" anchor="ctr" anchorCtr="0">
            <a:noAutofit/>
          </a:bodyPr>
          <a:lstStyle>
            <a:lvl1pPr marL="0" indent="0" algn="l" defTabSz="914400" rtl="0" eaLnBrk="1" latinLnBrk="0" hangingPunct="1">
              <a:lnSpc>
                <a:spcPct val="80000"/>
              </a:lnSpc>
              <a:spcBef>
                <a:spcPct val="0"/>
              </a:spcBef>
              <a:buClr>
                <a:schemeClr val="tx1"/>
              </a:buClr>
              <a:buFont typeface="Ciscolight" pitchFamily="2" charset="0"/>
              <a:buNone/>
              <a:defRPr kumimoji="0" lang="en-US" sz="5400" b="0" i="0" u="none" strike="noStrike" kern="1200" cap="none" spc="0" normalizeH="0" baseline="0" dirty="0">
                <a:ln>
                  <a:noFill/>
                </a:ln>
                <a:gradFill flip="none" rotWithShape="1">
                  <a:gsLst>
                    <a:gs pos="16000">
                      <a:srgbClr val="6B308D">
                        <a:lumMod val="80000"/>
                        <a:lumOff val="20000"/>
                      </a:srgbClr>
                    </a:gs>
                    <a:gs pos="100000">
                      <a:srgbClr val="28A7DF"/>
                    </a:gs>
                  </a:gsLst>
                  <a:lin ang="1800000" scaled="0"/>
                  <a:tileRect/>
                </a:gradFill>
                <a:effectLst/>
                <a:uLnTx/>
                <a:uFillTx/>
                <a:latin typeface="+mj-lt"/>
                <a:ea typeface="+mj-ea"/>
                <a:cs typeface="Arial" pitchFamily="34" charset="0"/>
              </a:defRPr>
            </a:lvl1pPr>
          </a:lstStyle>
          <a:p>
            <a:r>
              <a:rPr lang="en-US" dirty="0" smtClean="0"/>
              <a:t>Telling Shared Experiences</a:t>
            </a:r>
            <a:endParaRPr lang="en-US" dirty="0"/>
          </a:p>
        </p:txBody>
      </p:sp>
      <p:sp>
        <p:nvSpPr>
          <p:cNvPr id="9" name="Text Placeholder 3"/>
          <p:cNvSpPr>
            <a:spLocks noGrp="1"/>
          </p:cNvSpPr>
          <p:nvPr>
            <p:ph type="body" sz="quarter" idx="11" hasCustomPrompt="1"/>
          </p:nvPr>
        </p:nvSpPr>
        <p:spPr>
          <a:xfrm>
            <a:off x="4922519" y="777667"/>
            <a:ext cx="3895344" cy="5287676"/>
          </a:xfrm>
        </p:spPr>
        <p:txBody>
          <a:bodyPr anchor="ctr" anchorCtr="0">
            <a:normAutofit/>
          </a:bodyPr>
          <a:lstStyle>
            <a:lvl1pPr marL="0" indent="0">
              <a:buFontTx/>
              <a:buNone/>
              <a:defRPr lang="en-US" sz="2000" kern="1200" dirty="0">
                <a:solidFill>
                  <a:srgbClr val="493B93"/>
                </a:solidFill>
                <a:latin typeface="+mj-lt"/>
                <a:ea typeface="+mn-ea"/>
                <a:cs typeface="+mn-cs"/>
              </a:defRPr>
            </a:lvl1pPr>
            <a:lvl2pPr>
              <a:defRPr sz="2000"/>
            </a:lvl2pPr>
            <a:lvl3pPr>
              <a:defRPr sz="2000"/>
            </a:lvl3pPr>
            <a:lvl4pPr>
              <a:defRPr sz="2000"/>
            </a:lvl4pPr>
            <a:lvl5pPr>
              <a:defRPr sz="2000"/>
            </a:lvl5pPr>
          </a:lstStyle>
          <a:p>
            <a:pPr marL="0" lvl="0" indent="0" algn="l" defTabSz="914400" rtl="0" eaLnBrk="1" latinLnBrk="0" hangingPunct="1">
              <a:lnSpc>
                <a:spcPts val="2400"/>
              </a:lnSpc>
              <a:spcBef>
                <a:spcPts val="0"/>
              </a:spcBef>
              <a:buClr>
                <a:srgbClr val="435153"/>
              </a:buClr>
              <a:buFont typeface="Arial" pitchFamily="34" charset="0"/>
              <a:buNone/>
            </a:pPr>
            <a:r>
              <a:rPr lang="en-US" dirty="0" smtClean="0"/>
              <a:t>Tell your story here</a:t>
            </a:r>
            <a:endParaRPr lang="en-US" dirty="0"/>
          </a:p>
        </p:txBody>
      </p:sp>
      <p:cxnSp>
        <p:nvCxnSpPr>
          <p:cNvPr id="5" name="Straight Connector 4"/>
          <p:cNvCxnSpPr/>
          <p:nvPr userDrawn="1"/>
        </p:nvCxnSpPr>
        <p:spPr>
          <a:xfrm>
            <a:off x="4486587" y="777667"/>
            <a:ext cx="0" cy="5287676"/>
          </a:xfrm>
          <a:prstGeom prst="line">
            <a:avLst/>
          </a:prstGeom>
          <a:ln w="76200" cap="rnd">
            <a:gradFill>
              <a:gsLst>
                <a:gs pos="0">
                  <a:schemeClr val="tx1"/>
                </a:gs>
                <a:gs pos="50000">
                  <a:schemeClr val="accent4"/>
                </a:gs>
                <a:gs pos="100000">
                  <a:schemeClr val="tx2"/>
                </a:gs>
              </a:gsLst>
              <a:lin ang="120000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20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00"/>
                                        <p:tgtEl>
                                          <p:spTgt spid="4"/>
                                        </p:tgtEl>
                                      </p:cBhvr>
                                    </p:animEffect>
                                  </p:childTnLst>
                                </p:cTn>
                              </p:par>
                              <p:par>
                                <p:cTn id="8" presetID="10" presetClass="entr" presetSubtype="0" fill="hold" grpId="0" nodeType="withEffect">
                                  <p:stCondLst>
                                    <p:cond delay="40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11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build="p">
        <p:tmplLst>
          <p:tmpl lvl="1">
            <p:tnLst>
              <p:par>
                <p:cTn presetID="10" presetClass="entr" presetSubtype="0" fill="hold" nodeType="withEffect">
                  <p:stCondLst>
                    <p:cond delay="400"/>
                  </p:stCondLst>
                  <p:childTnLst>
                    <p:set>
                      <p:cBhvr>
                        <p:cTn dur="1" fill="hold">
                          <p:stCondLst>
                            <p:cond delay="0"/>
                          </p:stCondLst>
                        </p:cTn>
                        <p:tgtEl>
                          <p:spTgt spid="9"/>
                        </p:tgtEl>
                        <p:attrNameLst>
                          <p:attrName>style.visibility</p:attrName>
                        </p:attrNameLst>
                      </p:cBhvr>
                      <p:to>
                        <p:strVal val="visible"/>
                      </p:to>
                    </p:set>
                    <p:animEffect transition="in" filter="fade">
                      <p:cBhvr>
                        <p:cTn dur="1100"/>
                        <p:tgtEl>
                          <p:spTgt spid="9"/>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48" name="Subtitle 2"/>
          <p:cNvSpPr>
            <a:spLocks noGrp="1"/>
          </p:cNvSpPr>
          <p:nvPr>
            <p:ph type="subTitle" idx="1" hasCustomPrompt="1"/>
          </p:nvPr>
        </p:nvSpPr>
        <p:spPr>
          <a:xfrm>
            <a:off x="236382" y="4464066"/>
            <a:ext cx="3657600" cy="384721"/>
          </a:xfrm>
        </p:spPr>
        <p:txBody>
          <a:bodyPr>
            <a:spAutoFit/>
          </a:bodyPr>
          <a:lstStyle>
            <a:lvl1pPr marL="0" marR="0" indent="0" algn="l" defTabSz="914400" rtl="0" eaLnBrk="1" fontAlgn="auto" latinLnBrk="0" hangingPunct="1">
              <a:lnSpc>
                <a:spcPct val="95000"/>
              </a:lnSpc>
              <a:spcBef>
                <a:spcPct val="20000"/>
              </a:spcBef>
              <a:spcAft>
                <a:spcPts val="0"/>
              </a:spcAft>
              <a:buClr>
                <a:srgbClr val="92D050"/>
              </a:buClr>
              <a:buSzPct val="90000"/>
              <a:buFont typeface="Arial" pitchFamily="34" charset="0"/>
              <a:buNone/>
              <a:tabLst/>
              <a:defRPr lang="en-US" sz="2000" kern="1200" dirty="0">
                <a:solidFill>
                  <a:schemeClr val="bg1"/>
                </a:solidFill>
                <a:latin typeface="+mj-lt"/>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95000"/>
              </a:lnSpc>
              <a:spcBef>
                <a:spcPct val="20000"/>
              </a:spcBef>
              <a:spcAft>
                <a:spcPts val="0"/>
              </a:spcAft>
              <a:buClr>
                <a:srgbClr val="92D050"/>
              </a:buClr>
              <a:buSzPct val="90000"/>
              <a:buFont typeface="Arial" pitchFamily="34" charset="0"/>
              <a:buNone/>
              <a:tabLst/>
              <a:defRPr/>
            </a:pPr>
            <a:r>
              <a:rPr lang="en-US" dirty="0" smtClean="0"/>
              <a:t>Speaker Name</a:t>
            </a:r>
          </a:p>
        </p:txBody>
      </p:sp>
      <p:sp>
        <p:nvSpPr>
          <p:cNvPr id="50" name="Title 1"/>
          <p:cNvSpPr>
            <a:spLocks noGrp="1"/>
          </p:cNvSpPr>
          <p:nvPr>
            <p:ph type="ctrTitle" hasCustomPrompt="1"/>
          </p:nvPr>
        </p:nvSpPr>
        <p:spPr>
          <a:xfrm>
            <a:off x="221393" y="1248229"/>
            <a:ext cx="8112125" cy="2907239"/>
          </a:xfrm>
        </p:spPr>
        <p:txBody>
          <a:bodyPr/>
          <a:lstStyle>
            <a:lvl1pPr algn="l" defTabSz="914400" rtl="0" eaLnBrk="1" latinLnBrk="0" hangingPunct="1">
              <a:lnSpc>
                <a:spcPts val="6200"/>
              </a:lnSpc>
              <a:spcBef>
                <a:spcPct val="0"/>
              </a:spcBef>
              <a:buNone/>
              <a:defRPr lang="en-US" sz="5400" b="0" kern="1200" dirty="0">
                <a:solidFill>
                  <a:schemeClr val="bg1"/>
                </a:solidFill>
                <a:latin typeface="+mj-lt"/>
                <a:ea typeface="+mj-ea"/>
                <a:cs typeface="Arial" pitchFamily="34" charset="0"/>
              </a:defRPr>
            </a:lvl1pPr>
          </a:lstStyle>
          <a:p>
            <a:r>
              <a:rPr lang="en-US" dirty="0" smtClean="0"/>
              <a:t>Presentation Title Goes Here</a:t>
            </a:r>
            <a:endParaRPr lang="en-US" dirty="0"/>
          </a:p>
        </p:txBody>
      </p:sp>
      <p:pic>
        <p:nvPicPr>
          <p:cNvPr id="44" name="Picture 2"/>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5912068" y="330200"/>
            <a:ext cx="2889136" cy="480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 Placeholder 3"/>
          <p:cNvSpPr>
            <a:spLocks noGrp="1"/>
          </p:cNvSpPr>
          <p:nvPr>
            <p:ph type="body" sz="quarter" idx="10" hasCustomPrompt="1"/>
          </p:nvPr>
        </p:nvSpPr>
        <p:spPr>
          <a:xfrm>
            <a:off x="236383" y="4862154"/>
            <a:ext cx="3657600" cy="355482"/>
          </a:xfrm>
        </p:spPr>
        <p:txBody>
          <a:bodyPr wrap="square">
            <a:spAutoFit/>
          </a:bodyPr>
          <a:lstStyle>
            <a:lvl1pPr marL="0" indent="0">
              <a:buFontTx/>
              <a:buNone/>
              <a:defRPr sz="1800">
                <a:solidFill>
                  <a:schemeClr val="bg1"/>
                </a:solidFill>
              </a:defRPr>
            </a:lvl1pPr>
          </a:lstStyle>
          <a:p>
            <a:pPr lvl="0"/>
            <a:r>
              <a:rPr lang="en-US" dirty="0" smtClean="0"/>
              <a:t>Speaker Title</a:t>
            </a:r>
            <a:endParaRPr lang="en-US" dirty="0"/>
          </a:p>
        </p:txBody>
      </p:sp>
      <p:sp>
        <p:nvSpPr>
          <p:cNvPr id="8" name="Text Placeholder 5"/>
          <p:cNvSpPr>
            <a:spLocks noGrp="1"/>
          </p:cNvSpPr>
          <p:nvPr>
            <p:ph type="body" sz="quarter" idx="11" hasCustomPrompt="1"/>
          </p:nvPr>
        </p:nvSpPr>
        <p:spPr>
          <a:xfrm>
            <a:off x="236382" y="5231003"/>
            <a:ext cx="3657600" cy="297004"/>
          </a:xfrm>
        </p:spPr>
        <p:txBody>
          <a:bodyPr>
            <a:spAutoFit/>
          </a:bodyPr>
          <a:lstStyle>
            <a:lvl1pPr marL="0" indent="0">
              <a:buFontTx/>
              <a:buNone/>
              <a:defRPr sz="1400">
                <a:solidFill>
                  <a:schemeClr val="bg1"/>
                </a:solidFill>
              </a:defRPr>
            </a:lvl1pPr>
          </a:lstStyle>
          <a:p>
            <a:pPr lvl="0"/>
            <a:r>
              <a:rPr lang="en-US" dirty="0" smtClean="0"/>
              <a:t>Date</a:t>
            </a:r>
            <a:endParaRPr lang="en-US" dirty="0"/>
          </a:p>
        </p:txBody>
      </p:sp>
    </p:spTree>
    <p:extLst>
      <p:ext uri="{BB962C8B-B14F-4D97-AF65-F5344CB8AC3E}">
        <p14:creationId xmlns:p14="http://schemas.microsoft.com/office/powerpoint/2010/main" val="1570477232"/>
      </p:ext>
    </p:extLst>
  </p:cSld>
  <p:clrMapOvr>
    <a:masterClrMapping/>
  </p:clrMapOvr>
  <p:transition>
    <p:wipe dir="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Demo">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236383" y="4279392"/>
            <a:ext cx="4684867" cy="384175"/>
          </a:xfrm>
        </p:spPr>
        <p:txBody>
          <a:bodyPr vert="horz" lIns="91440" tIns="45720" rIns="91440" bIns="45720" rtlCol="0">
            <a:normAutofit/>
          </a:bodyPr>
          <a:lstStyle>
            <a:lvl1pPr marL="0" indent="0" algn="l" defTabSz="914400" rtl="0" eaLnBrk="1" latinLnBrk="0" hangingPunct="1">
              <a:lnSpc>
                <a:spcPct val="95000"/>
              </a:lnSpc>
              <a:spcBef>
                <a:spcPct val="20000"/>
              </a:spcBef>
              <a:buClr>
                <a:srgbClr val="92D050"/>
              </a:buClr>
              <a:buSzPct val="90000"/>
              <a:buFont typeface="Arial" pitchFamily="34" charset="0"/>
              <a:buNone/>
              <a:tabLst/>
              <a:defRPr kumimoji="0" lang="en-US" sz="2000" b="0" i="0" u="none" strike="noStrike" kern="1200" cap="none" spc="0" normalizeH="0" baseline="0" dirty="0">
                <a:ln>
                  <a:noFill/>
                </a:ln>
                <a:solidFill>
                  <a:srgbClr val="493B93"/>
                </a:solidFill>
                <a:effectLst/>
                <a:uLnTx/>
                <a:uFillTx/>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lvl="0" indent="0" algn="l" defTabSz="914400" rtl="0" eaLnBrk="1" latinLnBrk="0" hangingPunct="1">
              <a:lnSpc>
                <a:spcPct val="95000"/>
              </a:lnSpc>
              <a:spcBef>
                <a:spcPts val="1440"/>
              </a:spcBef>
              <a:buClr>
                <a:srgbClr val="92D050"/>
              </a:buClr>
              <a:buSzPct val="90000"/>
              <a:buFont typeface="Arial" pitchFamily="34" charset="0"/>
              <a:buNone/>
              <a:tabLst/>
            </a:pPr>
            <a:r>
              <a:rPr lang="en-US" dirty="0" smtClean="0"/>
              <a:t>Presenter Name and Title Go Here</a:t>
            </a:r>
            <a:endParaRPr lang="en-US" dirty="0"/>
          </a:p>
        </p:txBody>
      </p:sp>
      <p:sp>
        <p:nvSpPr>
          <p:cNvPr id="27" name="Rectangle 3"/>
          <p:cNvSpPr>
            <a:spLocks noChangeArrowheads="1"/>
          </p:cNvSpPr>
          <p:nvPr/>
        </p:nvSpPr>
        <p:spPr bwMode="white">
          <a:xfrm>
            <a:off x="0" y="0"/>
            <a:ext cx="9144000" cy="177800"/>
          </a:xfrm>
          <a:prstGeom prst="rect">
            <a:avLst/>
          </a:prstGeom>
          <a:solidFill>
            <a:schemeClr val="bg2"/>
          </a:solidFill>
          <a:ln w="25400" algn="ctr">
            <a:noFill/>
            <a:miter lim="800000"/>
            <a:headEnd/>
            <a:tailEnd/>
          </a:ln>
          <a:effectLst/>
        </p:spPr>
        <p:txBody>
          <a:bodyPr wrap="none" anchor="ctr"/>
          <a:lstStyle/>
          <a:p>
            <a:endParaRPr lang="en-US">
              <a:latin typeface="+mj-lt"/>
            </a:endParaRPr>
          </a:p>
        </p:txBody>
      </p:sp>
      <p:sp>
        <p:nvSpPr>
          <p:cNvPr id="2" name="Title 1"/>
          <p:cNvSpPr>
            <a:spLocks noGrp="1"/>
          </p:cNvSpPr>
          <p:nvPr>
            <p:ph type="ctrTitle" hasCustomPrompt="1"/>
          </p:nvPr>
        </p:nvSpPr>
        <p:spPr>
          <a:xfrm>
            <a:off x="208693" y="3282696"/>
            <a:ext cx="4712557" cy="1022350"/>
          </a:xfrm>
        </p:spPr>
        <p:txBody>
          <a:bodyPr vert="horz" lIns="82296" tIns="45720" rIns="82296" bIns="45720" rtlCol="0" anchor="b" anchorCtr="0">
            <a:noAutofit/>
          </a:bodyPr>
          <a:lstStyle>
            <a:lvl1pPr marL="0" indent="0" algn="l" defTabSz="914400" rtl="0" eaLnBrk="1" latinLnBrk="0" hangingPunct="1">
              <a:lnSpc>
                <a:spcPct val="80000"/>
              </a:lnSpc>
              <a:spcBef>
                <a:spcPct val="0"/>
              </a:spcBef>
              <a:buClr>
                <a:schemeClr val="tx1"/>
              </a:buClr>
              <a:buFont typeface="Ciscolight" pitchFamily="2" charset="0"/>
              <a:buNone/>
              <a:defRPr lang="en-US" sz="6000" b="0" kern="1200" spc="0" dirty="0">
                <a:gradFill flip="none" rotWithShape="1">
                  <a:gsLst>
                    <a:gs pos="16000">
                      <a:srgbClr val="6B308D">
                        <a:lumMod val="80000"/>
                        <a:lumOff val="20000"/>
                      </a:srgbClr>
                    </a:gs>
                    <a:gs pos="100000">
                      <a:srgbClr val="28A7DF"/>
                    </a:gs>
                  </a:gsLst>
                  <a:lin ang="1800000" scaled="0"/>
                  <a:tileRect/>
                </a:gradFill>
                <a:latin typeface="+mj-lt"/>
                <a:ea typeface="+mj-ea"/>
                <a:cs typeface="Arial" pitchFamily="34" charset="0"/>
              </a:defRPr>
            </a:lvl1pPr>
          </a:lstStyle>
          <a:p>
            <a:pPr marL="0" lvl="0" indent="0" algn="l" defTabSz="914400" rtl="0" eaLnBrk="1" latinLnBrk="0" hangingPunct="1">
              <a:lnSpc>
                <a:spcPct val="85000"/>
              </a:lnSpc>
              <a:spcBef>
                <a:spcPct val="0"/>
              </a:spcBef>
              <a:buClr>
                <a:schemeClr val="tx1"/>
              </a:buClr>
              <a:buFont typeface="Ciscolight" pitchFamily="2" charset="0"/>
              <a:buNone/>
            </a:pPr>
            <a:r>
              <a:rPr lang="en-US" dirty="0" smtClean="0"/>
              <a:t>Demo Title</a:t>
            </a:r>
            <a:endParaRPr lang="en-US" dirty="0"/>
          </a:p>
        </p:txBody>
      </p:sp>
      <p:sp>
        <p:nvSpPr>
          <p:cNvPr id="49" name="Rectangle 3"/>
          <p:cNvSpPr>
            <a:spLocks noChangeArrowheads="1"/>
          </p:cNvSpPr>
          <p:nvPr/>
        </p:nvSpPr>
        <p:spPr bwMode="hidden">
          <a:xfrm>
            <a:off x="0" y="0"/>
            <a:ext cx="9144000" cy="177800"/>
          </a:xfrm>
          <a:prstGeom prst="rect">
            <a:avLst/>
          </a:prstGeom>
          <a:solidFill>
            <a:srgbClr val="FFFFFF"/>
          </a:solidFill>
          <a:ln w="25400" algn="ctr">
            <a:noFill/>
            <a:miter lim="800000"/>
            <a:headEnd/>
            <a:tailEnd/>
          </a:ln>
          <a:effectLst/>
        </p:spPr>
        <p:txBody>
          <a:bodyPr wrap="none" anchor="ctr"/>
          <a:lstStyle/>
          <a:p>
            <a:endParaRPr lang="en-US">
              <a:latin typeface="+mj-lt"/>
            </a:endParaRPr>
          </a:p>
        </p:txBody>
      </p:sp>
      <p:sp>
        <p:nvSpPr>
          <p:cNvPr id="31" name="Picture Placeholder 30"/>
          <p:cNvSpPr>
            <a:spLocks noGrp="1"/>
          </p:cNvSpPr>
          <p:nvPr>
            <p:ph type="pic" sz="quarter" idx="10" hasCustomPrompt="1"/>
          </p:nvPr>
        </p:nvSpPr>
        <p:spPr>
          <a:xfrm>
            <a:off x="5540375" y="1917700"/>
            <a:ext cx="2676525" cy="2889250"/>
          </a:xfrm>
        </p:spPr>
        <p:txBody>
          <a:bodyPr anchor="ctr" anchorCtr="1"/>
          <a:lstStyle>
            <a:lvl1pPr algn="ctr">
              <a:buFontTx/>
              <a:buNone/>
              <a:defRPr>
                <a:latin typeface="+mj-lt"/>
              </a:defRPr>
            </a:lvl1pPr>
          </a:lstStyle>
          <a:p>
            <a:r>
              <a:rPr lang="en-US" dirty="0" smtClean="0"/>
              <a:t>Insert photo here</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single photo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9" name="Rectangle 28"/>
          <p:cNvSpPr/>
          <p:nvPr/>
        </p:nvSpPr>
        <p:spPr>
          <a:xfrm>
            <a:off x="1891875" y="795528"/>
            <a:ext cx="5349240" cy="4005072"/>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3" name="Rectangle 22"/>
          <p:cNvSpPr/>
          <p:nvPr userDrawn="1"/>
        </p:nvSpPr>
        <p:spPr>
          <a:xfrm>
            <a:off x="1891874" y="4794352"/>
            <a:ext cx="5347552" cy="996372"/>
          </a:xfrm>
          <a:prstGeom prst="rect">
            <a:avLst/>
          </a:prstGeom>
          <a:solidFill>
            <a:schemeClr val="bg1"/>
          </a:solidFill>
          <a:ln>
            <a:noFill/>
          </a:ln>
          <a:effectLst>
            <a:outerShdw blurRad="1143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6" name="Picture Placeholder 25"/>
          <p:cNvSpPr>
            <a:spLocks noGrp="1"/>
          </p:cNvSpPr>
          <p:nvPr>
            <p:ph type="pic" sz="quarter" idx="10" hasCustomPrompt="1"/>
          </p:nvPr>
        </p:nvSpPr>
        <p:spPr>
          <a:xfrm>
            <a:off x="1900238" y="795528"/>
            <a:ext cx="5329238" cy="4005072"/>
          </a:xfrm>
          <a:solidFill>
            <a:schemeClr val="bg1">
              <a:alpha val="30000"/>
            </a:schemeClr>
          </a:solidFill>
          <a:ln>
            <a:solidFill>
              <a:srgbClr val="FFFFFF"/>
            </a:solidFill>
          </a:ln>
        </p:spPr>
        <p:txBody>
          <a:bodyPr anchor="ctr" anchorCtr="0"/>
          <a:lstStyle>
            <a:lvl1pPr algn="ctr">
              <a:buFontTx/>
              <a:buNone/>
              <a:defRPr>
                <a:solidFill>
                  <a:schemeClr val="bg1"/>
                </a:solidFill>
                <a:latin typeface="+mj-lt"/>
              </a:defRPr>
            </a:lvl1pPr>
          </a:lstStyle>
          <a:p>
            <a:r>
              <a:rPr lang="en-US" dirty="0" smtClean="0"/>
              <a:t>Insert photo here</a:t>
            </a:r>
            <a:endParaRPr lang="en-US" dirty="0"/>
          </a:p>
        </p:txBody>
      </p:sp>
      <p:sp>
        <p:nvSpPr>
          <p:cNvPr id="11" name="Title 10"/>
          <p:cNvSpPr>
            <a:spLocks noGrp="1"/>
          </p:cNvSpPr>
          <p:nvPr>
            <p:ph type="title"/>
          </p:nvPr>
        </p:nvSpPr>
        <p:spPr>
          <a:xfrm>
            <a:off x="2065871" y="4873438"/>
            <a:ext cx="5074070" cy="838200"/>
          </a:xfrm>
        </p:spPr>
        <p:txBody>
          <a:bodyPr anchor="ctr"/>
          <a:lstStyle>
            <a:lvl1pPr>
              <a:defRPr sz="2600">
                <a:latin typeface="+mj-lt"/>
              </a:defRPr>
            </a:lvl1pPr>
          </a:lstStyle>
          <a:p>
            <a:r>
              <a:rPr lang="en-US" smtClean="0"/>
              <a:t>Click to edit Master title style</a:t>
            </a:r>
            <a:endParaRPr lang="en-US" dirty="0"/>
          </a:p>
        </p:txBody>
      </p:sp>
      <p:sp>
        <p:nvSpPr>
          <p:cNvPr id="8" name="Rectangle 5"/>
          <p:cNvSpPr>
            <a:spLocks noChangeArrowheads="1"/>
          </p:cNvSpPr>
          <p:nvPr userDrawn="1"/>
        </p:nvSpPr>
        <p:spPr bwMode="ltGray">
          <a:xfrm>
            <a:off x="7762659" y="6584513"/>
            <a:ext cx="812991" cy="175257"/>
          </a:xfrm>
          <a:prstGeom prst="rect">
            <a:avLst/>
          </a:prstGeom>
          <a:noFill/>
          <a:ln w="9525">
            <a:noFill/>
            <a:miter lim="800000"/>
            <a:headEnd/>
            <a:tailEnd/>
          </a:ln>
          <a:effectLst/>
        </p:spPr>
        <p:txBody>
          <a:bodyPr wrap="square" lIns="82124" tIns="41061" rIns="82124" bIns="41061" anchor="b">
            <a:spAutoFit/>
          </a:bodyPr>
          <a:lstStyle/>
          <a:p>
            <a:pPr algn="r" defTabSz="814388">
              <a:lnSpc>
                <a:spcPct val="100000"/>
              </a:lnSpc>
            </a:pPr>
            <a:r>
              <a:rPr lang="en-US" sz="600" dirty="0">
                <a:solidFill>
                  <a:schemeClr val="bg1"/>
                </a:solidFill>
                <a:latin typeface="+mj-lt"/>
              </a:rPr>
              <a:t>Cisco </a:t>
            </a:r>
            <a:r>
              <a:rPr lang="en-US" sz="600" dirty="0" smtClean="0">
                <a:solidFill>
                  <a:schemeClr val="bg1"/>
                </a:solidFill>
                <a:latin typeface="+mj-lt"/>
              </a:rPr>
              <a:t>Public</a:t>
            </a:r>
            <a:endParaRPr lang="en-US" sz="600" dirty="0">
              <a:solidFill>
                <a:schemeClr val="bg1"/>
              </a:solidFill>
              <a:latin typeface="+mj-lt"/>
            </a:endParaRPr>
          </a:p>
        </p:txBody>
      </p:sp>
      <p:sp>
        <p:nvSpPr>
          <p:cNvPr id="10"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FFFFFF"/>
                </a:solidFill>
                <a:latin typeface="+mj-lt"/>
              </a:rPr>
              <a:t>© 2013 Cisco and/or its affiliates. All rights reserved.</a:t>
            </a:r>
            <a:endParaRPr lang="en-US" sz="600" dirty="0">
              <a:solidFill>
                <a:srgbClr val="FFFFFF"/>
              </a:solidFill>
              <a:latin typeface="+mj-lt"/>
            </a:endParaRPr>
          </a:p>
        </p:txBody>
      </p:sp>
      <p:sp>
        <p:nvSpPr>
          <p:cNvPr id="12"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chemeClr val="bg1"/>
                </a:solidFill>
                <a:latin typeface="+mj-lt"/>
              </a:rPr>
              <a:pPr algn="r" defTabSz="814388">
                <a:lnSpc>
                  <a:spcPct val="100000"/>
                </a:lnSpc>
              </a:pPr>
              <a:t>‹#›</a:t>
            </a:fld>
            <a:endParaRPr lang="en-US" sz="600" dirty="0">
              <a:solidFill>
                <a:schemeClr val="bg1"/>
              </a:solidFill>
              <a:latin typeface="+mj-lt"/>
            </a:endParaRPr>
          </a:p>
        </p:txBody>
      </p:sp>
    </p:spTree>
  </p:cSld>
  <p:clrMapOvr>
    <a:masterClrMapping/>
  </p:clrMapOvr>
  <p:transition>
    <p:wipe dir="r"/>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Small photo_top lef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32" name="Rectangle 31"/>
          <p:cNvSpPr/>
          <p:nvPr/>
        </p:nvSpPr>
        <p:spPr>
          <a:xfrm>
            <a:off x="338328" y="310896"/>
            <a:ext cx="3273552" cy="2459736"/>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6" name="Picture Placeholder 25"/>
          <p:cNvSpPr>
            <a:spLocks noGrp="1"/>
          </p:cNvSpPr>
          <p:nvPr>
            <p:ph type="pic" sz="quarter" idx="10" hasCustomPrompt="1"/>
          </p:nvPr>
        </p:nvSpPr>
        <p:spPr>
          <a:xfrm>
            <a:off x="338328" y="310896"/>
            <a:ext cx="3273552" cy="2459736"/>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9" name="Title 8"/>
          <p:cNvSpPr>
            <a:spLocks noGrp="1"/>
          </p:cNvSpPr>
          <p:nvPr>
            <p:ph type="title" hasCustomPrompt="1"/>
          </p:nvPr>
        </p:nvSpPr>
        <p:spPr>
          <a:xfrm>
            <a:off x="229703" y="3429000"/>
            <a:ext cx="7009298" cy="1421928"/>
          </a:xfrm>
        </p:spPr>
        <p:txBody>
          <a:bodyPr anchor="t">
            <a:spAutoFit/>
          </a:bodyPr>
          <a:lstStyle>
            <a:lvl1pPr marL="0" marR="0" indent="0" algn="l" defTabSz="914400" rtl="0" eaLnBrk="1" fontAlgn="auto" latinLnBrk="0" hangingPunct="1">
              <a:lnSpc>
                <a:spcPct val="80000"/>
              </a:lnSpc>
              <a:spcBef>
                <a:spcPct val="0"/>
              </a:spcBef>
              <a:spcAft>
                <a:spcPts val="0"/>
              </a:spcAft>
              <a:buClrTx/>
              <a:buSzTx/>
              <a:buFontTx/>
              <a:buNone/>
              <a:tabLst/>
              <a:defRPr sz="5400">
                <a:solidFill>
                  <a:schemeClr val="bg1"/>
                </a:solidFill>
                <a:latin typeface="+mj-lt"/>
              </a:defRPr>
            </a:lvl1pPr>
          </a:lstStyle>
          <a:p>
            <a:r>
              <a:rPr lang="en-US" dirty="0" smtClean="0"/>
              <a:t>Large photo </a:t>
            </a:r>
            <a:br>
              <a:rPr lang="en-US" dirty="0" smtClean="0"/>
            </a:br>
            <a:r>
              <a:rPr lang="en-US" dirty="0" smtClean="0"/>
              <a:t>caption here.</a:t>
            </a:r>
          </a:p>
        </p:txBody>
      </p:sp>
      <p:sp>
        <p:nvSpPr>
          <p:cNvPr id="7" name="Rectangle 5"/>
          <p:cNvSpPr>
            <a:spLocks noChangeArrowheads="1"/>
          </p:cNvSpPr>
          <p:nvPr userDrawn="1"/>
        </p:nvSpPr>
        <p:spPr bwMode="ltGray">
          <a:xfrm>
            <a:off x="7762659" y="6584513"/>
            <a:ext cx="812991" cy="175257"/>
          </a:xfrm>
          <a:prstGeom prst="rect">
            <a:avLst/>
          </a:prstGeom>
          <a:noFill/>
          <a:ln w="9525">
            <a:noFill/>
            <a:miter lim="800000"/>
            <a:headEnd/>
            <a:tailEnd/>
          </a:ln>
          <a:effectLst/>
        </p:spPr>
        <p:txBody>
          <a:bodyPr wrap="square" lIns="82124" tIns="41061" rIns="82124" bIns="41061" anchor="b">
            <a:spAutoFit/>
          </a:bodyPr>
          <a:lstStyle/>
          <a:p>
            <a:pPr algn="r" defTabSz="814388">
              <a:lnSpc>
                <a:spcPct val="100000"/>
              </a:lnSpc>
            </a:pPr>
            <a:r>
              <a:rPr lang="en-US" sz="600" dirty="0">
                <a:solidFill>
                  <a:schemeClr val="bg1"/>
                </a:solidFill>
                <a:latin typeface="+mj-lt"/>
              </a:rPr>
              <a:t>Cisco </a:t>
            </a:r>
            <a:r>
              <a:rPr lang="en-US" sz="600" dirty="0" smtClean="0">
                <a:solidFill>
                  <a:schemeClr val="bg1"/>
                </a:solidFill>
                <a:latin typeface="+mj-lt"/>
              </a:rPr>
              <a:t>Public</a:t>
            </a:r>
            <a:endParaRPr lang="en-US" sz="600" dirty="0">
              <a:solidFill>
                <a:schemeClr val="bg1"/>
              </a:solidFill>
              <a:latin typeface="+mj-lt"/>
            </a:endParaRPr>
          </a:p>
        </p:txBody>
      </p:sp>
      <p:sp>
        <p:nvSpPr>
          <p:cNvPr id="10"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FFFFFF"/>
                </a:solidFill>
                <a:latin typeface="+mj-lt"/>
              </a:rPr>
              <a:t>© 2013 Cisco and/or its affiliates. All rights reserved.</a:t>
            </a:r>
            <a:endParaRPr lang="en-US" sz="600" dirty="0">
              <a:solidFill>
                <a:srgbClr val="FFFFFF"/>
              </a:solidFill>
              <a:latin typeface="+mj-lt"/>
            </a:endParaRPr>
          </a:p>
        </p:txBody>
      </p:sp>
      <p:sp>
        <p:nvSpPr>
          <p:cNvPr id="11"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chemeClr val="bg1"/>
                </a:solidFill>
                <a:latin typeface="+mj-lt"/>
              </a:rPr>
              <a:pPr algn="r" defTabSz="814388">
                <a:lnSpc>
                  <a:spcPct val="100000"/>
                </a:lnSpc>
              </a:pPr>
              <a:t>‹#›</a:t>
            </a:fld>
            <a:endParaRPr lang="en-US" sz="600" dirty="0">
              <a:solidFill>
                <a:schemeClr val="bg1"/>
              </a:solidFill>
              <a:latin typeface="+mj-lt"/>
            </a:endParaRPr>
          </a:p>
        </p:txBody>
      </p:sp>
    </p:spTree>
  </p:cSld>
  <p:clrMapOvr>
    <a:masterClrMapping/>
  </p:clrMapOvr>
  <p:transition>
    <p:wipe dir="r"/>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Portrait photo_right s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40" name="Rectangle 39"/>
          <p:cNvSpPr/>
          <p:nvPr/>
        </p:nvSpPr>
        <p:spPr>
          <a:xfrm>
            <a:off x="4992624" y="859536"/>
            <a:ext cx="3630168" cy="50292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6" name="Picture Placeholder 25"/>
          <p:cNvSpPr>
            <a:spLocks noGrp="1"/>
          </p:cNvSpPr>
          <p:nvPr>
            <p:ph type="pic" sz="quarter" idx="10" hasCustomPrompt="1"/>
          </p:nvPr>
        </p:nvSpPr>
        <p:spPr>
          <a:xfrm>
            <a:off x="4992624" y="859536"/>
            <a:ext cx="3630168" cy="5029200"/>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anchor="ctr" anchorCtr="0"/>
          <a:lstStyle>
            <a:lvl1pPr algn="ctr">
              <a:buFontTx/>
              <a:buNone/>
              <a:defRPr>
                <a:solidFill>
                  <a:schemeClr val="bg1"/>
                </a:solidFill>
                <a:latin typeface="+mj-lt"/>
              </a:defRPr>
            </a:lvl1pPr>
          </a:lstStyle>
          <a:p>
            <a:r>
              <a:rPr lang="en-US" dirty="0" smtClean="0"/>
              <a:t>Insert photo here</a:t>
            </a:r>
            <a:endParaRPr lang="en-US" dirty="0"/>
          </a:p>
        </p:txBody>
      </p:sp>
      <p:sp>
        <p:nvSpPr>
          <p:cNvPr id="9" name="Title 8"/>
          <p:cNvSpPr>
            <a:spLocks noGrp="1"/>
          </p:cNvSpPr>
          <p:nvPr>
            <p:ph type="title"/>
          </p:nvPr>
        </p:nvSpPr>
        <p:spPr>
          <a:xfrm>
            <a:off x="229703" y="728972"/>
            <a:ext cx="4349918" cy="1089529"/>
          </a:xfrm>
        </p:spPr>
        <p:txBody>
          <a:bodyPr anchor="t">
            <a:spAutoFit/>
          </a:bodyPr>
          <a:lstStyle>
            <a:lvl1pPr>
              <a:lnSpc>
                <a:spcPct val="90000"/>
              </a:lnSpc>
              <a:defRPr>
                <a:solidFill>
                  <a:schemeClr val="bg1"/>
                </a:solidFill>
                <a:latin typeface="+mj-lt"/>
              </a:defRPr>
            </a:lvl1pPr>
          </a:lstStyle>
          <a:p>
            <a:r>
              <a:rPr lang="en-US" smtClean="0"/>
              <a:t>Click to edit Master title style</a:t>
            </a:r>
            <a:endParaRPr lang="en-US" dirty="0"/>
          </a:p>
        </p:txBody>
      </p:sp>
      <p:sp>
        <p:nvSpPr>
          <p:cNvPr id="7" name="Rectangle 5"/>
          <p:cNvSpPr>
            <a:spLocks noChangeArrowheads="1"/>
          </p:cNvSpPr>
          <p:nvPr userDrawn="1"/>
        </p:nvSpPr>
        <p:spPr bwMode="ltGray">
          <a:xfrm>
            <a:off x="7762659" y="6584513"/>
            <a:ext cx="812991" cy="175257"/>
          </a:xfrm>
          <a:prstGeom prst="rect">
            <a:avLst/>
          </a:prstGeom>
          <a:noFill/>
          <a:ln w="9525">
            <a:noFill/>
            <a:miter lim="800000"/>
            <a:headEnd/>
            <a:tailEnd/>
          </a:ln>
          <a:effectLst/>
        </p:spPr>
        <p:txBody>
          <a:bodyPr wrap="square" lIns="82124" tIns="41061" rIns="82124" bIns="41061" anchor="b">
            <a:spAutoFit/>
          </a:bodyPr>
          <a:lstStyle/>
          <a:p>
            <a:pPr algn="r" defTabSz="814388">
              <a:lnSpc>
                <a:spcPct val="100000"/>
              </a:lnSpc>
            </a:pPr>
            <a:r>
              <a:rPr lang="en-US" sz="600" dirty="0">
                <a:solidFill>
                  <a:schemeClr val="bg1"/>
                </a:solidFill>
                <a:latin typeface="+mj-lt"/>
              </a:rPr>
              <a:t>Cisco </a:t>
            </a:r>
            <a:r>
              <a:rPr lang="en-US" sz="600" dirty="0" smtClean="0">
                <a:solidFill>
                  <a:schemeClr val="bg1"/>
                </a:solidFill>
                <a:latin typeface="+mj-lt"/>
              </a:rPr>
              <a:t>Public</a:t>
            </a:r>
            <a:endParaRPr lang="en-US" sz="600" dirty="0">
              <a:solidFill>
                <a:schemeClr val="bg1"/>
              </a:solidFill>
              <a:latin typeface="+mj-lt"/>
            </a:endParaRPr>
          </a:p>
        </p:txBody>
      </p:sp>
      <p:sp>
        <p:nvSpPr>
          <p:cNvPr id="10"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FFFFFF"/>
                </a:solidFill>
                <a:latin typeface="+mj-lt"/>
              </a:rPr>
              <a:t>© 2013 Cisco and/or its affiliates. All rights reserved.</a:t>
            </a:r>
            <a:endParaRPr lang="en-US" sz="600" dirty="0">
              <a:solidFill>
                <a:srgbClr val="FFFFFF"/>
              </a:solidFill>
              <a:latin typeface="+mj-lt"/>
            </a:endParaRPr>
          </a:p>
        </p:txBody>
      </p:sp>
      <p:sp>
        <p:nvSpPr>
          <p:cNvPr id="11"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chemeClr val="bg1"/>
                </a:solidFill>
                <a:latin typeface="+mj-lt"/>
              </a:rPr>
              <a:pPr algn="r" defTabSz="814388">
                <a:lnSpc>
                  <a:spcPct val="100000"/>
                </a:lnSpc>
              </a:pPr>
              <a:t>‹#›</a:t>
            </a:fld>
            <a:endParaRPr lang="en-US" sz="600" dirty="0">
              <a:solidFill>
                <a:schemeClr val="bg1"/>
              </a:solidFill>
              <a:latin typeface="+mj-lt"/>
            </a:endParaRPr>
          </a:p>
        </p:txBody>
      </p:sp>
    </p:spTree>
  </p:cSld>
  <p:clrMapOvr>
    <a:masterClrMapping/>
  </p:clrMapOvr>
  <p:transition>
    <p:wipe dir="r"/>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Multiple photo">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48" name="Rectangle 47"/>
          <p:cNvSpPr/>
          <p:nvPr/>
        </p:nvSpPr>
        <p:spPr>
          <a:xfrm>
            <a:off x="3668713" y="311149"/>
            <a:ext cx="3268136" cy="2660652"/>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49" name="Picture Placeholder 25"/>
          <p:cNvSpPr>
            <a:spLocks noGrp="1"/>
          </p:cNvSpPr>
          <p:nvPr>
            <p:ph type="pic" sz="quarter" idx="11" hasCustomPrompt="1"/>
          </p:nvPr>
        </p:nvSpPr>
        <p:spPr>
          <a:xfrm>
            <a:off x="3668989" y="311149"/>
            <a:ext cx="3267861" cy="2660652"/>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29" name="Rectangle 28"/>
          <p:cNvSpPr/>
          <p:nvPr/>
        </p:nvSpPr>
        <p:spPr>
          <a:xfrm>
            <a:off x="334963" y="311149"/>
            <a:ext cx="3258612" cy="2660652"/>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6" name="Picture Placeholder 25"/>
          <p:cNvSpPr>
            <a:spLocks noGrp="1"/>
          </p:cNvSpPr>
          <p:nvPr>
            <p:ph type="pic" sz="quarter" idx="10" hasCustomPrompt="1"/>
          </p:nvPr>
        </p:nvSpPr>
        <p:spPr>
          <a:xfrm>
            <a:off x="320824" y="311149"/>
            <a:ext cx="3272751" cy="2660652"/>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50" name="Rectangle 49"/>
          <p:cNvSpPr/>
          <p:nvPr/>
        </p:nvSpPr>
        <p:spPr>
          <a:xfrm>
            <a:off x="7011988" y="311149"/>
            <a:ext cx="1806574" cy="1308101"/>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51" name="Picture Placeholder 25"/>
          <p:cNvSpPr>
            <a:spLocks noGrp="1"/>
          </p:cNvSpPr>
          <p:nvPr>
            <p:ph type="pic" sz="quarter" idx="12" hasCustomPrompt="1"/>
          </p:nvPr>
        </p:nvSpPr>
        <p:spPr>
          <a:xfrm>
            <a:off x="7011988" y="311149"/>
            <a:ext cx="1806573" cy="1308101"/>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52" name="Rectangle 51"/>
          <p:cNvSpPr/>
          <p:nvPr/>
        </p:nvSpPr>
        <p:spPr>
          <a:xfrm>
            <a:off x="334963" y="3028951"/>
            <a:ext cx="2501965" cy="3458934"/>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53" name="Picture Placeholder 25"/>
          <p:cNvSpPr>
            <a:spLocks noGrp="1"/>
          </p:cNvSpPr>
          <p:nvPr>
            <p:ph type="pic" sz="quarter" idx="13" hasCustomPrompt="1"/>
          </p:nvPr>
        </p:nvSpPr>
        <p:spPr>
          <a:xfrm>
            <a:off x="320824" y="3028951"/>
            <a:ext cx="2516104" cy="3458934"/>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54" name="Rectangle 53"/>
          <p:cNvSpPr/>
          <p:nvPr/>
        </p:nvSpPr>
        <p:spPr>
          <a:xfrm>
            <a:off x="2911476" y="3028951"/>
            <a:ext cx="4025374" cy="3458934"/>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55" name="Picture Placeholder 25"/>
          <p:cNvSpPr>
            <a:spLocks noGrp="1"/>
          </p:cNvSpPr>
          <p:nvPr>
            <p:ph type="pic" sz="quarter" idx="14" hasCustomPrompt="1"/>
          </p:nvPr>
        </p:nvSpPr>
        <p:spPr>
          <a:xfrm>
            <a:off x="2908334" y="3028951"/>
            <a:ext cx="4028516" cy="3458934"/>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56" name="Rectangle 55"/>
          <p:cNvSpPr/>
          <p:nvPr/>
        </p:nvSpPr>
        <p:spPr>
          <a:xfrm>
            <a:off x="7011988" y="1683657"/>
            <a:ext cx="1806574" cy="3442153"/>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57" name="Picture Placeholder 25"/>
          <p:cNvSpPr>
            <a:spLocks noGrp="1"/>
          </p:cNvSpPr>
          <p:nvPr>
            <p:ph type="pic" sz="quarter" idx="15" hasCustomPrompt="1"/>
          </p:nvPr>
        </p:nvSpPr>
        <p:spPr>
          <a:xfrm>
            <a:off x="7011988" y="1676400"/>
            <a:ext cx="1806573" cy="3449410"/>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58" name="Rectangle 57"/>
          <p:cNvSpPr/>
          <p:nvPr/>
        </p:nvSpPr>
        <p:spPr>
          <a:xfrm>
            <a:off x="7011988" y="5182960"/>
            <a:ext cx="1806574" cy="1304925"/>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59" name="Picture Placeholder 25"/>
          <p:cNvSpPr>
            <a:spLocks noGrp="1"/>
          </p:cNvSpPr>
          <p:nvPr>
            <p:ph type="pic" sz="quarter" idx="16" hasCustomPrompt="1"/>
          </p:nvPr>
        </p:nvSpPr>
        <p:spPr>
          <a:xfrm>
            <a:off x="7011988" y="5182960"/>
            <a:ext cx="1806573" cy="1304925"/>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18" name="Rectangle 5"/>
          <p:cNvSpPr>
            <a:spLocks noChangeArrowheads="1"/>
          </p:cNvSpPr>
          <p:nvPr userDrawn="1"/>
        </p:nvSpPr>
        <p:spPr bwMode="ltGray">
          <a:xfrm>
            <a:off x="7762659" y="6584513"/>
            <a:ext cx="812991" cy="175257"/>
          </a:xfrm>
          <a:prstGeom prst="rect">
            <a:avLst/>
          </a:prstGeom>
          <a:noFill/>
          <a:ln w="9525">
            <a:noFill/>
            <a:miter lim="800000"/>
            <a:headEnd/>
            <a:tailEnd/>
          </a:ln>
          <a:effectLst/>
        </p:spPr>
        <p:txBody>
          <a:bodyPr wrap="square" lIns="82124" tIns="41061" rIns="82124" bIns="41061" anchor="b">
            <a:spAutoFit/>
          </a:bodyPr>
          <a:lstStyle/>
          <a:p>
            <a:pPr algn="r" defTabSz="814388">
              <a:lnSpc>
                <a:spcPct val="100000"/>
              </a:lnSpc>
            </a:pPr>
            <a:r>
              <a:rPr lang="en-US" sz="600" dirty="0">
                <a:solidFill>
                  <a:schemeClr val="bg1"/>
                </a:solidFill>
                <a:latin typeface="+mj-lt"/>
              </a:rPr>
              <a:t>Cisco </a:t>
            </a:r>
            <a:r>
              <a:rPr lang="en-US" sz="600" dirty="0" smtClean="0">
                <a:solidFill>
                  <a:schemeClr val="bg1"/>
                </a:solidFill>
                <a:latin typeface="+mj-lt"/>
              </a:rPr>
              <a:t>Public</a:t>
            </a:r>
            <a:endParaRPr lang="en-US" sz="600" dirty="0">
              <a:solidFill>
                <a:schemeClr val="bg1"/>
              </a:solidFill>
              <a:latin typeface="+mj-lt"/>
            </a:endParaRPr>
          </a:p>
        </p:txBody>
      </p:sp>
      <p:sp>
        <p:nvSpPr>
          <p:cNvPr id="20"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FFFFFF"/>
                </a:solidFill>
                <a:latin typeface="+mj-lt"/>
              </a:rPr>
              <a:t>© 2013 Cisco and/or its affiliates. All rights reserved.</a:t>
            </a:r>
            <a:endParaRPr lang="en-US" sz="600" dirty="0">
              <a:solidFill>
                <a:srgbClr val="FFFFFF"/>
              </a:solidFill>
              <a:latin typeface="+mj-lt"/>
            </a:endParaRPr>
          </a:p>
        </p:txBody>
      </p:sp>
      <p:sp>
        <p:nvSpPr>
          <p:cNvPr id="21"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chemeClr val="bg1"/>
                </a:solidFill>
                <a:latin typeface="+mj-lt"/>
              </a:rPr>
              <a:pPr algn="r" defTabSz="814388">
                <a:lnSpc>
                  <a:spcPct val="100000"/>
                </a:lnSpc>
              </a:pPr>
              <a:t>‹#›</a:t>
            </a:fld>
            <a:endParaRPr lang="en-US" sz="600" dirty="0">
              <a:solidFill>
                <a:schemeClr val="bg1"/>
              </a:solidFill>
              <a:latin typeface="+mj-lt"/>
            </a:endParaRPr>
          </a:p>
        </p:txBody>
      </p:sp>
    </p:spTree>
  </p:cSld>
  <p:clrMapOvr>
    <a:masterClrMapping/>
  </p:clrMapOvr>
  <p:transition>
    <p:wipe dir="r"/>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Large photo with bottom bar">
    <p:spTree>
      <p:nvGrpSpPr>
        <p:cNvPr id="1" name=""/>
        <p:cNvGrpSpPr/>
        <p:nvPr/>
      </p:nvGrpSpPr>
      <p:grpSpPr>
        <a:xfrm>
          <a:off x="0" y="0"/>
          <a:ext cx="0" cy="0"/>
          <a:chOff x="0" y="0"/>
          <a:chExt cx="0" cy="0"/>
        </a:xfrm>
      </p:grpSpPr>
      <p:sp>
        <p:nvSpPr>
          <p:cNvPr id="7" name="Rectangle 6"/>
          <p:cNvSpPr/>
          <p:nvPr/>
        </p:nvSpPr>
        <p:spPr>
          <a:xfrm>
            <a:off x="338328" y="310896"/>
            <a:ext cx="8476488" cy="6075390"/>
          </a:xfrm>
          <a:prstGeom prst="rect">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lt"/>
            </a:endParaRPr>
          </a:p>
        </p:txBody>
      </p:sp>
      <p:sp>
        <p:nvSpPr>
          <p:cNvPr id="5" name="Picture Placeholder 4"/>
          <p:cNvSpPr>
            <a:spLocks noGrp="1"/>
          </p:cNvSpPr>
          <p:nvPr>
            <p:ph type="pic" sz="quarter" idx="10" hasCustomPrompt="1"/>
          </p:nvPr>
        </p:nvSpPr>
        <p:spPr>
          <a:xfrm>
            <a:off x="333375" y="339924"/>
            <a:ext cx="8474869" cy="6054185"/>
          </a:xfrm>
          <a:ln>
            <a:solidFill>
              <a:srgbClr val="FFFFFF"/>
            </a:solidFill>
          </a:ln>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baseline="0" dirty="0">
                <a:solidFill>
                  <a:srgbClr val="546568"/>
                </a:solidFill>
                <a:latin typeface="+mn-lt"/>
                <a:ea typeface="+mn-ea"/>
                <a:cs typeface="+mn-cs"/>
              </a:defRPr>
            </a:lvl1pPr>
          </a:lstStyle>
          <a:p>
            <a:r>
              <a:rPr lang="en-US" dirty="0" smtClean="0"/>
              <a:t>Photo placeholder</a:t>
            </a:r>
            <a:endParaRPr lang="en-US" dirty="0"/>
          </a:p>
        </p:txBody>
      </p:sp>
      <p:sp>
        <p:nvSpPr>
          <p:cNvPr id="11" name="Rectangle 5"/>
          <p:cNvSpPr>
            <a:spLocks noChangeArrowheads="1"/>
          </p:cNvSpPr>
          <p:nvPr userDrawn="1"/>
        </p:nvSpPr>
        <p:spPr bwMode="ltGray">
          <a:xfrm>
            <a:off x="7983399" y="6584512"/>
            <a:ext cx="592251" cy="175257"/>
          </a:xfrm>
          <a:prstGeom prst="rect">
            <a:avLst/>
          </a:prstGeom>
          <a:noFill/>
          <a:ln w="9525">
            <a:noFill/>
            <a:miter lim="800000"/>
            <a:headEnd/>
            <a:tailEnd/>
          </a:ln>
          <a:effectLst/>
        </p:spPr>
        <p:txBody>
          <a:bodyPr wrap="none" lIns="82124" tIns="41061" rIns="82124" bIns="41061" anchor="b">
            <a:spAutoFit/>
          </a:bodyPr>
          <a:lstStyle/>
          <a:p>
            <a:pPr marL="0" algn="r" defTabSz="814388" rtl="0" eaLnBrk="1" latinLnBrk="0" hangingPunct="1">
              <a:lnSpc>
                <a:spcPct val="100000"/>
              </a:lnSpc>
            </a:pPr>
            <a:r>
              <a:rPr lang="en-US" sz="600" kern="1200" dirty="0">
                <a:solidFill>
                  <a:srgbClr val="808080"/>
                </a:solidFill>
                <a:latin typeface="+mj-lt"/>
                <a:ea typeface="+mn-ea"/>
                <a:cs typeface="+mn-cs"/>
              </a:rPr>
              <a:t>Cisco </a:t>
            </a:r>
            <a:r>
              <a:rPr lang="en-US" sz="600" kern="1200" dirty="0" smtClean="0">
                <a:solidFill>
                  <a:srgbClr val="808080"/>
                </a:solidFill>
                <a:latin typeface="+mj-lt"/>
                <a:ea typeface="+mn-ea"/>
                <a:cs typeface="+mn-cs"/>
              </a:rPr>
              <a:t>Public</a:t>
            </a:r>
            <a:endParaRPr lang="en-US" sz="600" kern="1200" dirty="0">
              <a:solidFill>
                <a:srgbClr val="808080"/>
              </a:solidFill>
              <a:latin typeface="+mj-lt"/>
              <a:ea typeface="+mn-ea"/>
              <a:cs typeface="+mn-cs"/>
            </a:endParaRPr>
          </a:p>
        </p:txBody>
      </p:sp>
      <p:sp>
        <p:nvSpPr>
          <p:cNvPr id="8"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808080"/>
                </a:solidFill>
                <a:latin typeface="+mj-lt"/>
              </a:rPr>
              <a:t>© 2013 Cisco and/or its affiliates. All rights reserved.</a:t>
            </a:r>
            <a:endParaRPr lang="en-US" sz="600" dirty="0">
              <a:solidFill>
                <a:srgbClr val="808080"/>
              </a:solidFill>
              <a:latin typeface="+mj-lt"/>
            </a:endParaRPr>
          </a:p>
        </p:txBody>
      </p:sp>
      <p:sp>
        <p:nvSpPr>
          <p:cNvPr id="10"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rgbClr val="808080"/>
                </a:solidFill>
                <a:latin typeface="+mj-lt"/>
              </a:rPr>
              <a:pPr algn="r" defTabSz="814388">
                <a:lnSpc>
                  <a:spcPct val="100000"/>
                </a:lnSpc>
              </a:pPr>
              <a:t>‹#›</a:t>
            </a:fld>
            <a:endParaRPr lang="en-US" sz="600" dirty="0">
              <a:solidFill>
                <a:srgbClr val="808080"/>
              </a:solidFill>
              <a:latin typeface="+mj-lt"/>
            </a:endParaRPr>
          </a:p>
        </p:txBody>
      </p:sp>
      <p:pic>
        <p:nvPicPr>
          <p:cNvPr id="9" name="Picture 8"/>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33375" y="6380780"/>
            <a:ext cx="8477250" cy="160471"/>
          </a:xfrm>
          <a:prstGeom prst="rect">
            <a:avLst/>
          </a:prstGeom>
          <a:noFill/>
        </p:spPr>
      </p:pic>
    </p:spTree>
  </p:cSld>
  <p:clrMapOvr>
    <a:masterClrMapping/>
  </p:clrMapOvr>
  <p:transition>
    <p:wipe dir="r"/>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Full bleed photo">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91440" y="-91440"/>
            <a:ext cx="9326880" cy="7040880"/>
          </a:xfrm>
        </p:spPr>
        <p:txBody>
          <a:bodyPr anchor="ctr" anchorCtr="1">
            <a:noAutofit/>
          </a:bodyPr>
          <a:lstStyle>
            <a:lvl1pPr algn="ctr">
              <a:buNone/>
              <a:defRPr>
                <a:latin typeface="+mj-lt"/>
              </a:defRPr>
            </a:lvl1pPr>
          </a:lstStyle>
          <a:p>
            <a:r>
              <a:rPr lang="en-US" dirty="0" smtClean="0"/>
              <a:t>Full bleed image placeholder</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p:cSld name="Standard video">
    <p:spTree>
      <p:nvGrpSpPr>
        <p:cNvPr id="1" name=""/>
        <p:cNvGrpSpPr/>
        <p:nvPr/>
      </p:nvGrpSpPr>
      <p:grpSpPr>
        <a:xfrm>
          <a:off x="0" y="0"/>
          <a:ext cx="0" cy="0"/>
          <a:chOff x="0" y="0"/>
          <a:chExt cx="0" cy="0"/>
        </a:xfrm>
      </p:grpSpPr>
      <p:pic>
        <p:nvPicPr>
          <p:cNvPr id="20" name="Picture 1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1" name="Media Placeholder 20"/>
          <p:cNvSpPr>
            <a:spLocks noGrp="1"/>
          </p:cNvSpPr>
          <p:nvPr>
            <p:ph type="media" sz="quarter" idx="10" hasCustomPrompt="1"/>
          </p:nvPr>
        </p:nvSpPr>
        <p:spPr>
          <a:xfrm>
            <a:off x="2642616" y="777240"/>
            <a:ext cx="5897880" cy="4425696"/>
          </a:xfrm>
          <a:solidFill>
            <a:srgbClr val="000000"/>
          </a:solidFill>
          <a:ln>
            <a:noFill/>
          </a:ln>
          <a:effectLst>
            <a:innerShdw blurRad="419100">
              <a:prstClr val="black">
                <a:alpha val="47000"/>
              </a:prstClr>
            </a:inn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1800" kern="1200">
                <a:solidFill>
                  <a:schemeClr val="lt1"/>
                </a:solidFill>
                <a:latin typeface="+mj-lt"/>
                <a:ea typeface="+mn-ea"/>
                <a:cs typeface="+mn-cs"/>
              </a:defRPr>
            </a:lvl1pPr>
          </a:lstStyle>
          <a:p>
            <a:r>
              <a:rPr lang="en-US" dirty="0" smtClean="0"/>
              <a:t>Click icon to add video</a:t>
            </a:r>
            <a:endParaRPr lang="en-US" dirty="0"/>
          </a:p>
        </p:txBody>
      </p:sp>
      <p:pic>
        <p:nvPicPr>
          <p:cNvPr id="23" name="Picture 2"/>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326148" y="6042098"/>
            <a:ext cx="2889136" cy="480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wipe dir="r"/>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p:cSld name="Blank_gradient only">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587" y="-1587"/>
            <a:ext cx="9144000" cy="6858000"/>
          </a:xfrm>
          <a:prstGeom prst="rect">
            <a:avLst/>
          </a:prstGeom>
        </p:spPr>
      </p:pic>
    </p:spTree>
  </p:cSld>
  <p:clrMapOvr>
    <a:masterClrMapping/>
  </p:clrMapOvr>
  <p:transition>
    <p:wipe dir="r"/>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8022361"/>
      </p:ext>
    </p:extLst>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3">
    <p:spTree>
      <p:nvGrpSpPr>
        <p:cNvPr id="1" name=""/>
        <p:cNvGrpSpPr/>
        <p:nvPr/>
      </p:nvGrpSpPr>
      <p:grpSpPr>
        <a:xfrm>
          <a:off x="0" y="0"/>
          <a:ext cx="0" cy="0"/>
          <a:chOff x="0" y="0"/>
          <a:chExt cx="0" cy="0"/>
        </a:xfrm>
      </p:grpSpPr>
      <p:sp>
        <p:nvSpPr>
          <p:cNvPr id="48" name="Subtitle 2"/>
          <p:cNvSpPr>
            <a:spLocks noGrp="1"/>
          </p:cNvSpPr>
          <p:nvPr>
            <p:ph type="subTitle" idx="1" hasCustomPrompt="1"/>
          </p:nvPr>
        </p:nvSpPr>
        <p:spPr>
          <a:xfrm>
            <a:off x="236383" y="4464066"/>
            <a:ext cx="8110728" cy="384175"/>
          </a:xfrm>
          <a:noFill/>
          <a:ln w="9525">
            <a:noFill/>
            <a:miter lim="800000"/>
            <a:headEnd/>
            <a:tailEnd/>
          </a:ln>
          <a:effectLst/>
          <a:extLst>
            <a:ext uri="{909E8E84-426E-40DD-AFC4-6F175D3DCCD1}">
              <a14:hiddenFill xmlns:a14="http://schemas.microsoft.com/office/drawing/2010/main">
                <a:solidFill>
                  <a:schemeClr val="accent1"/>
                </a:solidFill>
              </a14:hiddenFill>
            </a:ext>
          </a:extLst>
        </p:spPr>
        <p:txBody>
          <a:bodyPr>
            <a:normAutofit/>
          </a:bodyPr>
          <a:lstStyle>
            <a:lvl1pPr marL="0" indent="0" algn="l">
              <a:buNone/>
              <a:defRPr lang="en-US" sz="2000" kern="1200" dirty="0">
                <a:solidFill>
                  <a:srgbClr val="493B93"/>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lvl="0" indent="0" algn="l" defTabSz="914400" rtl="0" eaLnBrk="1" latinLnBrk="0" hangingPunct="1">
              <a:lnSpc>
                <a:spcPct val="95000"/>
              </a:lnSpc>
              <a:spcBef>
                <a:spcPts val="1440"/>
              </a:spcBef>
              <a:buClr>
                <a:srgbClr val="92D050"/>
              </a:buClr>
              <a:buSzPct val="90000"/>
              <a:buFont typeface="Arial" pitchFamily="34" charset="0"/>
              <a:buNone/>
              <a:tabLst/>
            </a:pPr>
            <a:r>
              <a:rPr lang="en-US" dirty="0" smtClean="0"/>
              <a:t>Presenter Name</a:t>
            </a:r>
            <a:endParaRPr lang="en-US" dirty="0"/>
          </a:p>
        </p:txBody>
      </p:sp>
      <p:sp>
        <p:nvSpPr>
          <p:cNvPr id="50" name="Title 1"/>
          <p:cNvSpPr>
            <a:spLocks noGrp="1"/>
          </p:cNvSpPr>
          <p:nvPr>
            <p:ph type="ctrTitle" hasCustomPrompt="1"/>
          </p:nvPr>
        </p:nvSpPr>
        <p:spPr>
          <a:xfrm>
            <a:off x="221393" y="1248229"/>
            <a:ext cx="8112125" cy="2907239"/>
          </a:xfrm>
        </p:spPr>
        <p:txBody>
          <a:bodyPr/>
          <a:lstStyle>
            <a:lvl1pPr marL="0" indent="0" algn="l" defTabSz="914400" rtl="0" eaLnBrk="1" latinLnBrk="0" hangingPunct="1">
              <a:lnSpc>
                <a:spcPct val="85000"/>
              </a:lnSpc>
              <a:spcBef>
                <a:spcPct val="0"/>
              </a:spcBef>
              <a:buClr>
                <a:schemeClr val="tx1"/>
              </a:buClr>
              <a:buFont typeface="Ciscolight" pitchFamily="2" charset="0"/>
              <a:buNone/>
              <a:defRPr lang="en-US" sz="6000" b="0" kern="1200" spc="0" dirty="0">
                <a:gradFill flip="none" rotWithShape="1">
                  <a:gsLst>
                    <a:gs pos="16000">
                      <a:srgbClr val="6B308D">
                        <a:lumMod val="80000"/>
                        <a:lumOff val="20000"/>
                      </a:srgbClr>
                    </a:gs>
                    <a:gs pos="100000">
                      <a:srgbClr val="28A7DF"/>
                    </a:gs>
                  </a:gsLst>
                  <a:lin ang="1800000" scaled="0"/>
                  <a:tileRect/>
                </a:gradFill>
                <a:latin typeface="+mj-lt"/>
                <a:ea typeface="+mj-ea"/>
                <a:cs typeface="Arial" pitchFamily="34" charset="0"/>
              </a:defRPr>
            </a:lvl1pPr>
          </a:lstStyle>
          <a:p>
            <a:r>
              <a:rPr lang="en-US" dirty="0" smtClean="0"/>
              <a:t>Presentation </a:t>
            </a:r>
            <a:br>
              <a:rPr lang="en-US" dirty="0" smtClean="0"/>
            </a:br>
            <a:r>
              <a:rPr lang="en-US" dirty="0" smtClean="0"/>
              <a:t>Title Goes Here</a:t>
            </a:r>
            <a:endParaRPr lang="en-US" dirty="0"/>
          </a:p>
        </p:txBody>
      </p:sp>
      <p:pic>
        <p:nvPicPr>
          <p:cNvPr id="51" name="Picture 4"/>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303053" y="325971"/>
            <a:ext cx="2920207" cy="485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Placeholder 3"/>
          <p:cNvSpPr>
            <a:spLocks noGrp="1"/>
          </p:cNvSpPr>
          <p:nvPr>
            <p:ph type="body" sz="quarter" idx="10" hasCustomPrompt="1"/>
          </p:nvPr>
        </p:nvSpPr>
        <p:spPr>
          <a:xfrm>
            <a:off x="236382" y="4862154"/>
            <a:ext cx="8110728" cy="355482"/>
          </a:xfrm>
        </p:spPr>
        <p:txBody>
          <a:bodyPr wrap="square">
            <a:spAutoFit/>
          </a:bodyPr>
          <a:lstStyle>
            <a:lvl1pPr marL="0" indent="0">
              <a:buFontTx/>
              <a:buNone/>
              <a:defRPr sz="1800">
                <a:solidFill>
                  <a:srgbClr val="493B93"/>
                </a:solidFill>
              </a:defRPr>
            </a:lvl1pPr>
          </a:lstStyle>
          <a:p>
            <a:pPr lvl="0"/>
            <a:r>
              <a:rPr lang="en-US" dirty="0" smtClean="0"/>
              <a:t>Speaker Title</a:t>
            </a:r>
            <a:endParaRPr lang="en-US" dirty="0"/>
          </a:p>
        </p:txBody>
      </p:sp>
      <p:sp>
        <p:nvSpPr>
          <p:cNvPr id="6" name="Text Placeholder 5"/>
          <p:cNvSpPr>
            <a:spLocks noGrp="1"/>
          </p:cNvSpPr>
          <p:nvPr>
            <p:ph type="body" sz="quarter" idx="11" hasCustomPrompt="1"/>
          </p:nvPr>
        </p:nvSpPr>
        <p:spPr>
          <a:xfrm>
            <a:off x="236381" y="5231003"/>
            <a:ext cx="8110728" cy="297004"/>
          </a:xfrm>
        </p:spPr>
        <p:txBody>
          <a:bodyPr wrap="square">
            <a:spAutoFit/>
          </a:bodyPr>
          <a:lstStyle>
            <a:lvl1pPr marL="0" indent="0">
              <a:buFontTx/>
              <a:buNone/>
              <a:defRPr sz="1400">
                <a:solidFill>
                  <a:srgbClr val="493B93"/>
                </a:solidFill>
              </a:defRPr>
            </a:lvl1pPr>
          </a:lstStyle>
          <a:p>
            <a:pPr lvl="0"/>
            <a:r>
              <a:rPr lang="en-US" dirty="0" smtClean="0"/>
              <a:t>Date</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3" name="Rectangle 5"/>
          <p:cNvSpPr>
            <a:spLocks noChangeArrowheads="1"/>
          </p:cNvSpPr>
          <p:nvPr userDrawn="1"/>
        </p:nvSpPr>
        <p:spPr bwMode="ltGray">
          <a:xfrm>
            <a:off x="7983399" y="6584512"/>
            <a:ext cx="592251" cy="175257"/>
          </a:xfrm>
          <a:prstGeom prst="rect">
            <a:avLst/>
          </a:prstGeom>
          <a:noFill/>
          <a:ln w="9525">
            <a:noFill/>
            <a:miter lim="800000"/>
            <a:headEnd/>
            <a:tailEnd/>
          </a:ln>
          <a:effectLst/>
        </p:spPr>
        <p:txBody>
          <a:bodyPr wrap="none" lIns="82124" tIns="41061" rIns="82124" bIns="41061" anchor="b">
            <a:spAutoFit/>
          </a:bodyPr>
          <a:lstStyle/>
          <a:p>
            <a:pPr marL="0" algn="r" defTabSz="814388" rtl="0" eaLnBrk="1" latinLnBrk="0" hangingPunct="1">
              <a:lnSpc>
                <a:spcPct val="100000"/>
              </a:lnSpc>
            </a:pPr>
            <a:r>
              <a:rPr lang="en-US" sz="600" kern="1200" dirty="0">
                <a:solidFill>
                  <a:srgbClr val="808080"/>
                </a:solidFill>
                <a:latin typeface="+mj-lt"/>
                <a:ea typeface="+mn-ea"/>
                <a:cs typeface="+mn-cs"/>
              </a:rPr>
              <a:t>Cisco </a:t>
            </a:r>
            <a:r>
              <a:rPr lang="en-US" sz="600" kern="1200" dirty="0" smtClean="0">
                <a:solidFill>
                  <a:srgbClr val="808080"/>
                </a:solidFill>
                <a:latin typeface="+mj-lt"/>
                <a:ea typeface="+mn-ea"/>
                <a:cs typeface="+mn-cs"/>
              </a:rPr>
              <a:t>Public</a:t>
            </a:r>
            <a:endParaRPr lang="en-US" sz="600" kern="1200" dirty="0">
              <a:solidFill>
                <a:srgbClr val="808080"/>
              </a:solidFill>
              <a:latin typeface="+mj-lt"/>
              <a:ea typeface="+mn-ea"/>
              <a:cs typeface="+mn-cs"/>
            </a:endParaRPr>
          </a:p>
        </p:txBody>
      </p:sp>
      <p:sp>
        <p:nvSpPr>
          <p:cNvPr id="5"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808080"/>
                </a:solidFill>
                <a:latin typeface="+mj-lt"/>
              </a:rPr>
              <a:t>© 2013 Cisco and/or its affiliates. All rights reserved.</a:t>
            </a:r>
            <a:endParaRPr lang="en-US" sz="600" dirty="0">
              <a:solidFill>
                <a:srgbClr val="808080"/>
              </a:solidFill>
              <a:latin typeface="+mj-lt"/>
            </a:endParaRPr>
          </a:p>
        </p:txBody>
      </p:sp>
      <p:sp>
        <p:nvSpPr>
          <p:cNvPr id="6"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rgbClr val="808080"/>
                </a:solidFill>
                <a:latin typeface="+mj-lt"/>
              </a:rPr>
              <a:pPr algn="r" defTabSz="814388">
                <a:lnSpc>
                  <a:spcPct val="100000"/>
                </a:lnSpc>
              </a:pPr>
              <a:t>‹#›</a:t>
            </a:fld>
            <a:endParaRPr lang="en-US" sz="600" dirty="0">
              <a:solidFill>
                <a:srgbClr val="808080"/>
              </a:solidFill>
              <a:latin typeface="+mj-lt"/>
            </a:endParaRPr>
          </a:p>
        </p:txBody>
      </p:sp>
    </p:spTree>
  </p:cSld>
  <p:clrMapOvr>
    <a:masterClrMapping/>
  </p:clrMapOvr>
  <p:transition>
    <p:wipe dir="r"/>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Closing Slide_blue">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587" y="-1587"/>
            <a:ext cx="9144000" cy="6858000"/>
          </a:xfrm>
          <a:prstGeom prst="rect">
            <a:avLst/>
          </a:prstGeom>
        </p:spPr>
      </p:pic>
      <p:sp>
        <p:nvSpPr>
          <p:cNvPr id="20" name="Rectangle 19"/>
          <p:cNvSpPr>
            <a:spLocks noChangeArrowheads="1"/>
          </p:cNvSpPr>
          <p:nvPr/>
        </p:nvSpPr>
        <p:spPr bwMode="black">
          <a:xfrm>
            <a:off x="4373702" y="5844550"/>
            <a:ext cx="41443" cy="157016"/>
          </a:xfrm>
          <a:prstGeom prst="rect">
            <a:avLst/>
          </a:prstGeom>
          <a:solidFill>
            <a:schemeClr val="bg1"/>
          </a:solidFill>
          <a:ln w="9525">
            <a:noFill/>
            <a:miter lim="800000"/>
            <a:headEnd/>
            <a:tailEnd/>
          </a:ln>
        </p:spPr>
        <p:txBody>
          <a:bodyPr/>
          <a:lstStyle/>
          <a:p>
            <a:endParaRPr lang="en-US">
              <a:solidFill>
                <a:srgbClr val="0096D6"/>
              </a:solidFill>
              <a:latin typeface="+mj-lt"/>
            </a:endParaRPr>
          </a:p>
        </p:txBody>
      </p:sp>
      <p:sp>
        <p:nvSpPr>
          <p:cNvPr id="21" name="Freeform 20"/>
          <p:cNvSpPr>
            <a:spLocks/>
          </p:cNvSpPr>
          <p:nvPr/>
        </p:nvSpPr>
        <p:spPr bwMode="black">
          <a:xfrm>
            <a:off x="4615130" y="5840202"/>
            <a:ext cx="119991" cy="165712"/>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22" name="Freeform 21"/>
          <p:cNvSpPr>
            <a:spLocks/>
          </p:cNvSpPr>
          <p:nvPr/>
        </p:nvSpPr>
        <p:spPr bwMode="black">
          <a:xfrm>
            <a:off x="4200221" y="5840202"/>
            <a:ext cx="119991" cy="165712"/>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23" name="Freeform 22"/>
          <p:cNvSpPr>
            <a:spLocks noEditPoints="1"/>
          </p:cNvSpPr>
          <p:nvPr userDrawn="1"/>
        </p:nvSpPr>
        <p:spPr bwMode="black">
          <a:xfrm>
            <a:off x="4778491" y="5840202"/>
            <a:ext cx="164807" cy="165712"/>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chemeClr val="bg1"/>
          </a:solidFill>
          <a:ln w="9525">
            <a:noFill/>
            <a:round/>
            <a:headEnd/>
            <a:tailEnd/>
          </a:ln>
        </p:spPr>
        <p:txBody>
          <a:bodyPr/>
          <a:lstStyle/>
          <a:p>
            <a:endParaRPr lang="en-US">
              <a:solidFill>
                <a:srgbClr val="0096D6"/>
              </a:solidFill>
              <a:latin typeface="+mj-lt"/>
            </a:endParaRPr>
          </a:p>
        </p:txBody>
      </p:sp>
      <p:sp>
        <p:nvSpPr>
          <p:cNvPr id="24" name="Freeform 23"/>
          <p:cNvSpPr>
            <a:spLocks/>
          </p:cNvSpPr>
          <p:nvPr/>
        </p:nvSpPr>
        <p:spPr bwMode="black">
          <a:xfrm>
            <a:off x="4468634" y="5840202"/>
            <a:ext cx="107462" cy="165712"/>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25" name="Freeform 24"/>
          <p:cNvSpPr>
            <a:spLocks/>
          </p:cNvSpPr>
          <p:nvPr/>
        </p:nvSpPr>
        <p:spPr bwMode="black">
          <a:xfrm>
            <a:off x="4117817" y="5654198"/>
            <a:ext cx="39033" cy="80682"/>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26" name="Freeform 25"/>
          <p:cNvSpPr>
            <a:spLocks/>
          </p:cNvSpPr>
          <p:nvPr/>
        </p:nvSpPr>
        <p:spPr bwMode="black">
          <a:xfrm>
            <a:off x="4227206" y="5600088"/>
            <a:ext cx="39033" cy="134792"/>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27" name="Freeform 26"/>
          <p:cNvSpPr>
            <a:spLocks/>
          </p:cNvSpPr>
          <p:nvPr/>
        </p:nvSpPr>
        <p:spPr bwMode="black">
          <a:xfrm>
            <a:off x="4334669" y="5525687"/>
            <a:ext cx="39033" cy="248327"/>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28" name="Freeform 27"/>
          <p:cNvSpPr>
            <a:spLocks/>
          </p:cNvSpPr>
          <p:nvPr/>
        </p:nvSpPr>
        <p:spPr bwMode="black">
          <a:xfrm>
            <a:off x="4444058" y="5600088"/>
            <a:ext cx="39033" cy="134792"/>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29" name="Freeform 28"/>
          <p:cNvSpPr>
            <a:spLocks/>
          </p:cNvSpPr>
          <p:nvPr/>
        </p:nvSpPr>
        <p:spPr bwMode="black">
          <a:xfrm>
            <a:off x="4551038" y="5654198"/>
            <a:ext cx="41443" cy="80682"/>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30" name="Freeform 29"/>
          <p:cNvSpPr>
            <a:spLocks/>
          </p:cNvSpPr>
          <p:nvPr/>
        </p:nvSpPr>
        <p:spPr bwMode="black">
          <a:xfrm>
            <a:off x="4660428" y="5600088"/>
            <a:ext cx="39515" cy="134792"/>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31" name="Freeform 30"/>
          <p:cNvSpPr>
            <a:spLocks/>
          </p:cNvSpPr>
          <p:nvPr/>
        </p:nvSpPr>
        <p:spPr bwMode="black">
          <a:xfrm>
            <a:off x="4769818" y="5525687"/>
            <a:ext cx="39515" cy="248327"/>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32" name="Freeform 31"/>
          <p:cNvSpPr>
            <a:spLocks/>
          </p:cNvSpPr>
          <p:nvPr/>
        </p:nvSpPr>
        <p:spPr bwMode="black">
          <a:xfrm>
            <a:off x="4877279" y="5600088"/>
            <a:ext cx="39515" cy="134792"/>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33" name="Freeform 32"/>
          <p:cNvSpPr>
            <a:spLocks/>
          </p:cNvSpPr>
          <p:nvPr/>
        </p:nvSpPr>
        <p:spPr bwMode="black">
          <a:xfrm>
            <a:off x="4986669" y="5654198"/>
            <a:ext cx="39515" cy="80682"/>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chemeClr val="bg1"/>
          </a:solidFill>
          <a:ln w="9525">
            <a:noFill/>
            <a:round/>
            <a:headEnd/>
            <a:tailEnd/>
          </a:ln>
        </p:spPr>
        <p:txBody>
          <a:bodyPr/>
          <a:lstStyle/>
          <a:p>
            <a:endParaRPr lang="en-US">
              <a:solidFill>
                <a:srgbClr val="0096D6"/>
              </a:solidFill>
              <a:latin typeface="+mj-l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700"/>
                                        <p:tgtEl>
                                          <p:spTgt spid="25"/>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700"/>
                                        <p:tgtEl>
                                          <p:spTgt spid="27"/>
                                        </p:tgtEl>
                                      </p:cBhvr>
                                    </p:animEffect>
                                  </p:childTnLst>
                                </p:cTn>
                              </p:par>
                              <p:par>
                                <p:cTn id="11" presetID="10" presetClass="entr" presetSubtype="0" fill="hold" grpId="1"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700"/>
                                        <p:tgtEl>
                                          <p:spTgt spid="29"/>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fade">
                                      <p:cBhvr>
                                        <p:cTn id="16" dur="700"/>
                                        <p:tgtEl>
                                          <p:spTgt spid="31"/>
                                        </p:tgtEl>
                                      </p:cBhvr>
                                    </p:animEffect>
                                  </p:childTnLst>
                                </p:cTn>
                              </p:par>
                              <p:par>
                                <p:cTn id="17" presetID="10" presetClass="entr" presetSubtype="0" fill="hold" grpId="1"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700"/>
                                        <p:tgtEl>
                                          <p:spTgt spid="33"/>
                                        </p:tgtEl>
                                      </p:cBhvr>
                                    </p:animEffect>
                                  </p:childTnLst>
                                </p:cTn>
                              </p:par>
                              <p:par>
                                <p:cTn id="20" presetID="10" presetClass="entr" presetSubtype="0" fill="hold" grpId="1"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700"/>
                                        <p:tgtEl>
                                          <p:spTgt spid="26"/>
                                        </p:tgtEl>
                                      </p:cBhvr>
                                    </p:animEffect>
                                  </p:childTnLst>
                                </p:cTn>
                              </p:par>
                              <p:par>
                                <p:cTn id="23" presetID="10" presetClass="entr" presetSubtype="0" fill="hold" grpId="1"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700"/>
                                        <p:tgtEl>
                                          <p:spTgt spid="28"/>
                                        </p:tgtEl>
                                      </p:cBhvr>
                                    </p:animEffect>
                                  </p:childTnLst>
                                </p:cTn>
                              </p:par>
                              <p:par>
                                <p:cTn id="26" presetID="10" presetClass="entr" presetSubtype="0" fill="hold" grpId="1" nodeType="with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fade">
                                      <p:cBhvr>
                                        <p:cTn id="28" dur="700"/>
                                        <p:tgtEl>
                                          <p:spTgt spid="30"/>
                                        </p:tgtEl>
                                      </p:cBhvr>
                                    </p:animEffect>
                                  </p:childTnLst>
                                </p:cTn>
                              </p:par>
                              <p:par>
                                <p:cTn id="29" presetID="10" presetClass="entr" presetSubtype="0" fill="hold" grpId="1" nodeType="with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fade">
                                      <p:cBhvr>
                                        <p:cTn id="31" dur="700"/>
                                        <p:tgtEl>
                                          <p:spTgt spid="32"/>
                                        </p:tgtEl>
                                      </p:cBhvr>
                                    </p:animEffect>
                                  </p:childTnLst>
                                </p:cTn>
                              </p:par>
                              <p:par>
                                <p:cTn id="32" presetID="42" presetClass="path" presetSubtype="0" accel="50000" decel="50000" fill="hold" grpId="0" nodeType="withEffect">
                                  <p:stCondLst>
                                    <p:cond delay="0"/>
                                  </p:stCondLst>
                                  <p:childTnLst>
                                    <p:animMotion origin="layout" path="M -5.55556E-7 -1.91391E-6 L -5.55556E-7 0.02314 " pathEditMode="relative" rAng="0" ptsTypes="AA">
                                      <p:cBhvr>
                                        <p:cTn id="33" dur="700" spd="-100000" fill="hold"/>
                                        <p:tgtEl>
                                          <p:spTgt spid="25"/>
                                        </p:tgtEl>
                                        <p:attrNameLst>
                                          <p:attrName>ppt_x</p:attrName>
                                          <p:attrName>ppt_y</p:attrName>
                                        </p:attrNameLst>
                                      </p:cBhvr>
                                      <p:rCtr x="0" y="12"/>
                                    </p:animMotion>
                                  </p:childTnLst>
                                </p:cTn>
                              </p:par>
                              <p:par>
                                <p:cTn id="34" presetID="42" presetClass="path" presetSubtype="0" accel="50000" decel="50000" fill="hold" grpId="0" nodeType="withEffect">
                                  <p:stCondLst>
                                    <p:cond delay="0"/>
                                  </p:stCondLst>
                                  <p:childTnLst>
                                    <p:animMotion origin="layout" path="M 4.72222E-6 -1.93242E-6 L 4.72222E-6 0.02962 " pathEditMode="relative" rAng="0" ptsTypes="AA">
                                      <p:cBhvr>
                                        <p:cTn id="35" dur="700" spd="-100000" fill="hold"/>
                                        <p:tgtEl>
                                          <p:spTgt spid="27"/>
                                        </p:tgtEl>
                                        <p:attrNameLst>
                                          <p:attrName>ppt_x</p:attrName>
                                          <p:attrName>ppt_y</p:attrName>
                                        </p:attrNameLst>
                                      </p:cBhvr>
                                      <p:rCtr x="0" y="15"/>
                                    </p:animMotion>
                                  </p:childTnLst>
                                </p:cTn>
                              </p:par>
                              <p:par>
                                <p:cTn id="36" presetID="42" presetClass="path" presetSubtype="0" accel="50000" decel="50000" fill="hold" grpId="0" nodeType="withEffect">
                                  <p:stCondLst>
                                    <p:cond delay="0"/>
                                  </p:stCondLst>
                                  <p:childTnLst>
                                    <p:animMotion origin="layout" path="M 0 -1.91391E-6 L 0 0.02314 " pathEditMode="relative" rAng="0" ptsTypes="AA">
                                      <p:cBhvr>
                                        <p:cTn id="37" dur="700" spd="-100000" fill="hold"/>
                                        <p:tgtEl>
                                          <p:spTgt spid="29"/>
                                        </p:tgtEl>
                                        <p:attrNameLst>
                                          <p:attrName>ppt_x</p:attrName>
                                          <p:attrName>ppt_y</p:attrName>
                                        </p:attrNameLst>
                                      </p:cBhvr>
                                      <p:rCtr x="0" y="12"/>
                                    </p:animMotion>
                                  </p:childTnLst>
                                </p:cTn>
                              </p:par>
                              <p:par>
                                <p:cTn id="38" presetID="42" presetClass="path" presetSubtype="0" accel="50000" decel="50000" fill="hold" grpId="0" nodeType="withEffect">
                                  <p:stCondLst>
                                    <p:cond delay="0"/>
                                  </p:stCondLst>
                                  <p:childTnLst>
                                    <p:animMotion origin="layout" path="M -4.72222E-6 -1.93242E-6 L -4.72222E-6 0.02962 " pathEditMode="relative" rAng="0" ptsTypes="AA">
                                      <p:cBhvr>
                                        <p:cTn id="39" dur="700" spd="-100000" fill="hold"/>
                                        <p:tgtEl>
                                          <p:spTgt spid="31"/>
                                        </p:tgtEl>
                                        <p:attrNameLst>
                                          <p:attrName>ppt_x</p:attrName>
                                          <p:attrName>ppt_y</p:attrName>
                                        </p:attrNameLst>
                                      </p:cBhvr>
                                      <p:rCtr x="0" y="15"/>
                                    </p:animMotion>
                                  </p:childTnLst>
                                </p:cTn>
                              </p:par>
                              <p:par>
                                <p:cTn id="40" presetID="42" presetClass="path" presetSubtype="0" accel="50000" decel="50000" fill="hold" grpId="0" nodeType="withEffect">
                                  <p:stCondLst>
                                    <p:cond delay="0"/>
                                  </p:stCondLst>
                                  <p:childTnLst>
                                    <p:animMotion origin="layout" path="M 4.16667E-6 -1.91391E-6 L 4.16667E-6 0.02314 " pathEditMode="relative" rAng="0" ptsTypes="AA">
                                      <p:cBhvr>
                                        <p:cTn id="41" dur="700" spd="-100000" fill="hold"/>
                                        <p:tgtEl>
                                          <p:spTgt spid="33"/>
                                        </p:tgtEl>
                                        <p:attrNameLst>
                                          <p:attrName>ppt_x</p:attrName>
                                          <p:attrName>ppt_y</p:attrName>
                                        </p:attrNameLst>
                                      </p:cBhvr>
                                      <p:rCtr x="0" y="12"/>
                                    </p:animMotion>
                                  </p:childTnLst>
                                </p:cTn>
                              </p:par>
                              <p:par>
                                <p:cTn id="42" presetID="64" presetClass="path" presetSubtype="0" accel="50000" decel="50000" fill="hold" grpId="0" nodeType="withEffect">
                                  <p:stCondLst>
                                    <p:cond delay="0"/>
                                  </p:stCondLst>
                                  <p:childTnLst>
                                    <p:animMotion origin="layout" path="M 2.77778E-7 2.36056E-6 L 2.77778E-7 -0.02338 " pathEditMode="relative" rAng="0" ptsTypes="AA">
                                      <p:cBhvr>
                                        <p:cTn id="43" dur="700" spd="-100000" fill="hold"/>
                                        <p:tgtEl>
                                          <p:spTgt spid="26"/>
                                        </p:tgtEl>
                                        <p:attrNameLst>
                                          <p:attrName>ppt_x</p:attrName>
                                          <p:attrName>ppt_y</p:attrName>
                                        </p:attrNameLst>
                                      </p:cBhvr>
                                      <p:rCtr x="0" y="-12"/>
                                    </p:animMotion>
                                  </p:childTnLst>
                                </p:cTn>
                              </p:par>
                              <p:par>
                                <p:cTn id="44" presetID="64" presetClass="path" presetSubtype="0" accel="50000" decel="50000" fill="hold" grpId="0" nodeType="withEffect">
                                  <p:stCondLst>
                                    <p:cond delay="0"/>
                                  </p:stCondLst>
                                  <p:childTnLst>
                                    <p:animMotion origin="layout" path="M -8.33333E-7 2.36056E-6 L -8.33333E-7 -0.02338 " pathEditMode="relative" rAng="0" ptsTypes="AA">
                                      <p:cBhvr>
                                        <p:cTn id="45" dur="700" spd="-100000" fill="hold"/>
                                        <p:tgtEl>
                                          <p:spTgt spid="28"/>
                                        </p:tgtEl>
                                        <p:attrNameLst>
                                          <p:attrName>ppt_x</p:attrName>
                                          <p:attrName>ppt_y</p:attrName>
                                        </p:attrNameLst>
                                      </p:cBhvr>
                                      <p:rCtr x="0" y="-12"/>
                                    </p:animMotion>
                                  </p:childTnLst>
                                </p:cTn>
                              </p:par>
                              <p:par>
                                <p:cTn id="46" presetID="64" presetClass="path" presetSubtype="0" accel="50000" decel="50000" fill="hold" grpId="0" nodeType="withEffect">
                                  <p:stCondLst>
                                    <p:cond delay="0"/>
                                  </p:stCondLst>
                                  <p:childTnLst>
                                    <p:animMotion origin="layout" path="M 4.44444E-6 2.36056E-6 L 4.44444E-6 -0.02338 " pathEditMode="relative" rAng="0" ptsTypes="AA">
                                      <p:cBhvr>
                                        <p:cTn id="47" dur="700" spd="-100000" fill="hold"/>
                                        <p:tgtEl>
                                          <p:spTgt spid="30"/>
                                        </p:tgtEl>
                                        <p:attrNameLst>
                                          <p:attrName>ppt_x</p:attrName>
                                          <p:attrName>ppt_y</p:attrName>
                                        </p:attrNameLst>
                                      </p:cBhvr>
                                      <p:rCtr x="0" y="-12"/>
                                    </p:animMotion>
                                  </p:childTnLst>
                                </p:cTn>
                              </p:par>
                              <p:par>
                                <p:cTn id="48" presetID="64" presetClass="path" presetSubtype="0" accel="50000" decel="50000" fill="hold" grpId="0" nodeType="withEffect">
                                  <p:stCondLst>
                                    <p:cond delay="0"/>
                                  </p:stCondLst>
                                  <p:childTnLst>
                                    <p:animMotion origin="layout" path="M 3.33333E-6 2.36056E-6 L 3.33333E-6 -0.02338 " pathEditMode="relative" rAng="0" ptsTypes="AA">
                                      <p:cBhvr>
                                        <p:cTn id="49" dur="700" spd="-100000" fill="hold"/>
                                        <p:tgtEl>
                                          <p:spTgt spid="32"/>
                                        </p:tgtEl>
                                        <p:attrNameLst>
                                          <p:attrName>ppt_x</p:attrName>
                                          <p:attrName>ppt_y</p:attrName>
                                        </p:attrNameLst>
                                      </p:cBhvr>
                                      <p:rCtr x="0" y="-12"/>
                                    </p:animMotion>
                                  </p:childTnLst>
                                </p:cTn>
                              </p:par>
                            </p:childTnLst>
                          </p:cTn>
                        </p:par>
                        <p:par>
                          <p:cTn id="50" fill="hold">
                            <p:stCondLst>
                              <p:cond delay="700"/>
                            </p:stCondLst>
                            <p:childTnLst>
                              <p:par>
                                <p:cTn id="51" presetID="10" presetClass="entr" presetSubtype="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700"/>
                                        <p:tgtEl>
                                          <p:spTgt spid="22"/>
                                        </p:tgtEl>
                                      </p:cBhvr>
                                    </p:animEffect>
                                  </p:childTnLst>
                                </p:cTn>
                              </p:par>
                              <p:par>
                                <p:cTn id="54" presetID="10" presetClass="entr" presetSubtype="0" fill="hold" grpId="0" nodeType="withEffect">
                                  <p:stCondLst>
                                    <p:cond delay="100"/>
                                  </p:stCondLst>
                                  <p:childTnLst>
                                    <p:set>
                                      <p:cBhvr>
                                        <p:cTn id="55" dur="1" fill="hold">
                                          <p:stCondLst>
                                            <p:cond delay="0"/>
                                          </p:stCondLst>
                                        </p:cTn>
                                        <p:tgtEl>
                                          <p:spTgt spid="20"/>
                                        </p:tgtEl>
                                        <p:attrNameLst>
                                          <p:attrName>style.visibility</p:attrName>
                                        </p:attrNameLst>
                                      </p:cBhvr>
                                      <p:to>
                                        <p:strVal val="visible"/>
                                      </p:to>
                                    </p:set>
                                    <p:animEffect transition="in" filter="fade">
                                      <p:cBhvr>
                                        <p:cTn id="56" dur="700"/>
                                        <p:tgtEl>
                                          <p:spTgt spid="20"/>
                                        </p:tgtEl>
                                      </p:cBhvr>
                                    </p:animEffect>
                                  </p:childTnLst>
                                </p:cTn>
                              </p:par>
                              <p:par>
                                <p:cTn id="57" presetID="10" presetClass="entr" presetSubtype="0" fill="hold" grpId="0" nodeType="withEffect">
                                  <p:stCondLst>
                                    <p:cond delay="200"/>
                                  </p:stCondLst>
                                  <p:childTnLst>
                                    <p:set>
                                      <p:cBhvr>
                                        <p:cTn id="58" dur="1" fill="hold">
                                          <p:stCondLst>
                                            <p:cond delay="0"/>
                                          </p:stCondLst>
                                        </p:cTn>
                                        <p:tgtEl>
                                          <p:spTgt spid="24"/>
                                        </p:tgtEl>
                                        <p:attrNameLst>
                                          <p:attrName>style.visibility</p:attrName>
                                        </p:attrNameLst>
                                      </p:cBhvr>
                                      <p:to>
                                        <p:strVal val="visible"/>
                                      </p:to>
                                    </p:set>
                                    <p:animEffect transition="in" filter="fade">
                                      <p:cBhvr>
                                        <p:cTn id="59" dur="700"/>
                                        <p:tgtEl>
                                          <p:spTgt spid="24"/>
                                        </p:tgtEl>
                                      </p:cBhvr>
                                    </p:animEffect>
                                  </p:childTnLst>
                                </p:cTn>
                              </p:par>
                              <p:par>
                                <p:cTn id="60" presetID="10" presetClass="entr" presetSubtype="0" fill="hold" grpId="0" nodeType="withEffect">
                                  <p:stCondLst>
                                    <p:cond delay="300"/>
                                  </p:stCondLst>
                                  <p:childTnLst>
                                    <p:set>
                                      <p:cBhvr>
                                        <p:cTn id="61" dur="1" fill="hold">
                                          <p:stCondLst>
                                            <p:cond delay="0"/>
                                          </p:stCondLst>
                                        </p:cTn>
                                        <p:tgtEl>
                                          <p:spTgt spid="21"/>
                                        </p:tgtEl>
                                        <p:attrNameLst>
                                          <p:attrName>style.visibility</p:attrName>
                                        </p:attrNameLst>
                                      </p:cBhvr>
                                      <p:to>
                                        <p:strVal val="visible"/>
                                      </p:to>
                                    </p:set>
                                    <p:animEffect transition="in" filter="fade">
                                      <p:cBhvr>
                                        <p:cTn id="62" dur="700"/>
                                        <p:tgtEl>
                                          <p:spTgt spid="21"/>
                                        </p:tgtEl>
                                      </p:cBhvr>
                                    </p:animEffect>
                                  </p:childTnLst>
                                </p:cTn>
                              </p:par>
                              <p:par>
                                <p:cTn id="63" presetID="10" presetClass="entr" presetSubtype="0" fill="hold" grpId="0" nodeType="withEffect">
                                  <p:stCondLst>
                                    <p:cond delay="400"/>
                                  </p:stCondLst>
                                  <p:childTnLst>
                                    <p:set>
                                      <p:cBhvr>
                                        <p:cTn id="64" dur="1" fill="hold">
                                          <p:stCondLst>
                                            <p:cond delay="0"/>
                                          </p:stCondLst>
                                        </p:cTn>
                                        <p:tgtEl>
                                          <p:spTgt spid="23"/>
                                        </p:tgtEl>
                                        <p:attrNameLst>
                                          <p:attrName>style.visibility</p:attrName>
                                        </p:attrNameLst>
                                      </p:cBhvr>
                                      <p:to>
                                        <p:strVal val="visible"/>
                                      </p:to>
                                    </p:set>
                                    <p:animEffect transition="in" filter="fade">
                                      <p:cBhvr>
                                        <p:cTn id="65" dur="7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4" grpId="0" animBg="1"/>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Closing Slide-blue thank you">
    <p:spTree>
      <p:nvGrpSpPr>
        <p:cNvPr id="1" name=""/>
        <p:cNvGrpSpPr/>
        <p:nvPr/>
      </p:nvGrpSpPr>
      <p:grpSpPr>
        <a:xfrm>
          <a:off x="0" y="0"/>
          <a:ext cx="0" cy="0"/>
          <a:chOff x="0" y="0"/>
          <a:chExt cx="0" cy="0"/>
        </a:xfrm>
      </p:grpSpPr>
      <p:pic>
        <p:nvPicPr>
          <p:cNvPr id="35" name="Picture 3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587" y="-1587"/>
            <a:ext cx="9144000" cy="6858000"/>
          </a:xfrm>
          <a:prstGeom prst="rect">
            <a:avLst/>
          </a:prstGeom>
        </p:spPr>
      </p:pic>
      <p:sp>
        <p:nvSpPr>
          <p:cNvPr id="34" name="TextBox 33"/>
          <p:cNvSpPr txBox="1"/>
          <p:nvPr userDrawn="1"/>
        </p:nvSpPr>
        <p:spPr>
          <a:xfrm>
            <a:off x="644691" y="3060488"/>
            <a:ext cx="2437270" cy="646331"/>
          </a:xfrm>
          <a:prstGeom prst="rect">
            <a:avLst/>
          </a:prstGeom>
          <a:noFill/>
        </p:spPr>
        <p:txBody>
          <a:bodyPr wrap="none" rtlCol="0">
            <a:spAutoFit/>
          </a:bodyPr>
          <a:lstStyle/>
          <a:p>
            <a:r>
              <a:rPr lang="en-US" sz="3600" dirty="0" smtClean="0">
                <a:solidFill>
                  <a:srgbClr val="FFFFFF"/>
                </a:solidFill>
                <a:latin typeface="+mj-lt"/>
              </a:rPr>
              <a:t>Thank you.</a:t>
            </a:r>
            <a:endParaRPr lang="en-US" sz="3600" dirty="0">
              <a:solidFill>
                <a:srgbClr val="FFFFFF"/>
              </a:solidFill>
              <a:latin typeface="+mj-lt"/>
            </a:endParaRPr>
          </a:p>
        </p:txBody>
      </p:sp>
      <p:pic>
        <p:nvPicPr>
          <p:cNvPr id="18" name="Picture 2"/>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669746" y="3078070"/>
            <a:ext cx="3669899" cy="610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6250"/>
                                  </p:iterate>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childTnLst>
                                </p:cTn>
                              </p:par>
                              <p:par>
                                <p:cTn id="8" presetID="10" presetClass="entr" presetSubtype="0" fill="hold" nodeType="withEffect">
                                  <p:stCondLst>
                                    <p:cond delay="75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Closing Slide-red">
    <p:spTree>
      <p:nvGrpSpPr>
        <p:cNvPr id="1" name=""/>
        <p:cNvGrpSpPr/>
        <p:nvPr/>
      </p:nvGrpSpPr>
      <p:grpSpPr>
        <a:xfrm>
          <a:off x="0" y="0"/>
          <a:ext cx="0" cy="0"/>
          <a:chOff x="0" y="0"/>
          <a:chExt cx="0" cy="0"/>
        </a:xfrm>
      </p:grpSpPr>
      <p:pic>
        <p:nvPicPr>
          <p:cNvPr id="19" name="Picture 18"/>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4" name="Rectangle 3"/>
          <p:cNvSpPr>
            <a:spLocks noChangeArrowheads="1"/>
          </p:cNvSpPr>
          <p:nvPr/>
        </p:nvSpPr>
        <p:spPr bwMode="black">
          <a:xfrm>
            <a:off x="4373702" y="5844550"/>
            <a:ext cx="41443" cy="157016"/>
          </a:xfrm>
          <a:prstGeom prst="rect">
            <a:avLst/>
          </a:prstGeom>
          <a:solidFill>
            <a:schemeClr val="bg1"/>
          </a:solidFill>
          <a:ln w="9525">
            <a:noFill/>
            <a:miter lim="800000"/>
            <a:headEnd/>
            <a:tailEnd/>
          </a:ln>
        </p:spPr>
        <p:txBody>
          <a:bodyPr/>
          <a:lstStyle/>
          <a:p>
            <a:endParaRPr lang="en-US">
              <a:solidFill>
                <a:srgbClr val="0096D6"/>
              </a:solidFill>
              <a:latin typeface="+mj-lt"/>
            </a:endParaRPr>
          </a:p>
        </p:txBody>
      </p:sp>
      <p:sp>
        <p:nvSpPr>
          <p:cNvPr id="5" name="Freeform 4"/>
          <p:cNvSpPr>
            <a:spLocks/>
          </p:cNvSpPr>
          <p:nvPr/>
        </p:nvSpPr>
        <p:spPr bwMode="black">
          <a:xfrm>
            <a:off x="4615130" y="5840202"/>
            <a:ext cx="119991" cy="165712"/>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6" name="Freeform 5"/>
          <p:cNvSpPr>
            <a:spLocks/>
          </p:cNvSpPr>
          <p:nvPr/>
        </p:nvSpPr>
        <p:spPr bwMode="black">
          <a:xfrm>
            <a:off x="4200221" y="5840202"/>
            <a:ext cx="119991" cy="165712"/>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7" name="Freeform 6"/>
          <p:cNvSpPr>
            <a:spLocks noEditPoints="1"/>
          </p:cNvSpPr>
          <p:nvPr userDrawn="1"/>
        </p:nvSpPr>
        <p:spPr bwMode="black">
          <a:xfrm>
            <a:off x="4778491" y="5840202"/>
            <a:ext cx="164807" cy="165712"/>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chemeClr val="bg1"/>
          </a:solidFill>
          <a:ln w="9525">
            <a:noFill/>
            <a:round/>
            <a:headEnd/>
            <a:tailEnd/>
          </a:ln>
        </p:spPr>
        <p:txBody>
          <a:bodyPr/>
          <a:lstStyle/>
          <a:p>
            <a:endParaRPr lang="en-US">
              <a:solidFill>
                <a:srgbClr val="0096D6"/>
              </a:solidFill>
              <a:latin typeface="+mj-lt"/>
            </a:endParaRPr>
          </a:p>
        </p:txBody>
      </p:sp>
      <p:sp>
        <p:nvSpPr>
          <p:cNvPr id="8" name="Freeform 7"/>
          <p:cNvSpPr>
            <a:spLocks/>
          </p:cNvSpPr>
          <p:nvPr/>
        </p:nvSpPr>
        <p:spPr bwMode="black">
          <a:xfrm>
            <a:off x="4468634" y="5840202"/>
            <a:ext cx="107462" cy="165712"/>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9" name="Freeform 8"/>
          <p:cNvSpPr>
            <a:spLocks/>
          </p:cNvSpPr>
          <p:nvPr/>
        </p:nvSpPr>
        <p:spPr bwMode="black">
          <a:xfrm>
            <a:off x="4117817" y="5654198"/>
            <a:ext cx="39033" cy="80682"/>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0" name="Freeform 9"/>
          <p:cNvSpPr>
            <a:spLocks/>
          </p:cNvSpPr>
          <p:nvPr/>
        </p:nvSpPr>
        <p:spPr bwMode="black">
          <a:xfrm>
            <a:off x="4227206" y="5600088"/>
            <a:ext cx="39033" cy="134792"/>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1" name="Freeform 10"/>
          <p:cNvSpPr>
            <a:spLocks/>
          </p:cNvSpPr>
          <p:nvPr/>
        </p:nvSpPr>
        <p:spPr bwMode="black">
          <a:xfrm>
            <a:off x="4334669" y="5525687"/>
            <a:ext cx="39033" cy="248327"/>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2" name="Freeform 11"/>
          <p:cNvSpPr>
            <a:spLocks/>
          </p:cNvSpPr>
          <p:nvPr/>
        </p:nvSpPr>
        <p:spPr bwMode="black">
          <a:xfrm>
            <a:off x="4444058" y="5600088"/>
            <a:ext cx="39033" cy="134792"/>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4" name="Freeform 13"/>
          <p:cNvSpPr>
            <a:spLocks/>
          </p:cNvSpPr>
          <p:nvPr/>
        </p:nvSpPr>
        <p:spPr bwMode="black">
          <a:xfrm>
            <a:off x="4551038" y="5654198"/>
            <a:ext cx="41443" cy="80682"/>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5" name="Freeform 14"/>
          <p:cNvSpPr>
            <a:spLocks/>
          </p:cNvSpPr>
          <p:nvPr/>
        </p:nvSpPr>
        <p:spPr bwMode="black">
          <a:xfrm>
            <a:off x="4660428" y="5600088"/>
            <a:ext cx="39515" cy="134792"/>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6" name="Freeform 15"/>
          <p:cNvSpPr>
            <a:spLocks/>
          </p:cNvSpPr>
          <p:nvPr/>
        </p:nvSpPr>
        <p:spPr bwMode="black">
          <a:xfrm>
            <a:off x="4769818" y="5525687"/>
            <a:ext cx="39515" cy="248327"/>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7" name="Freeform 16"/>
          <p:cNvSpPr>
            <a:spLocks/>
          </p:cNvSpPr>
          <p:nvPr/>
        </p:nvSpPr>
        <p:spPr bwMode="black">
          <a:xfrm>
            <a:off x="4877279" y="5600088"/>
            <a:ext cx="39515" cy="134792"/>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8" name="Freeform 17"/>
          <p:cNvSpPr>
            <a:spLocks/>
          </p:cNvSpPr>
          <p:nvPr/>
        </p:nvSpPr>
        <p:spPr bwMode="black">
          <a:xfrm>
            <a:off x="4986669" y="5654198"/>
            <a:ext cx="39515" cy="80682"/>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chemeClr val="bg1"/>
          </a:solidFill>
          <a:ln w="9525">
            <a:noFill/>
            <a:round/>
            <a:headEnd/>
            <a:tailEnd/>
          </a:ln>
        </p:spPr>
        <p:txBody>
          <a:bodyPr/>
          <a:lstStyle/>
          <a:p>
            <a:endParaRPr lang="en-US">
              <a:solidFill>
                <a:srgbClr val="0096D6"/>
              </a:solidFill>
              <a:latin typeface="+mj-l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700"/>
                                        <p:tgtEl>
                                          <p:spTgt spid="9"/>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700"/>
                                        <p:tgtEl>
                                          <p:spTgt spid="11"/>
                                        </p:tgtEl>
                                      </p:cBhvr>
                                    </p:animEffect>
                                  </p:childTnLst>
                                </p:cTn>
                              </p:par>
                              <p:par>
                                <p:cTn id="11" presetID="10" presetClass="entr" presetSubtype="0" fill="hold" grpId="1"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700"/>
                                        <p:tgtEl>
                                          <p:spTgt spid="14"/>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700"/>
                                        <p:tgtEl>
                                          <p:spTgt spid="16"/>
                                        </p:tgtEl>
                                      </p:cBhvr>
                                    </p:animEffect>
                                  </p:childTnLst>
                                </p:cTn>
                              </p:par>
                              <p:par>
                                <p:cTn id="17" presetID="10" presetClass="entr" presetSubtype="0" fill="hold" grpId="1"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700"/>
                                        <p:tgtEl>
                                          <p:spTgt spid="18"/>
                                        </p:tgtEl>
                                      </p:cBhvr>
                                    </p:animEffect>
                                  </p:childTnLst>
                                </p:cTn>
                              </p:par>
                              <p:par>
                                <p:cTn id="20" presetID="10" presetClass="entr" presetSubtype="0" fill="hold" grpId="1"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700"/>
                                        <p:tgtEl>
                                          <p:spTgt spid="10"/>
                                        </p:tgtEl>
                                      </p:cBhvr>
                                    </p:animEffect>
                                  </p:childTnLst>
                                </p:cTn>
                              </p:par>
                              <p:par>
                                <p:cTn id="23" presetID="10" presetClass="entr" presetSubtype="0" fill="hold" grpId="1"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700"/>
                                        <p:tgtEl>
                                          <p:spTgt spid="12"/>
                                        </p:tgtEl>
                                      </p:cBhvr>
                                    </p:animEffect>
                                  </p:childTnLst>
                                </p:cTn>
                              </p:par>
                              <p:par>
                                <p:cTn id="26" presetID="10" presetClass="entr" presetSubtype="0" fill="hold" grpId="1"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700"/>
                                        <p:tgtEl>
                                          <p:spTgt spid="15"/>
                                        </p:tgtEl>
                                      </p:cBhvr>
                                    </p:animEffect>
                                  </p:childTnLst>
                                </p:cTn>
                              </p:par>
                              <p:par>
                                <p:cTn id="29" presetID="10" presetClass="entr" presetSubtype="0" fill="hold" grpId="1"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700"/>
                                        <p:tgtEl>
                                          <p:spTgt spid="17"/>
                                        </p:tgtEl>
                                      </p:cBhvr>
                                    </p:animEffect>
                                  </p:childTnLst>
                                </p:cTn>
                              </p:par>
                              <p:par>
                                <p:cTn id="32" presetID="42" presetClass="path" presetSubtype="0" accel="50000" decel="50000" fill="hold" grpId="0" nodeType="withEffect">
                                  <p:stCondLst>
                                    <p:cond delay="0"/>
                                  </p:stCondLst>
                                  <p:childTnLst>
                                    <p:animMotion origin="layout" path="M -5.55556E-7 -1.91391E-6 L -5.55556E-7 0.02314 " pathEditMode="relative" rAng="0" ptsTypes="AA">
                                      <p:cBhvr>
                                        <p:cTn id="33" dur="700" spd="-100000" fill="hold"/>
                                        <p:tgtEl>
                                          <p:spTgt spid="9"/>
                                        </p:tgtEl>
                                        <p:attrNameLst>
                                          <p:attrName>ppt_x</p:attrName>
                                          <p:attrName>ppt_y</p:attrName>
                                        </p:attrNameLst>
                                      </p:cBhvr>
                                      <p:rCtr x="0" y="12"/>
                                    </p:animMotion>
                                  </p:childTnLst>
                                </p:cTn>
                              </p:par>
                              <p:par>
                                <p:cTn id="34" presetID="42" presetClass="path" presetSubtype="0" accel="50000" decel="50000" fill="hold" grpId="0" nodeType="withEffect">
                                  <p:stCondLst>
                                    <p:cond delay="0"/>
                                  </p:stCondLst>
                                  <p:childTnLst>
                                    <p:animMotion origin="layout" path="M 4.72222E-6 -1.93242E-6 L 4.72222E-6 0.02962 " pathEditMode="relative" rAng="0" ptsTypes="AA">
                                      <p:cBhvr>
                                        <p:cTn id="35" dur="700" spd="-100000" fill="hold"/>
                                        <p:tgtEl>
                                          <p:spTgt spid="11"/>
                                        </p:tgtEl>
                                        <p:attrNameLst>
                                          <p:attrName>ppt_x</p:attrName>
                                          <p:attrName>ppt_y</p:attrName>
                                        </p:attrNameLst>
                                      </p:cBhvr>
                                      <p:rCtr x="0" y="15"/>
                                    </p:animMotion>
                                  </p:childTnLst>
                                </p:cTn>
                              </p:par>
                              <p:par>
                                <p:cTn id="36" presetID="42" presetClass="path" presetSubtype="0" accel="50000" decel="50000" fill="hold" grpId="0" nodeType="withEffect">
                                  <p:stCondLst>
                                    <p:cond delay="0"/>
                                  </p:stCondLst>
                                  <p:childTnLst>
                                    <p:animMotion origin="layout" path="M 0 -1.91391E-6 L 0 0.02314 " pathEditMode="relative" rAng="0" ptsTypes="AA">
                                      <p:cBhvr>
                                        <p:cTn id="37" dur="700" spd="-100000" fill="hold"/>
                                        <p:tgtEl>
                                          <p:spTgt spid="14"/>
                                        </p:tgtEl>
                                        <p:attrNameLst>
                                          <p:attrName>ppt_x</p:attrName>
                                          <p:attrName>ppt_y</p:attrName>
                                        </p:attrNameLst>
                                      </p:cBhvr>
                                      <p:rCtr x="0" y="12"/>
                                    </p:animMotion>
                                  </p:childTnLst>
                                </p:cTn>
                              </p:par>
                              <p:par>
                                <p:cTn id="38" presetID="42" presetClass="path" presetSubtype="0" accel="50000" decel="50000" fill="hold" grpId="0" nodeType="withEffect">
                                  <p:stCondLst>
                                    <p:cond delay="0"/>
                                  </p:stCondLst>
                                  <p:childTnLst>
                                    <p:animMotion origin="layout" path="M -4.72222E-6 -1.93242E-6 L -4.72222E-6 0.02962 " pathEditMode="relative" rAng="0" ptsTypes="AA">
                                      <p:cBhvr>
                                        <p:cTn id="39" dur="700" spd="-100000" fill="hold"/>
                                        <p:tgtEl>
                                          <p:spTgt spid="16"/>
                                        </p:tgtEl>
                                        <p:attrNameLst>
                                          <p:attrName>ppt_x</p:attrName>
                                          <p:attrName>ppt_y</p:attrName>
                                        </p:attrNameLst>
                                      </p:cBhvr>
                                      <p:rCtr x="0" y="15"/>
                                    </p:animMotion>
                                  </p:childTnLst>
                                </p:cTn>
                              </p:par>
                              <p:par>
                                <p:cTn id="40" presetID="42" presetClass="path" presetSubtype="0" accel="50000" decel="50000" fill="hold" grpId="0" nodeType="withEffect">
                                  <p:stCondLst>
                                    <p:cond delay="0"/>
                                  </p:stCondLst>
                                  <p:childTnLst>
                                    <p:animMotion origin="layout" path="M 4.16667E-6 -1.91391E-6 L 4.16667E-6 0.02314 " pathEditMode="relative" rAng="0" ptsTypes="AA">
                                      <p:cBhvr>
                                        <p:cTn id="41" dur="700" spd="-100000" fill="hold"/>
                                        <p:tgtEl>
                                          <p:spTgt spid="18"/>
                                        </p:tgtEl>
                                        <p:attrNameLst>
                                          <p:attrName>ppt_x</p:attrName>
                                          <p:attrName>ppt_y</p:attrName>
                                        </p:attrNameLst>
                                      </p:cBhvr>
                                      <p:rCtr x="0" y="12"/>
                                    </p:animMotion>
                                  </p:childTnLst>
                                </p:cTn>
                              </p:par>
                              <p:par>
                                <p:cTn id="42" presetID="64" presetClass="path" presetSubtype="0" accel="50000" decel="50000" fill="hold" grpId="0" nodeType="withEffect">
                                  <p:stCondLst>
                                    <p:cond delay="0"/>
                                  </p:stCondLst>
                                  <p:childTnLst>
                                    <p:animMotion origin="layout" path="M 2.77778E-7 2.36056E-6 L 2.77778E-7 -0.02338 " pathEditMode="relative" rAng="0" ptsTypes="AA">
                                      <p:cBhvr>
                                        <p:cTn id="43" dur="700" spd="-100000" fill="hold"/>
                                        <p:tgtEl>
                                          <p:spTgt spid="10"/>
                                        </p:tgtEl>
                                        <p:attrNameLst>
                                          <p:attrName>ppt_x</p:attrName>
                                          <p:attrName>ppt_y</p:attrName>
                                        </p:attrNameLst>
                                      </p:cBhvr>
                                      <p:rCtr x="0" y="-12"/>
                                    </p:animMotion>
                                  </p:childTnLst>
                                </p:cTn>
                              </p:par>
                              <p:par>
                                <p:cTn id="44" presetID="64" presetClass="path" presetSubtype="0" accel="50000" decel="50000" fill="hold" grpId="0" nodeType="withEffect">
                                  <p:stCondLst>
                                    <p:cond delay="0"/>
                                  </p:stCondLst>
                                  <p:childTnLst>
                                    <p:animMotion origin="layout" path="M -8.33333E-7 2.36056E-6 L -8.33333E-7 -0.02338 " pathEditMode="relative" rAng="0" ptsTypes="AA">
                                      <p:cBhvr>
                                        <p:cTn id="45" dur="700" spd="-100000" fill="hold"/>
                                        <p:tgtEl>
                                          <p:spTgt spid="12"/>
                                        </p:tgtEl>
                                        <p:attrNameLst>
                                          <p:attrName>ppt_x</p:attrName>
                                          <p:attrName>ppt_y</p:attrName>
                                        </p:attrNameLst>
                                      </p:cBhvr>
                                      <p:rCtr x="0" y="-12"/>
                                    </p:animMotion>
                                  </p:childTnLst>
                                </p:cTn>
                              </p:par>
                              <p:par>
                                <p:cTn id="46" presetID="64" presetClass="path" presetSubtype="0" accel="50000" decel="50000" fill="hold" grpId="0" nodeType="withEffect">
                                  <p:stCondLst>
                                    <p:cond delay="0"/>
                                  </p:stCondLst>
                                  <p:childTnLst>
                                    <p:animMotion origin="layout" path="M 4.44444E-6 2.36056E-6 L 4.44444E-6 -0.02338 " pathEditMode="relative" rAng="0" ptsTypes="AA">
                                      <p:cBhvr>
                                        <p:cTn id="47" dur="700" spd="-100000" fill="hold"/>
                                        <p:tgtEl>
                                          <p:spTgt spid="15"/>
                                        </p:tgtEl>
                                        <p:attrNameLst>
                                          <p:attrName>ppt_x</p:attrName>
                                          <p:attrName>ppt_y</p:attrName>
                                        </p:attrNameLst>
                                      </p:cBhvr>
                                      <p:rCtr x="0" y="-12"/>
                                    </p:animMotion>
                                  </p:childTnLst>
                                </p:cTn>
                              </p:par>
                              <p:par>
                                <p:cTn id="48" presetID="64" presetClass="path" presetSubtype="0" accel="50000" decel="50000" fill="hold" grpId="0" nodeType="withEffect">
                                  <p:stCondLst>
                                    <p:cond delay="0"/>
                                  </p:stCondLst>
                                  <p:childTnLst>
                                    <p:animMotion origin="layout" path="M 3.33333E-6 2.36056E-6 L 3.33333E-6 -0.02338 " pathEditMode="relative" rAng="0" ptsTypes="AA">
                                      <p:cBhvr>
                                        <p:cTn id="49" dur="700" spd="-100000" fill="hold"/>
                                        <p:tgtEl>
                                          <p:spTgt spid="17"/>
                                        </p:tgtEl>
                                        <p:attrNameLst>
                                          <p:attrName>ppt_x</p:attrName>
                                          <p:attrName>ppt_y</p:attrName>
                                        </p:attrNameLst>
                                      </p:cBhvr>
                                      <p:rCtr x="0" y="-12"/>
                                    </p:animMotion>
                                  </p:childTnLst>
                                </p:cTn>
                              </p:par>
                            </p:childTnLst>
                          </p:cTn>
                        </p:par>
                        <p:par>
                          <p:cTn id="50" fill="hold">
                            <p:stCondLst>
                              <p:cond delay="700"/>
                            </p:stCondLst>
                            <p:childTnLst>
                              <p:par>
                                <p:cTn id="51" presetID="10" presetClass="entr" presetSubtype="0" fill="hold" grpId="0" nodeType="after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fade">
                                      <p:cBhvr>
                                        <p:cTn id="53" dur="700"/>
                                        <p:tgtEl>
                                          <p:spTgt spid="6"/>
                                        </p:tgtEl>
                                      </p:cBhvr>
                                    </p:animEffect>
                                  </p:childTnLst>
                                </p:cTn>
                              </p:par>
                              <p:par>
                                <p:cTn id="54" presetID="10" presetClass="entr" presetSubtype="0" fill="hold" grpId="0" nodeType="withEffect">
                                  <p:stCondLst>
                                    <p:cond delay="100"/>
                                  </p:stCondLst>
                                  <p:childTnLst>
                                    <p:set>
                                      <p:cBhvr>
                                        <p:cTn id="55" dur="1" fill="hold">
                                          <p:stCondLst>
                                            <p:cond delay="0"/>
                                          </p:stCondLst>
                                        </p:cTn>
                                        <p:tgtEl>
                                          <p:spTgt spid="4"/>
                                        </p:tgtEl>
                                        <p:attrNameLst>
                                          <p:attrName>style.visibility</p:attrName>
                                        </p:attrNameLst>
                                      </p:cBhvr>
                                      <p:to>
                                        <p:strVal val="visible"/>
                                      </p:to>
                                    </p:set>
                                    <p:animEffect transition="in" filter="fade">
                                      <p:cBhvr>
                                        <p:cTn id="56" dur="700"/>
                                        <p:tgtEl>
                                          <p:spTgt spid="4"/>
                                        </p:tgtEl>
                                      </p:cBhvr>
                                    </p:animEffect>
                                  </p:childTnLst>
                                </p:cTn>
                              </p:par>
                              <p:par>
                                <p:cTn id="57" presetID="10" presetClass="entr" presetSubtype="0" fill="hold" grpId="0" nodeType="withEffect">
                                  <p:stCondLst>
                                    <p:cond delay="200"/>
                                  </p:stCondLst>
                                  <p:childTnLst>
                                    <p:set>
                                      <p:cBhvr>
                                        <p:cTn id="58" dur="1" fill="hold">
                                          <p:stCondLst>
                                            <p:cond delay="0"/>
                                          </p:stCondLst>
                                        </p:cTn>
                                        <p:tgtEl>
                                          <p:spTgt spid="8"/>
                                        </p:tgtEl>
                                        <p:attrNameLst>
                                          <p:attrName>style.visibility</p:attrName>
                                        </p:attrNameLst>
                                      </p:cBhvr>
                                      <p:to>
                                        <p:strVal val="visible"/>
                                      </p:to>
                                    </p:set>
                                    <p:animEffect transition="in" filter="fade">
                                      <p:cBhvr>
                                        <p:cTn id="59" dur="700"/>
                                        <p:tgtEl>
                                          <p:spTgt spid="8"/>
                                        </p:tgtEl>
                                      </p:cBhvr>
                                    </p:animEffect>
                                  </p:childTnLst>
                                </p:cTn>
                              </p:par>
                              <p:par>
                                <p:cTn id="60" presetID="10" presetClass="entr" presetSubtype="0" fill="hold" grpId="0" nodeType="withEffect">
                                  <p:stCondLst>
                                    <p:cond delay="300"/>
                                  </p:stCondLst>
                                  <p:childTnLst>
                                    <p:set>
                                      <p:cBhvr>
                                        <p:cTn id="61" dur="1" fill="hold">
                                          <p:stCondLst>
                                            <p:cond delay="0"/>
                                          </p:stCondLst>
                                        </p:cTn>
                                        <p:tgtEl>
                                          <p:spTgt spid="5"/>
                                        </p:tgtEl>
                                        <p:attrNameLst>
                                          <p:attrName>style.visibility</p:attrName>
                                        </p:attrNameLst>
                                      </p:cBhvr>
                                      <p:to>
                                        <p:strVal val="visible"/>
                                      </p:to>
                                    </p:set>
                                    <p:animEffect transition="in" filter="fade">
                                      <p:cBhvr>
                                        <p:cTn id="62" dur="700"/>
                                        <p:tgtEl>
                                          <p:spTgt spid="5"/>
                                        </p:tgtEl>
                                      </p:cBhvr>
                                    </p:animEffect>
                                  </p:childTnLst>
                                </p:cTn>
                              </p:par>
                              <p:par>
                                <p:cTn id="63" presetID="10" presetClass="entr" presetSubtype="0" fill="hold" grpId="0" nodeType="withEffect">
                                  <p:stCondLst>
                                    <p:cond delay="400"/>
                                  </p:stCondLst>
                                  <p:childTnLst>
                                    <p:set>
                                      <p:cBhvr>
                                        <p:cTn id="64" dur="1" fill="hold">
                                          <p:stCondLst>
                                            <p:cond delay="0"/>
                                          </p:stCondLst>
                                        </p:cTn>
                                        <p:tgtEl>
                                          <p:spTgt spid="7"/>
                                        </p:tgtEl>
                                        <p:attrNameLst>
                                          <p:attrName>style.visibility</p:attrName>
                                        </p:attrNameLst>
                                      </p:cBhvr>
                                      <p:to>
                                        <p:strVal val="visible"/>
                                      </p:to>
                                    </p:set>
                                    <p:animEffect transition="in" filter="fade">
                                      <p:cBhvr>
                                        <p:cTn id="65" dur="7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9" grpId="1" animBg="1"/>
      <p:bldP spid="10" grpId="0" animBg="1"/>
      <p:bldP spid="10" grpId="1" animBg="1"/>
      <p:bldP spid="11" grpId="0" animBg="1"/>
      <p:bldP spid="11" grpId="1" animBg="1"/>
      <p:bldP spid="12" grpId="0" animBg="1"/>
      <p:bldP spid="12"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p:cSld name="Closing Slide-red thank you">
    <p:spTree>
      <p:nvGrpSpPr>
        <p:cNvPr id="1" name=""/>
        <p:cNvGrpSpPr/>
        <p:nvPr/>
      </p:nvGrpSpPr>
      <p:grpSpPr>
        <a:xfrm>
          <a:off x="0" y="0"/>
          <a:ext cx="0" cy="0"/>
          <a:chOff x="0" y="0"/>
          <a:chExt cx="0" cy="0"/>
        </a:xfrm>
      </p:grpSpPr>
      <p:pic>
        <p:nvPicPr>
          <p:cNvPr id="20" name="Picture 1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34" name="TextBox 33"/>
          <p:cNvSpPr txBox="1"/>
          <p:nvPr userDrawn="1"/>
        </p:nvSpPr>
        <p:spPr>
          <a:xfrm>
            <a:off x="644691" y="3060488"/>
            <a:ext cx="2437270" cy="646331"/>
          </a:xfrm>
          <a:prstGeom prst="rect">
            <a:avLst/>
          </a:prstGeom>
          <a:noFill/>
        </p:spPr>
        <p:txBody>
          <a:bodyPr wrap="none" rtlCol="0">
            <a:spAutoFit/>
          </a:bodyPr>
          <a:lstStyle/>
          <a:p>
            <a:r>
              <a:rPr lang="en-US" sz="3600" dirty="0" smtClean="0">
                <a:solidFill>
                  <a:srgbClr val="FFFFFF"/>
                </a:solidFill>
                <a:latin typeface="+mj-lt"/>
              </a:rPr>
              <a:t>Thank you.</a:t>
            </a:r>
            <a:endParaRPr lang="en-US" sz="3600" dirty="0">
              <a:solidFill>
                <a:srgbClr val="FFFFFF"/>
              </a:solidFill>
              <a:latin typeface="+mj-lt"/>
            </a:endParaRPr>
          </a:p>
        </p:txBody>
      </p:sp>
      <p:pic>
        <p:nvPicPr>
          <p:cNvPr id="21" name="Picture 2"/>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669746" y="3078070"/>
            <a:ext cx="3669899" cy="610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6250"/>
                                  </p:iterate>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childTnLst>
                                </p:cTn>
                              </p:par>
                              <p:par>
                                <p:cTn id="8" presetID="10" presetClass="entr" presetSubtype="0" fill="hold" nodeType="withEffect">
                                  <p:stCondLst>
                                    <p:cond delay="75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lternate Title Slide">
    <p:spTree>
      <p:nvGrpSpPr>
        <p:cNvPr id="1" name=""/>
        <p:cNvGrpSpPr/>
        <p:nvPr/>
      </p:nvGrpSpPr>
      <p:grpSpPr>
        <a:xfrm>
          <a:off x="0" y="0"/>
          <a:ext cx="0" cy="0"/>
          <a:chOff x="0" y="0"/>
          <a:chExt cx="0" cy="0"/>
        </a:xfrm>
      </p:grpSpPr>
      <p:sp>
        <p:nvSpPr>
          <p:cNvPr id="50" name="Title 1"/>
          <p:cNvSpPr>
            <a:spLocks noGrp="1"/>
          </p:cNvSpPr>
          <p:nvPr>
            <p:ph type="ctrTitle" hasCustomPrompt="1"/>
          </p:nvPr>
        </p:nvSpPr>
        <p:spPr>
          <a:xfrm>
            <a:off x="221393" y="1248229"/>
            <a:ext cx="8112125" cy="2907239"/>
          </a:xfrm>
        </p:spPr>
        <p:txBody>
          <a:bodyPr/>
          <a:lstStyle>
            <a:lvl1pPr marL="0" indent="0" algn="l" defTabSz="914400" rtl="0" eaLnBrk="1" latinLnBrk="0" hangingPunct="1">
              <a:lnSpc>
                <a:spcPct val="85000"/>
              </a:lnSpc>
              <a:spcBef>
                <a:spcPct val="0"/>
              </a:spcBef>
              <a:buClr>
                <a:schemeClr val="tx1"/>
              </a:buClr>
              <a:buFont typeface="Ciscolight" pitchFamily="2" charset="0"/>
              <a:buNone/>
              <a:defRPr lang="en-US" sz="6000" b="0" kern="1200" spc="0" dirty="0">
                <a:gradFill flip="none" rotWithShape="1">
                  <a:gsLst>
                    <a:gs pos="16000">
                      <a:srgbClr val="6B308D">
                        <a:lumMod val="80000"/>
                        <a:lumOff val="20000"/>
                      </a:srgbClr>
                    </a:gs>
                    <a:gs pos="100000">
                      <a:srgbClr val="28A7DF"/>
                    </a:gs>
                  </a:gsLst>
                  <a:lin ang="1800000" scaled="0"/>
                  <a:tileRect/>
                </a:gradFill>
                <a:latin typeface="+mj-lt"/>
                <a:ea typeface="+mj-ea"/>
                <a:cs typeface="Arial" pitchFamily="34" charset="0"/>
              </a:defRPr>
            </a:lvl1pPr>
          </a:lstStyle>
          <a:p>
            <a:r>
              <a:rPr lang="en-US" dirty="0" smtClean="0"/>
              <a:t>Presentation </a:t>
            </a:r>
            <a:br>
              <a:rPr lang="en-US" dirty="0" smtClean="0"/>
            </a:br>
            <a:r>
              <a:rPr lang="en-US" dirty="0" smtClean="0"/>
              <a:t>Title Goes Here</a:t>
            </a:r>
            <a:endParaRPr lang="en-US" dirty="0"/>
          </a:p>
        </p:txBody>
      </p:sp>
    </p:spTree>
    <p:extLst>
      <p:ext uri="{BB962C8B-B14F-4D97-AF65-F5344CB8AC3E}">
        <p14:creationId xmlns:p14="http://schemas.microsoft.com/office/powerpoint/2010/main" val="477931373"/>
      </p:ext>
    </p:extLst>
  </p:cSld>
  <p:clrMapOvr>
    <a:masterClrMapping/>
  </p:clrMapOvr>
  <p:transition>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Segue">
    <p:spTree>
      <p:nvGrpSpPr>
        <p:cNvPr id="1" name=""/>
        <p:cNvGrpSpPr/>
        <p:nvPr/>
      </p:nvGrpSpPr>
      <p:grpSpPr>
        <a:xfrm>
          <a:off x="0" y="0"/>
          <a:ext cx="0" cy="0"/>
          <a:chOff x="0" y="0"/>
          <a:chExt cx="0" cy="0"/>
        </a:xfrm>
      </p:grpSpPr>
      <p:pic>
        <p:nvPicPr>
          <p:cNvPr id="12" name="Picture 1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333376" y="4712451"/>
            <a:ext cx="8477250" cy="1828800"/>
          </a:xfrm>
          <a:prstGeom prst="rect">
            <a:avLst/>
          </a:prstGeom>
        </p:spPr>
      </p:pic>
      <p:sp>
        <p:nvSpPr>
          <p:cNvPr id="27" name="Rectangle 3"/>
          <p:cNvSpPr>
            <a:spLocks noChangeArrowheads="1"/>
          </p:cNvSpPr>
          <p:nvPr/>
        </p:nvSpPr>
        <p:spPr bwMode="white">
          <a:xfrm>
            <a:off x="0" y="0"/>
            <a:ext cx="9144000" cy="177800"/>
          </a:xfrm>
          <a:prstGeom prst="rect">
            <a:avLst/>
          </a:prstGeom>
          <a:solidFill>
            <a:schemeClr val="bg2"/>
          </a:solidFill>
          <a:ln w="25400" algn="ctr">
            <a:noFill/>
            <a:miter lim="800000"/>
            <a:headEnd/>
            <a:tailEnd/>
          </a:ln>
          <a:effectLst/>
        </p:spPr>
        <p:txBody>
          <a:bodyPr wrap="none" anchor="ctr"/>
          <a:lstStyle/>
          <a:p>
            <a:endParaRPr lang="en-US">
              <a:latin typeface="+mj-lt"/>
            </a:endParaRPr>
          </a:p>
        </p:txBody>
      </p:sp>
      <p:sp>
        <p:nvSpPr>
          <p:cNvPr id="2" name="Title 1"/>
          <p:cNvSpPr>
            <a:spLocks noGrp="1"/>
          </p:cNvSpPr>
          <p:nvPr>
            <p:ph type="ctrTitle" hasCustomPrompt="1"/>
          </p:nvPr>
        </p:nvSpPr>
        <p:spPr>
          <a:xfrm>
            <a:off x="221393" y="399142"/>
            <a:ext cx="8548802" cy="4134758"/>
          </a:xfrm>
        </p:spPr>
        <p:txBody>
          <a:bodyPr/>
          <a:lstStyle>
            <a:lvl1pPr algn="l" defTabSz="914400" rtl="0" eaLnBrk="1" latinLnBrk="0" hangingPunct="1">
              <a:lnSpc>
                <a:spcPct val="85000"/>
              </a:lnSpc>
              <a:spcBef>
                <a:spcPct val="0"/>
              </a:spcBef>
              <a:buNone/>
              <a:defRPr lang="en-US" sz="5400" b="0" kern="1200" spc="0" dirty="0">
                <a:gradFill flip="none" rotWithShape="1">
                  <a:gsLst>
                    <a:gs pos="16000">
                      <a:srgbClr val="6B308D">
                        <a:lumMod val="80000"/>
                        <a:lumOff val="20000"/>
                      </a:srgbClr>
                    </a:gs>
                    <a:gs pos="100000">
                      <a:srgbClr val="28A7DF"/>
                    </a:gs>
                  </a:gsLst>
                  <a:lin ang="1800000" scaled="0"/>
                  <a:tileRect/>
                </a:gradFill>
                <a:latin typeface="+mj-lt"/>
                <a:ea typeface="+mj-ea"/>
                <a:cs typeface="Arial" pitchFamily="34" charset="0"/>
              </a:defRPr>
            </a:lvl1pPr>
          </a:lstStyle>
          <a:p>
            <a:pPr marL="0" lvl="0" indent="0" algn="l" defTabSz="914400" rtl="0" eaLnBrk="1" latinLnBrk="0" hangingPunct="1">
              <a:lnSpc>
                <a:spcPct val="85000"/>
              </a:lnSpc>
              <a:spcBef>
                <a:spcPct val="0"/>
              </a:spcBef>
              <a:buClr>
                <a:schemeClr val="tx1"/>
              </a:buClr>
              <a:buFont typeface="Ciscolight" pitchFamily="2" charset="0"/>
              <a:buNone/>
            </a:pPr>
            <a:r>
              <a:rPr lang="en-US" dirty="0" smtClean="0"/>
              <a:t>Segue Title Here</a:t>
            </a:r>
            <a:endParaRPr lang="en-US" dirty="0"/>
          </a:p>
        </p:txBody>
      </p:sp>
      <p:sp>
        <p:nvSpPr>
          <p:cNvPr id="47" name="Rectangle 3"/>
          <p:cNvSpPr>
            <a:spLocks noChangeArrowheads="1"/>
          </p:cNvSpPr>
          <p:nvPr/>
        </p:nvSpPr>
        <p:spPr bwMode="hidden">
          <a:xfrm>
            <a:off x="0" y="0"/>
            <a:ext cx="9144000" cy="177800"/>
          </a:xfrm>
          <a:prstGeom prst="rect">
            <a:avLst/>
          </a:prstGeom>
          <a:solidFill>
            <a:srgbClr val="FFFFFF"/>
          </a:solidFill>
          <a:ln w="25400" algn="ctr">
            <a:noFill/>
            <a:miter lim="800000"/>
            <a:headEnd/>
            <a:tailEnd/>
          </a:ln>
          <a:effectLst/>
        </p:spPr>
        <p:txBody>
          <a:bodyPr wrap="none" anchor="ctr"/>
          <a:lstStyle/>
          <a:p>
            <a:endParaRPr lang="en-US">
              <a:latin typeface="+mj-lt"/>
            </a:endParaRPr>
          </a:p>
        </p:txBody>
      </p:sp>
      <p:sp>
        <p:nvSpPr>
          <p:cNvPr id="24" name="Rectangle 5"/>
          <p:cNvSpPr>
            <a:spLocks noChangeArrowheads="1"/>
          </p:cNvSpPr>
          <p:nvPr userDrawn="1"/>
        </p:nvSpPr>
        <p:spPr bwMode="ltGray">
          <a:xfrm>
            <a:off x="7763787" y="6584512"/>
            <a:ext cx="592251" cy="175257"/>
          </a:xfrm>
          <a:prstGeom prst="rect">
            <a:avLst/>
          </a:prstGeom>
          <a:noFill/>
          <a:ln w="9525">
            <a:noFill/>
            <a:miter lim="800000"/>
            <a:headEnd/>
            <a:tailEnd/>
          </a:ln>
          <a:effectLst/>
        </p:spPr>
        <p:txBody>
          <a:bodyPr wrap="none" lIns="82124" tIns="41061" rIns="82124" bIns="41061" anchor="b">
            <a:spAutoFit/>
          </a:bodyPr>
          <a:lstStyle/>
          <a:p>
            <a:pPr marL="0" algn="l" defTabSz="814388" rtl="0" eaLnBrk="1" latinLnBrk="0" hangingPunct="1">
              <a:lnSpc>
                <a:spcPct val="100000"/>
              </a:lnSpc>
            </a:pPr>
            <a:r>
              <a:rPr lang="en-US" sz="600" kern="1200" dirty="0">
                <a:solidFill>
                  <a:srgbClr val="808080"/>
                </a:solidFill>
                <a:latin typeface="+mj-lt"/>
                <a:ea typeface="+mn-ea"/>
                <a:cs typeface="+mn-cs"/>
              </a:rPr>
              <a:t>Cisco </a:t>
            </a:r>
            <a:r>
              <a:rPr lang="en-US" sz="600" kern="1200" dirty="0" smtClean="0">
                <a:solidFill>
                  <a:srgbClr val="808080"/>
                </a:solidFill>
                <a:latin typeface="+mj-lt"/>
                <a:ea typeface="+mn-ea"/>
                <a:cs typeface="+mn-cs"/>
              </a:rPr>
              <a:t>Public</a:t>
            </a:r>
            <a:endParaRPr lang="en-US" sz="600" kern="1200" dirty="0">
              <a:solidFill>
                <a:srgbClr val="808080"/>
              </a:solidFill>
              <a:latin typeface="+mj-lt"/>
              <a:ea typeface="+mn-ea"/>
              <a:cs typeface="+mn-cs"/>
            </a:endParaRPr>
          </a:p>
        </p:txBody>
      </p:sp>
      <p:sp>
        <p:nvSpPr>
          <p:cNvPr id="10"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marL="0" algn="l" defTabSz="814388" rtl="0" eaLnBrk="1" latinLnBrk="0" hangingPunct="1">
              <a:lnSpc>
                <a:spcPct val="100000"/>
              </a:lnSpc>
            </a:pPr>
            <a:r>
              <a:rPr lang="en-US" sz="600" kern="1200" dirty="0" smtClean="0">
                <a:solidFill>
                  <a:srgbClr val="808080"/>
                </a:solidFill>
                <a:latin typeface="+mj-lt"/>
                <a:ea typeface="+mn-ea"/>
                <a:cs typeface="+mn-cs"/>
              </a:rPr>
              <a:t>© 2013 Cisco and/or its affiliates. All rights reserved.</a:t>
            </a:r>
            <a:endParaRPr lang="en-US" sz="600" kern="1200" dirty="0">
              <a:solidFill>
                <a:srgbClr val="808080"/>
              </a:solidFill>
              <a:latin typeface="+mj-lt"/>
              <a:ea typeface="+mn-ea"/>
              <a:cs typeface="+mn-cs"/>
            </a:endParaRPr>
          </a:p>
        </p:txBody>
      </p:sp>
      <p:sp>
        <p:nvSpPr>
          <p:cNvPr id="9"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rgbClr val="808080"/>
                </a:solidFill>
                <a:latin typeface="+mj-lt"/>
              </a:rPr>
              <a:pPr algn="r" defTabSz="814388">
                <a:lnSpc>
                  <a:spcPct val="100000"/>
                </a:lnSpc>
              </a:pPr>
              <a:t>‹#›</a:t>
            </a:fld>
            <a:endParaRPr lang="en-US" sz="600" dirty="0">
              <a:solidFill>
                <a:srgbClr val="808080"/>
              </a:solidFill>
              <a:latin typeface="+mj-lt"/>
            </a:endParaRPr>
          </a:p>
        </p:txBody>
      </p:sp>
    </p:spTree>
  </p:cSld>
  <p:clrMapOvr>
    <a:masterClrMapping/>
  </p:clrMapOvr>
  <p:transition>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Segue 2">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333376" y="4696378"/>
            <a:ext cx="8477250" cy="1844873"/>
          </a:xfrm>
          <a:prstGeom prst="rect">
            <a:avLst/>
          </a:prstGeom>
        </p:spPr>
      </p:pic>
      <p:sp>
        <p:nvSpPr>
          <p:cNvPr id="27" name="Rectangle 3"/>
          <p:cNvSpPr>
            <a:spLocks noChangeArrowheads="1"/>
          </p:cNvSpPr>
          <p:nvPr/>
        </p:nvSpPr>
        <p:spPr bwMode="white">
          <a:xfrm>
            <a:off x="0" y="0"/>
            <a:ext cx="9144000" cy="177800"/>
          </a:xfrm>
          <a:prstGeom prst="rect">
            <a:avLst/>
          </a:prstGeom>
          <a:solidFill>
            <a:schemeClr val="bg2"/>
          </a:solidFill>
          <a:ln w="25400" algn="ctr">
            <a:noFill/>
            <a:miter lim="800000"/>
            <a:headEnd/>
            <a:tailEnd/>
          </a:ln>
          <a:effectLst/>
        </p:spPr>
        <p:txBody>
          <a:bodyPr wrap="none" anchor="ctr"/>
          <a:lstStyle/>
          <a:p>
            <a:endParaRPr lang="en-US">
              <a:latin typeface="+mj-lt"/>
            </a:endParaRPr>
          </a:p>
        </p:txBody>
      </p:sp>
      <p:sp>
        <p:nvSpPr>
          <p:cNvPr id="2" name="Title 1"/>
          <p:cNvSpPr>
            <a:spLocks noGrp="1"/>
          </p:cNvSpPr>
          <p:nvPr>
            <p:ph type="ctrTitle" hasCustomPrompt="1"/>
          </p:nvPr>
        </p:nvSpPr>
        <p:spPr>
          <a:xfrm>
            <a:off x="221393" y="399142"/>
            <a:ext cx="8548802" cy="4134758"/>
          </a:xfrm>
        </p:spPr>
        <p:txBody>
          <a:bodyPr/>
          <a:lstStyle>
            <a:lvl1pPr algn="l" defTabSz="914400" rtl="0" eaLnBrk="1" latinLnBrk="0" hangingPunct="1">
              <a:lnSpc>
                <a:spcPct val="85000"/>
              </a:lnSpc>
              <a:spcBef>
                <a:spcPct val="0"/>
              </a:spcBef>
              <a:buNone/>
              <a:defRPr lang="en-US" sz="5400" b="0" kern="1200" spc="0" dirty="0">
                <a:gradFill flip="none" rotWithShape="1">
                  <a:gsLst>
                    <a:gs pos="16000">
                      <a:srgbClr val="6B308D">
                        <a:lumMod val="80000"/>
                        <a:lumOff val="20000"/>
                      </a:srgbClr>
                    </a:gs>
                    <a:gs pos="100000">
                      <a:srgbClr val="28A7DF"/>
                    </a:gs>
                  </a:gsLst>
                  <a:lin ang="1800000" scaled="0"/>
                  <a:tileRect/>
                </a:gradFill>
                <a:latin typeface="+mj-lt"/>
                <a:ea typeface="+mj-ea"/>
                <a:cs typeface="Arial" pitchFamily="34" charset="0"/>
              </a:defRPr>
            </a:lvl1pPr>
          </a:lstStyle>
          <a:p>
            <a:pPr marL="0" lvl="0" indent="0" algn="l" defTabSz="914400" rtl="0" eaLnBrk="1" latinLnBrk="0" hangingPunct="1">
              <a:lnSpc>
                <a:spcPct val="85000"/>
              </a:lnSpc>
              <a:spcBef>
                <a:spcPct val="0"/>
              </a:spcBef>
              <a:buClr>
                <a:schemeClr val="tx1"/>
              </a:buClr>
              <a:buFont typeface="Ciscolight" pitchFamily="2" charset="0"/>
              <a:buNone/>
            </a:pPr>
            <a:r>
              <a:rPr lang="en-US" dirty="0" smtClean="0"/>
              <a:t>Segue Title Here</a:t>
            </a:r>
            <a:endParaRPr lang="en-US" dirty="0"/>
          </a:p>
        </p:txBody>
      </p:sp>
      <p:sp>
        <p:nvSpPr>
          <p:cNvPr id="47" name="Rectangle 3"/>
          <p:cNvSpPr>
            <a:spLocks noChangeArrowheads="1"/>
          </p:cNvSpPr>
          <p:nvPr/>
        </p:nvSpPr>
        <p:spPr bwMode="hidden">
          <a:xfrm>
            <a:off x="0" y="0"/>
            <a:ext cx="9144000" cy="177800"/>
          </a:xfrm>
          <a:prstGeom prst="rect">
            <a:avLst/>
          </a:prstGeom>
          <a:solidFill>
            <a:srgbClr val="FFFFFF"/>
          </a:solidFill>
          <a:ln w="25400" algn="ctr">
            <a:noFill/>
            <a:miter lim="800000"/>
            <a:headEnd/>
            <a:tailEnd/>
          </a:ln>
          <a:effectLst/>
        </p:spPr>
        <p:txBody>
          <a:bodyPr wrap="none" anchor="ctr"/>
          <a:lstStyle/>
          <a:p>
            <a:endParaRPr lang="en-US">
              <a:latin typeface="+mj-lt"/>
            </a:endParaRPr>
          </a:p>
        </p:txBody>
      </p:sp>
      <p:sp>
        <p:nvSpPr>
          <p:cNvPr id="24" name="Rectangle 5"/>
          <p:cNvSpPr>
            <a:spLocks noChangeArrowheads="1"/>
          </p:cNvSpPr>
          <p:nvPr userDrawn="1"/>
        </p:nvSpPr>
        <p:spPr bwMode="ltGray">
          <a:xfrm>
            <a:off x="7763787" y="6584512"/>
            <a:ext cx="592251" cy="175257"/>
          </a:xfrm>
          <a:prstGeom prst="rect">
            <a:avLst/>
          </a:prstGeom>
        </p:spPr>
        <p:txBody>
          <a:bodyPr wrap="none" lIns="82124" tIns="41061" rIns="82124" bIns="41061" anchor="b">
            <a:spAutoFit/>
          </a:bodyPr>
          <a:lstStyle/>
          <a:p>
            <a:pPr marL="0" algn="l" defTabSz="814388" rtl="0" eaLnBrk="1" latinLnBrk="0" hangingPunct="1">
              <a:lnSpc>
                <a:spcPct val="100000"/>
              </a:lnSpc>
            </a:pPr>
            <a:r>
              <a:rPr lang="en-US" sz="600" kern="1200" dirty="0">
                <a:solidFill>
                  <a:srgbClr val="808080"/>
                </a:solidFill>
                <a:latin typeface="+mj-lt"/>
                <a:ea typeface="+mn-ea"/>
                <a:cs typeface="+mn-cs"/>
              </a:rPr>
              <a:t>Cisco </a:t>
            </a:r>
            <a:r>
              <a:rPr lang="en-US" sz="600" kern="1200" dirty="0" smtClean="0">
                <a:solidFill>
                  <a:srgbClr val="808080"/>
                </a:solidFill>
                <a:latin typeface="+mj-lt"/>
                <a:ea typeface="+mn-ea"/>
                <a:cs typeface="+mn-cs"/>
              </a:rPr>
              <a:t>Public</a:t>
            </a:r>
            <a:endParaRPr lang="en-US" sz="600" kern="1200" dirty="0">
              <a:solidFill>
                <a:srgbClr val="808080"/>
              </a:solidFill>
              <a:latin typeface="+mj-lt"/>
              <a:ea typeface="+mn-ea"/>
              <a:cs typeface="+mn-cs"/>
            </a:endParaRPr>
          </a:p>
        </p:txBody>
      </p:sp>
      <p:sp>
        <p:nvSpPr>
          <p:cNvPr id="10" name="Rectangle 4"/>
          <p:cNvSpPr>
            <a:spLocks noChangeArrowheads="1"/>
          </p:cNvSpPr>
          <p:nvPr userDrawn="1"/>
        </p:nvSpPr>
        <p:spPr bwMode="ltGray">
          <a:xfrm>
            <a:off x="251373" y="6586246"/>
            <a:ext cx="3420515" cy="175257"/>
          </a:xfrm>
          <a:prstGeom prst="rect">
            <a:avLst/>
          </a:prstGeom>
        </p:spPr>
        <p:txBody>
          <a:bodyPr wrap="square" lIns="82124" tIns="41061" rIns="82124" bIns="41061" anchor="b" anchorCtr="0">
            <a:spAutoFit/>
          </a:bodyPr>
          <a:lstStyle/>
          <a:p>
            <a:pPr marL="0" algn="l" defTabSz="814388" rtl="0" eaLnBrk="1" latinLnBrk="0" hangingPunct="1">
              <a:lnSpc>
                <a:spcPct val="100000"/>
              </a:lnSpc>
            </a:pPr>
            <a:r>
              <a:rPr lang="en-US" sz="600" kern="1200" dirty="0" smtClean="0">
                <a:solidFill>
                  <a:srgbClr val="808080"/>
                </a:solidFill>
                <a:latin typeface="+mj-lt"/>
                <a:ea typeface="+mn-ea"/>
                <a:cs typeface="+mn-cs"/>
              </a:rPr>
              <a:t>© 2013 Cisco and/or its affiliates. All rights reserved.</a:t>
            </a:r>
            <a:endParaRPr lang="en-US" sz="600" kern="1200" dirty="0">
              <a:solidFill>
                <a:srgbClr val="808080"/>
              </a:solidFill>
              <a:latin typeface="+mj-lt"/>
              <a:ea typeface="+mn-ea"/>
              <a:cs typeface="+mn-cs"/>
            </a:endParaRPr>
          </a:p>
        </p:txBody>
      </p:sp>
      <p:sp>
        <p:nvSpPr>
          <p:cNvPr id="12"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rgbClr val="808080"/>
                </a:solidFill>
                <a:latin typeface="+mj-lt"/>
              </a:rPr>
              <a:pPr algn="r" defTabSz="814388">
                <a:lnSpc>
                  <a:spcPct val="100000"/>
                </a:lnSpc>
              </a:pPr>
              <a:t>‹#›</a:t>
            </a:fld>
            <a:endParaRPr lang="en-US" sz="600" dirty="0">
              <a:solidFill>
                <a:srgbClr val="808080"/>
              </a:solidFill>
              <a:latin typeface="+mj-lt"/>
            </a:endParaRPr>
          </a:p>
        </p:txBody>
      </p:sp>
    </p:spTree>
    <p:extLst>
      <p:ext uri="{BB962C8B-B14F-4D97-AF65-F5344CB8AC3E}">
        <p14:creationId xmlns:p14="http://schemas.microsoft.com/office/powerpoint/2010/main" val="1665715276"/>
      </p:ext>
    </p:extLst>
  </p:cSld>
  <p:clrMapOvr>
    <a:masterClrMapping/>
  </p:clrMapOvr>
  <p:transition>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 Segue 3">
    <p:spTree>
      <p:nvGrpSpPr>
        <p:cNvPr id="1" name=""/>
        <p:cNvGrpSpPr/>
        <p:nvPr/>
      </p:nvGrpSpPr>
      <p:grpSpPr>
        <a:xfrm>
          <a:off x="0" y="0"/>
          <a:ext cx="0" cy="0"/>
          <a:chOff x="0" y="0"/>
          <a:chExt cx="0" cy="0"/>
        </a:xfrm>
      </p:grpSpPr>
      <p:sp>
        <p:nvSpPr>
          <p:cNvPr id="27" name="Rectangle 3"/>
          <p:cNvSpPr>
            <a:spLocks noChangeArrowheads="1"/>
          </p:cNvSpPr>
          <p:nvPr/>
        </p:nvSpPr>
        <p:spPr bwMode="white">
          <a:xfrm>
            <a:off x="0" y="0"/>
            <a:ext cx="9144000" cy="177800"/>
          </a:xfrm>
          <a:prstGeom prst="rect">
            <a:avLst/>
          </a:prstGeom>
          <a:solidFill>
            <a:schemeClr val="bg2"/>
          </a:solidFill>
          <a:ln w="25400" algn="ctr">
            <a:noFill/>
            <a:miter lim="800000"/>
            <a:headEnd/>
            <a:tailEnd/>
          </a:ln>
          <a:effectLst/>
        </p:spPr>
        <p:txBody>
          <a:bodyPr wrap="none" anchor="ctr"/>
          <a:lstStyle/>
          <a:p>
            <a:endParaRPr lang="en-US">
              <a:latin typeface="+mj-lt"/>
            </a:endParaRPr>
          </a:p>
        </p:txBody>
      </p:sp>
      <p:sp>
        <p:nvSpPr>
          <p:cNvPr id="2" name="Title 1"/>
          <p:cNvSpPr>
            <a:spLocks noGrp="1"/>
          </p:cNvSpPr>
          <p:nvPr>
            <p:ph type="ctrTitle" hasCustomPrompt="1"/>
          </p:nvPr>
        </p:nvSpPr>
        <p:spPr>
          <a:xfrm>
            <a:off x="221393" y="399142"/>
            <a:ext cx="8548802" cy="4134758"/>
          </a:xfrm>
        </p:spPr>
        <p:txBody>
          <a:bodyPr/>
          <a:lstStyle>
            <a:lvl1pPr algn="l" defTabSz="914400" rtl="0" eaLnBrk="1" latinLnBrk="0" hangingPunct="1">
              <a:lnSpc>
                <a:spcPct val="85000"/>
              </a:lnSpc>
              <a:spcBef>
                <a:spcPct val="0"/>
              </a:spcBef>
              <a:buNone/>
              <a:defRPr lang="en-US" sz="5400" b="0" kern="1200" spc="0" dirty="0">
                <a:gradFill flip="none" rotWithShape="1">
                  <a:gsLst>
                    <a:gs pos="16000">
                      <a:srgbClr val="6B308D">
                        <a:lumMod val="80000"/>
                        <a:lumOff val="20000"/>
                      </a:srgbClr>
                    </a:gs>
                    <a:gs pos="100000">
                      <a:srgbClr val="28A7DF"/>
                    </a:gs>
                  </a:gsLst>
                  <a:lin ang="1800000" scaled="0"/>
                  <a:tileRect/>
                </a:gradFill>
                <a:latin typeface="+mj-lt"/>
                <a:ea typeface="+mj-ea"/>
                <a:cs typeface="Arial" pitchFamily="34" charset="0"/>
              </a:defRPr>
            </a:lvl1pPr>
          </a:lstStyle>
          <a:p>
            <a:pPr marL="0" lvl="0" indent="0" algn="l" defTabSz="914400" rtl="0" eaLnBrk="1" latinLnBrk="0" hangingPunct="1">
              <a:lnSpc>
                <a:spcPct val="85000"/>
              </a:lnSpc>
              <a:spcBef>
                <a:spcPct val="0"/>
              </a:spcBef>
              <a:buClr>
                <a:schemeClr val="tx1"/>
              </a:buClr>
              <a:buFont typeface="Ciscolight" pitchFamily="2" charset="0"/>
              <a:buNone/>
            </a:pPr>
            <a:r>
              <a:rPr lang="en-US" dirty="0" smtClean="0"/>
              <a:t>Segue Title Here</a:t>
            </a:r>
            <a:endParaRPr lang="en-US" dirty="0"/>
          </a:p>
        </p:txBody>
      </p:sp>
      <p:sp>
        <p:nvSpPr>
          <p:cNvPr id="47" name="Rectangle 3"/>
          <p:cNvSpPr>
            <a:spLocks noChangeArrowheads="1"/>
          </p:cNvSpPr>
          <p:nvPr/>
        </p:nvSpPr>
        <p:spPr bwMode="hidden">
          <a:xfrm>
            <a:off x="0" y="0"/>
            <a:ext cx="9144000" cy="177800"/>
          </a:xfrm>
          <a:prstGeom prst="rect">
            <a:avLst/>
          </a:prstGeom>
          <a:solidFill>
            <a:srgbClr val="FFFFFF"/>
          </a:solidFill>
          <a:ln w="25400" algn="ctr">
            <a:noFill/>
            <a:miter lim="800000"/>
            <a:headEnd/>
            <a:tailEnd/>
          </a:ln>
          <a:effectLst/>
        </p:spPr>
        <p:txBody>
          <a:bodyPr wrap="none" anchor="ctr"/>
          <a:lstStyle/>
          <a:p>
            <a:endParaRPr lang="en-US">
              <a:latin typeface="+mj-lt"/>
            </a:endParaRPr>
          </a:p>
        </p:txBody>
      </p:sp>
      <p:sp>
        <p:nvSpPr>
          <p:cNvPr id="24" name="Rectangle 5"/>
          <p:cNvSpPr>
            <a:spLocks noChangeArrowheads="1"/>
          </p:cNvSpPr>
          <p:nvPr userDrawn="1"/>
        </p:nvSpPr>
        <p:spPr bwMode="ltGray">
          <a:xfrm>
            <a:off x="7763787" y="6584512"/>
            <a:ext cx="592251" cy="175257"/>
          </a:xfrm>
          <a:prstGeom prst="rect">
            <a:avLst/>
          </a:prstGeom>
          <a:noFill/>
          <a:ln w="9525">
            <a:noFill/>
            <a:miter lim="800000"/>
            <a:headEnd/>
            <a:tailEnd/>
          </a:ln>
          <a:effectLst/>
        </p:spPr>
        <p:txBody>
          <a:bodyPr wrap="none" lIns="82124" tIns="41061" rIns="82124" bIns="41061" anchor="b">
            <a:spAutoFit/>
          </a:bodyPr>
          <a:lstStyle/>
          <a:p>
            <a:pPr marL="0" algn="l" defTabSz="814388" rtl="0" eaLnBrk="1" latinLnBrk="0" hangingPunct="1">
              <a:lnSpc>
                <a:spcPct val="100000"/>
              </a:lnSpc>
            </a:pPr>
            <a:r>
              <a:rPr lang="en-US" sz="600" kern="1200" dirty="0">
                <a:solidFill>
                  <a:srgbClr val="808080"/>
                </a:solidFill>
                <a:latin typeface="+mj-lt"/>
                <a:ea typeface="+mn-ea"/>
                <a:cs typeface="+mn-cs"/>
              </a:rPr>
              <a:t>Cisco </a:t>
            </a:r>
            <a:r>
              <a:rPr lang="en-US" sz="600" kern="1200" dirty="0" smtClean="0">
                <a:solidFill>
                  <a:srgbClr val="808080"/>
                </a:solidFill>
                <a:latin typeface="+mj-lt"/>
                <a:ea typeface="+mn-ea"/>
                <a:cs typeface="+mn-cs"/>
              </a:rPr>
              <a:t>Public</a:t>
            </a:r>
            <a:endParaRPr lang="en-US" sz="600" kern="1200" dirty="0">
              <a:solidFill>
                <a:srgbClr val="808080"/>
              </a:solidFill>
              <a:latin typeface="+mj-lt"/>
              <a:ea typeface="+mn-ea"/>
              <a:cs typeface="+mn-cs"/>
            </a:endParaRPr>
          </a:p>
        </p:txBody>
      </p:sp>
      <p:sp>
        <p:nvSpPr>
          <p:cNvPr id="10"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marL="0" algn="l" defTabSz="814388" rtl="0" eaLnBrk="1" latinLnBrk="0" hangingPunct="1">
              <a:lnSpc>
                <a:spcPct val="100000"/>
              </a:lnSpc>
            </a:pPr>
            <a:r>
              <a:rPr lang="en-US" sz="600" kern="1200" dirty="0" smtClean="0">
                <a:solidFill>
                  <a:srgbClr val="808080"/>
                </a:solidFill>
                <a:latin typeface="+mj-lt"/>
                <a:ea typeface="+mn-ea"/>
                <a:cs typeface="+mn-cs"/>
              </a:rPr>
              <a:t>© 2013 Cisco and/or its affiliates. All rights reserved.</a:t>
            </a:r>
            <a:endParaRPr lang="en-US" sz="600" kern="1200" dirty="0">
              <a:solidFill>
                <a:srgbClr val="808080"/>
              </a:solidFill>
              <a:latin typeface="+mj-lt"/>
              <a:ea typeface="+mn-ea"/>
              <a:cs typeface="+mn-cs"/>
            </a:endParaRPr>
          </a:p>
        </p:txBody>
      </p:sp>
      <p:pic>
        <p:nvPicPr>
          <p:cNvPr id="12" name="Picture 11"/>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33375" y="6380780"/>
            <a:ext cx="8477250" cy="160471"/>
          </a:xfrm>
          <a:prstGeom prst="rect">
            <a:avLst/>
          </a:prstGeom>
          <a:noFill/>
        </p:spPr>
      </p:pic>
      <p:sp>
        <p:nvSpPr>
          <p:cNvPr id="9"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rgbClr val="808080"/>
                </a:solidFill>
                <a:latin typeface="+mj-lt"/>
              </a:rPr>
              <a:pPr algn="r" defTabSz="814388">
                <a:lnSpc>
                  <a:spcPct val="100000"/>
                </a:lnSpc>
              </a:pPr>
              <a:t>‹#›</a:t>
            </a:fld>
            <a:endParaRPr lang="en-US" sz="600" dirty="0">
              <a:solidFill>
                <a:srgbClr val="808080"/>
              </a:solidFill>
              <a:latin typeface="+mj-lt"/>
            </a:endParaRPr>
          </a:p>
        </p:txBody>
      </p:sp>
    </p:spTree>
    <p:extLst>
      <p:ext uri="{BB962C8B-B14F-4D97-AF65-F5344CB8AC3E}">
        <p14:creationId xmlns:p14="http://schemas.microsoft.com/office/powerpoint/2010/main" val="2987243975"/>
      </p:ext>
    </p:extLst>
  </p:cSld>
  <p:clrMapOvr>
    <a:masterClrMapping/>
  </p:clrMapOvr>
  <p:transition>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llet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9702" y="432215"/>
            <a:ext cx="8588861" cy="838200"/>
          </a:xfrm>
        </p:spPr>
        <p:txBody>
          <a:bodyPr/>
          <a:lstStyle>
            <a:lvl1pPr>
              <a:defRPr/>
            </a:lvl1pPr>
          </a:lstStyle>
          <a:p>
            <a:r>
              <a:rPr lang="en-US" dirty="0" smtClean="0"/>
              <a:t>Slide Title Goes Here</a:t>
            </a:r>
            <a:endParaRPr lang="en-US" dirty="0"/>
          </a:p>
        </p:txBody>
      </p:sp>
      <p:sp>
        <p:nvSpPr>
          <p:cNvPr id="4" name="Text Placeholder 3"/>
          <p:cNvSpPr>
            <a:spLocks noGrp="1"/>
          </p:cNvSpPr>
          <p:nvPr>
            <p:ph type="body" sz="quarter" idx="10" hasCustomPrompt="1"/>
          </p:nvPr>
        </p:nvSpPr>
        <p:spPr>
          <a:xfrm>
            <a:off x="228600" y="1344168"/>
            <a:ext cx="8577072" cy="4965192"/>
          </a:xfrm>
        </p:spPr>
        <p:txBody>
          <a:bodyPr vert="horz" lIns="91440" tIns="45720" rIns="91440" bIns="45720" rtlCol="0">
            <a:no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65548096"/>
      </p:ext>
    </p:extLst>
  </p:cSld>
  <p:clrMapOvr>
    <a:masterClrMapping/>
  </p:clrMapOvr>
  <p:transition>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_Heavy Text">
    <p:spTree>
      <p:nvGrpSpPr>
        <p:cNvPr id="1" name=""/>
        <p:cNvGrpSpPr/>
        <p:nvPr/>
      </p:nvGrpSpPr>
      <p:grpSpPr>
        <a:xfrm>
          <a:off x="0" y="0"/>
          <a:ext cx="0" cy="0"/>
          <a:chOff x="0" y="0"/>
          <a:chExt cx="0" cy="0"/>
        </a:xfrm>
      </p:grpSpPr>
      <p:sp>
        <p:nvSpPr>
          <p:cNvPr id="5" name="Text Placeholder 3"/>
          <p:cNvSpPr>
            <a:spLocks noGrp="1"/>
          </p:cNvSpPr>
          <p:nvPr>
            <p:ph type="body" sz="quarter" idx="11"/>
          </p:nvPr>
        </p:nvSpPr>
        <p:spPr>
          <a:xfrm>
            <a:off x="4706781" y="1339745"/>
            <a:ext cx="4122425" cy="4965700"/>
          </a:xfrm>
        </p:spPr>
        <p:txBody>
          <a:bodyPr>
            <a:normAutofit/>
          </a:bodyPr>
          <a:lstStyle>
            <a:lvl1pPr algn="l" defTabSz="914400" rtl="0" eaLnBrk="1" latinLnBrk="0" hangingPunct="1">
              <a:lnSpc>
                <a:spcPct val="95000"/>
              </a:lnSpc>
              <a:spcBef>
                <a:spcPts val="1480"/>
              </a:spcBef>
              <a:defRPr lang="en-US" sz="1800" kern="1200" dirty="0" smtClean="0">
                <a:solidFill>
                  <a:srgbClr val="435153"/>
                </a:solidFill>
                <a:latin typeface="+mj-lt"/>
                <a:ea typeface="+mn-ea"/>
                <a:cs typeface="+mn-cs"/>
              </a:defRPr>
            </a:lvl1pPr>
            <a:lvl2pPr algn="l" defTabSz="914400" rtl="0" eaLnBrk="1" latinLnBrk="0" hangingPunct="1">
              <a:lnSpc>
                <a:spcPct val="95000"/>
              </a:lnSpc>
              <a:spcBef>
                <a:spcPts val="600"/>
              </a:spcBef>
              <a:defRPr lang="en-US" sz="1400" kern="1200" dirty="0" smtClean="0">
                <a:solidFill>
                  <a:srgbClr val="435153"/>
                </a:solidFill>
                <a:latin typeface="+mj-lt"/>
                <a:ea typeface="+mn-ea"/>
                <a:cs typeface="+mn-cs"/>
              </a:defRPr>
            </a:lvl2pPr>
            <a:lvl3pPr marL="569912" indent="0" algn="l" defTabSz="914400" rtl="0" eaLnBrk="1" latinLnBrk="0" hangingPunct="1">
              <a:lnSpc>
                <a:spcPct val="95000"/>
              </a:lnSpc>
              <a:defRPr lang="en-US" sz="1400" kern="1200" dirty="0" smtClean="0">
                <a:solidFill>
                  <a:srgbClr val="435153"/>
                </a:solidFill>
                <a:latin typeface="+mj-lt"/>
                <a:ea typeface="+mn-ea"/>
                <a:cs typeface="+mn-cs"/>
              </a:defRPr>
            </a:lvl3pPr>
            <a:lvl4pPr algn="l" defTabSz="914400" rtl="0" eaLnBrk="1" latinLnBrk="0" hangingPunct="1">
              <a:lnSpc>
                <a:spcPct val="95000"/>
              </a:lnSpc>
              <a:defRPr lang="en-US" sz="1400" kern="1200" dirty="0" smtClean="0">
                <a:solidFill>
                  <a:srgbClr val="435153"/>
                </a:solidFill>
                <a:latin typeface="+mj-lt"/>
                <a:ea typeface="+mn-ea"/>
                <a:cs typeface="+mn-cs"/>
              </a:defRPr>
            </a:lvl4pPr>
            <a:lvl5pPr algn="l" defTabSz="914400" rtl="0" eaLnBrk="1" latinLnBrk="0" hangingPunct="1">
              <a:lnSpc>
                <a:spcPct val="95000"/>
              </a:lnSpc>
              <a:defRPr lang="en-US" sz="1400" kern="1200" dirty="0">
                <a:solidFill>
                  <a:srgbClr val="435153"/>
                </a:solidFill>
                <a:latin typeface="+mj-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Placeholder 1"/>
          <p:cNvSpPr>
            <a:spLocks noGrp="1"/>
          </p:cNvSpPr>
          <p:nvPr>
            <p:ph type="title"/>
          </p:nvPr>
        </p:nvSpPr>
        <p:spPr>
          <a:xfrm>
            <a:off x="229702" y="432215"/>
            <a:ext cx="8588861" cy="838200"/>
          </a:xfrm>
          <a:prstGeom prst="rect">
            <a:avLst/>
          </a:prstGeom>
        </p:spPr>
        <p:txBody>
          <a:bodyPr vert="horz" lIns="82296" tIns="45720" rIns="82296" bIns="45720" rtlCol="0" anchor="b" anchorCtr="0">
            <a:noAutofit/>
          </a:bodyPr>
          <a:lstStyle/>
          <a:p>
            <a:pPr lvl="0" algn="l" defTabSz="914400" rtl="0" eaLnBrk="1" latinLnBrk="0" hangingPunct="1">
              <a:lnSpc>
                <a:spcPct val="80000"/>
              </a:lnSpc>
              <a:spcBef>
                <a:spcPct val="0"/>
              </a:spcBef>
              <a:buNone/>
            </a:pPr>
            <a:r>
              <a:rPr lang="en-US" dirty="0" smtClean="0"/>
              <a:t>Click to edit Master title style</a:t>
            </a:r>
            <a:endParaRPr lang="en-US" dirty="0"/>
          </a:p>
        </p:txBody>
      </p:sp>
      <p:sp>
        <p:nvSpPr>
          <p:cNvPr id="8" name="Text Placeholder 3"/>
          <p:cNvSpPr>
            <a:spLocks noGrp="1"/>
          </p:cNvSpPr>
          <p:nvPr>
            <p:ph type="body" sz="quarter" idx="12"/>
          </p:nvPr>
        </p:nvSpPr>
        <p:spPr>
          <a:xfrm>
            <a:off x="229702" y="1339745"/>
            <a:ext cx="4122425" cy="4965700"/>
          </a:xfrm>
        </p:spPr>
        <p:txBody>
          <a:bodyPr>
            <a:normAutofit/>
          </a:bodyPr>
          <a:lstStyle>
            <a:lvl1pPr algn="l" defTabSz="914400" rtl="0" eaLnBrk="1" latinLnBrk="0" hangingPunct="1">
              <a:lnSpc>
                <a:spcPct val="95000"/>
              </a:lnSpc>
              <a:spcBef>
                <a:spcPts val="1480"/>
              </a:spcBef>
              <a:defRPr lang="en-US" sz="1800" kern="1200" dirty="0" smtClean="0">
                <a:solidFill>
                  <a:srgbClr val="435153"/>
                </a:solidFill>
                <a:latin typeface="+mj-lt"/>
                <a:ea typeface="+mn-ea"/>
                <a:cs typeface="+mn-cs"/>
              </a:defRPr>
            </a:lvl1pPr>
            <a:lvl2pPr algn="l" defTabSz="914400" rtl="0" eaLnBrk="1" latinLnBrk="0" hangingPunct="1">
              <a:lnSpc>
                <a:spcPct val="95000"/>
              </a:lnSpc>
              <a:spcBef>
                <a:spcPts val="600"/>
              </a:spcBef>
              <a:defRPr lang="en-US" sz="1400" kern="1200" dirty="0" smtClean="0">
                <a:solidFill>
                  <a:srgbClr val="435153"/>
                </a:solidFill>
                <a:latin typeface="+mj-lt"/>
                <a:ea typeface="+mn-ea"/>
                <a:cs typeface="+mn-cs"/>
              </a:defRPr>
            </a:lvl2pPr>
            <a:lvl3pPr marL="569912" indent="0" algn="l" defTabSz="914400" rtl="0" eaLnBrk="1" latinLnBrk="0" hangingPunct="1">
              <a:lnSpc>
                <a:spcPct val="95000"/>
              </a:lnSpc>
              <a:defRPr lang="en-US" sz="1400" kern="1200" dirty="0" smtClean="0">
                <a:solidFill>
                  <a:srgbClr val="435153"/>
                </a:solidFill>
                <a:latin typeface="+mj-lt"/>
                <a:ea typeface="+mn-ea"/>
                <a:cs typeface="+mn-cs"/>
              </a:defRPr>
            </a:lvl3pPr>
            <a:lvl4pPr algn="l" defTabSz="914400" rtl="0" eaLnBrk="1" latinLnBrk="0" hangingPunct="1">
              <a:lnSpc>
                <a:spcPct val="95000"/>
              </a:lnSpc>
              <a:defRPr lang="en-US" sz="1400" kern="1200" dirty="0" smtClean="0">
                <a:solidFill>
                  <a:srgbClr val="435153"/>
                </a:solidFill>
                <a:latin typeface="+mj-lt"/>
                <a:ea typeface="+mn-ea"/>
                <a:cs typeface="+mn-cs"/>
              </a:defRPr>
            </a:lvl4pPr>
            <a:lvl5pPr algn="l" defTabSz="914400" rtl="0" eaLnBrk="1" latinLnBrk="0" hangingPunct="1">
              <a:lnSpc>
                <a:spcPct val="95000"/>
              </a:lnSpc>
              <a:defRPr lang="en-US" sz="1400" kern="1200" dirty="0">
                <a:solidFill>
                  <a:srgbClr val="435153"/>
                </a:solidFill>
                <a:latin typeface="+mj-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36" cstate="screen">
            <a:extLst>
              <a:ext uri="{28A0092B-C50C-407E-A947-70E740481C1C}">
                <a14:useLocalDpi xmlns:a14="http://schemas.microsoft.com/office/drawing/2010/main"/>
              </a:ext>
            </a:extLst>
          </a:blip>
          <a:srcRect/>
          <a:stretch/>
        </p:blipFill>
        <p:spPr>
          <a:xfrm>
            <a:off x="333375" y="6380780"/>
            <a:ext cx="8477250" cy="160471"/>
          </a:xfrm>
          <a:prstGeom prst="rect">
            <a:avLst/>
          </a:prstGeom>
          <a:noFill/>
        </p:spPr>
      </p:pic>
      <p:sp>
        <p:nvSpPr>
          <p:cNvPr id="2" name="Title Placeholder 1"/>
          <p:cNvSpPr>
            <a:spLocks noGrp="1"/>
          </p:cNvSpPr>
          <p:nvPr>
            <p:ph type="title"/>
          </p:nvPr>
        </p:nvSpPr>
        <p:spPr>
          <a:xfrm>
            <a:off x="229702" y="432215"/>
            <a:ext cx="8588861" cy="838200"/>
          </a:xfrm>
          <a:prstGeom prst="rect">
            <a:avLst/>
          </a:prstGeom>
        </p:spPr>
        <p:txBody>
          <a:bodyPr vert="horz" lIns="82296" tIns="45720" rIns="82296" bIns="45720" rtlCol="0" anchor="b" anchorCtr="0">
            <a:noAutofit/>
          </a:bodyPr>
          <a:lstStyle/>
          <a:p>
            <a:pPr lvl="0" algn="l" defTabSz="914400" rtl="0" eaLnBrk="1" latinLnBrk="0" hangingPunct="1">
              <a:lnSpc>
                <a:spcPct val="80000"/>
              </a:lnSpc>
              <a:spcBef>
                <a:spcPct val="0"/>
              </a:spcBef>
              <a:buNone/>
            </a:pPr>
            <a:r>
              <a:rPr lang="en-US" dirty="0" smtClean="0"/>
              <a:t>Slide Title Goes Here</a:t>
            </a:r>
            <a:endParaRPr lang="en-US" dirty="0"/>
          </a:p>
        </p:txBody>
      </p:sp>
      <p:sp>
        <p:nvSpPr>
          <p:cNvPr id="3" name="Text Placeholder 2"/>
          <p:cNvSpPr>
            <a:spLocks noGrp="1"/>
          </p:cNvSpPr>
          <p:nvPr>
            <p:ph type="body" idx="1"/>
          </p:nvPr>
        </p:nvSpPr>
        <p:spPr>
          <a:xfrm>
            <a:off x="229702" y="1339745"/>
            <a:ext cx="8577072" cy="4965699"/>
          </a:xfrm>
          <a:prstGeom prst="rect">
            <a:avLst/>
          </a:prstGeom>
        </p:spPr>
        <p:txBody>
          <a:bodyPr vert="horz" lIns="91440" tIns="45720" rIns="91440" bIns="45720" rtlCol="0">
            <a:noAutofit/>
          </a:body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4"/>
          <p:cNvSpPr>
            <a:spLocks noChangeArrowheads="1"/>
          </p:cNvSpPr>
          <p:nvPr/>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808080"/>
                </a:solidFill>
                <a:latin typeface="+mj-lt"/>
              </a:rPr>
              <a:t>© 2013 Cisco and/or its affiliates. All rights reserved.</a:t>
            </a:r>
            <a:endParaRPr lang="en-US" sz="600" dirty="0">
              <a:solidFill>
                <a:srgbClr val="808080"/>
              </a:solidFill>
              <a:latin typeface="+mj-lt"/>
            </a:endParaRPr>
          </a:p>
        </p:txBody>
      </p:sp>
      <p:sp>
        <p:nvSpPr>
          <p:cNvPr id="11" name="Rectangle 5"/>
          <p:cNvSpPr>
            <a:spLocks noChangeArrowheads="1"/>
          </p:cNvSpPr>
          <p:nvPr/>
        </p:nvSpPr>
        <p:spPr bwMode="ltGray">
          <a:xfrm>
            <a:off x="7983399" y="6584512"/>
            <a:ext cx="592251" cy="175257"/>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pPr>
            <a:r>
              <a:rPr lang="en-US" sz="600" dirty="0">
                <a:solidFill>
                  <a:srgbClr val="808080"/>
                </a:solidFill>
                <a:latin typeface="+mj-lt"/>
              </a:rPr>
              <a:t>Cisco </a:t>
            </a:r>
            <a:r>
              <a:rPr lang="en-US" sz="600" dirty="0" smtClean="0">
                <a:solidFill>
                  <a:srgbClr val="808080"/>
                </a:solidFill>
                <a:latin typeface="+mj-lt"/>
              </a:rPr>
              <a:t>Public</a:t>
            </a:r>
            <a:endParaRPr lang="en-US" sz="600" dirty="0">
              <a:solidFill>
                <a:srgbClr val="808080"/>
              </a:solidFill>
              <a:latin typeface="+mj-lt"/>
            </a:endParaRPr>
          </a:p>
        </p:txBody>
      </p:sp>
      <p:sp>
        <p:nvSpPr>
          <p:cNvPr id="9" name="Rectangle 7"/>
          <p:cNvSpPr>
            <a:spLocks noChangeArrowheads="1"/>
          </p:cNvSpPr>
          <p:nvPr/>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rgbClr val="808080"/>
                </a:solidFill>
                <a:latin typeface="+mj-lt"/>
              </a:rPr>
              <a:pPr algn="r" defTabSz="814388">
                <a:lnSpc>
                  <a:spcPct val="100000"/>
                </a:lnSpc>
              </a:pPr>
              <a:t>‹#›</a:t>
            </a:fld>
            <a:endParaRPr lang="en-US" sz="600" dirty="0">
              <a:solidFill>
                <a:srgbClr val="808080"/>
              </a:solidFill>
              <a:latin typeface="+mj-lt"/>
            </a:endParaRPr>
          </a:p>
        </p:txBody>
      </p:sp>
    </p:spTree>
  </p:cSld>
  <p:clrMap bg1="lt1" tx1="dk1" bg2="lt2" tx2="dk2" accent1="accent1" accent2="accent2" accent3="accent3" accent4="accent4" accent5="accent5" accent6="accent6" hlink="hlink" folHlink="folHlink"/>
  <p:sldLayoutIdLst>
    <p:sldLayoutId id="2147483898" r:id="rId1"/>
    <p:sldLayoutId id="2147483930" r:id="rId2"/>
    <p:sldLayoutId id="2147483929" r:id="rId3"/>
    <p:sldLayoutId id="2147483937" r:id="rId4"/>
    <p:sldLayoutId id="2147483900" r:id="rId5"/>
    <p:sldLayoutId id="2147483931" r:id="rId6"/>
    <p:sldLayoutId id="2147483932" r:id="rId7"/>
    <p:sldLayoutId id="2147483933" r:id="rId8"/>
    <p:sldLayoutId id="2147483902" r:id="rId9"/>
    <p:sldLayoutId id="2147483903" r:id="rId10"/>
    <p:sldLayoutId id="2147483935" r:id="rId11"/>
    <p:sldLayoutId id="2147483905" r:id="rId12"/>
    <p:sldLayoutId id="2147483906" r:id="rId13"/>
    <p:sldLayoutId id="2147483907" r:id="rId14"/>
    <p:sldLayoutId id="2147483908" r:id="rId15"/>
    <p:sldLayoutId id="2147483909" r:id="rId16"/>
    <p:sldLayoutId id="2147483910" r:id="rId17"/>
    <p:sldLayoutId id="2147483913" r:id="rId18"/>
    <p:sldLayoutId id="2147483911" r:id="rId19"/>
    <p:sldLayoutId id="2147483912" r:id="rId20"/>
    <p:sldLayoutId id="2147483914" r:id="rId21"/>
    <p:sldLayoutId id="2147483915" r:id="rId22"/>
    <p:sldLayoutId id="2147483916" r:id="rId23"/>
    <p:sldLayoutId id="2147483917" r:id="rId24"/>
    <p:sldLayoutId id="2147483918" r:id="rId25"/>
    <p:sldLayoutId id="2147483919" r:id="rId26"/>
    <p:sldLayoutId id="2147483921" r:id="rId27"/>
    <p:sldLayoutId id="2147483922" r:id="rId28"/>
    <p:sldLayoutId id="2147483936" r:id="rId29"/>
    <p:sldLayoutId id="2147483923" r:id="rId30"/>
    <p:sldLayoutId id="2147483924" r:id="rId31"/>
    <p:sldLayoutId id="2147483925" r:id="rId32"/>
    <p:sldLayoutId id="2147483926" r:id="rId33"/>
    <p:sldLayoutId id="2147483927" r:id="rId34"/>
  </p:sldLayoutIdLst>
  <p:transition>
    <p:wipe dir="r"/>
  </p:transition>
  <p:timing>
    <p:tnLst>
      <p:par>
        <p:cTn id="1" dur="indefinite" restart="never" nodeType="tmRoot"/>
      </p:par>
    </p:tnLst>
  </p:timing>
  <p:txStyles>
    <p:titleStyle>
      <a:lvl1pPr algn="l" defTabSz="914400" rtl="0" eaLnBrk="1" latinLnBrk="0" hangingPunct="1">
        <a:lnSpc>
          <a:spcPct val="80000"/>
        </a:lnSpc>
        <a:spcBef>
          <a:spcPct val="0"/>
        </a:spcBef>
        <a:buNone/>
        <a:defRPr kumimoji="0" lang="en-US" sz="3600" b="0" i="0" u="none" strike="noStrike" kern="1200" cap="none" spc="0" normalizeH="0" baseline="0" dirty="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p:titleStyle>
    <p:bodyStyle>
      <a:lvl1pPr marL="228600" indent="-228600" algn="l" defTabSz="914400" rtl="0" eaLnBrk="1" latinLnBrk="0" hangingPunct="1">
        <a:lnSpc>
          <a:spcPct val="95000"/>
        </a:lnSpc>
        <a:spcBef>
          <a:spcPts val="1440"/>
        </a:spcBef>
        <a:buClr>
          <a:srgbClr val="493B93"/>
        </a:buClr>
        <a:buSzPct val="90000"/>
        <a:buFont typeface="Arial" pitchFamily="34" charset="0"/>
        <a:buChar char="•"/>
        <a:tabLst/>
        <a:defRPr lang="en-US" sz="2200" kern="1200" dirty="0" smtClean="0">
          <a:solidFill>
            <a:srgbClr val="435153"/>
          </a:solidFill>
          <a:latin typeface="+mj-lt"/>
          <a:ea typeface="+mn-ea"/>
          <a:cs typeface="+mn-cs"/>
        </a:defRPr>
      </a:lvl1pPr>
      <a:lvl2pPr marL="406400" indent="0" algn="l" defTabSz="914400" rtl="0" eaLnBrk="1" latinLnBrk="0" hangingPunct="1">
        <a:lnSpc>
          <a:spcPct val="95000"/>
        </a:lnSpc>
        <a:spcBef>
          <a:spcPts val="840"/>
        </a:spcBef>
        <a:buClr>
          <a:schemeClr val="tx2"/>
        </a:buClr>
        <a:buFontTx/>
        <a:buNone/>
        <a:defRPr lang="en-US" sz="1800" kern="1200" dirty="0" smtClean="0">
          <a:solidFill>
            <a:srgbClr val="435153"/>
          </a:solidFill>
          <a:latin typeface="+mj-lt"/>
          <a:ea typeface="+mn-ea"/>
          <a:cs typeface="+mn-cs"/>
        </a:defRPr>
      </a:lvl2pPr>
      <a:lvl3pPr marL="571500" indent="-1588" algn="l" defTabSz="914400" rtl="0" eaLnBrk="1" latinLnBrk="0" hangingPunct="1">
        <a:lnSpc>
          <a:spcPct val="95000"/>
        </a:lnSpc>
        <a:spcBef>
          <a:spcPts val="840"/>
        </a:spcBef>
        <a:buFont typeface="Arial" pitchFamily="34" charset="0"/>
        <a:buNone/>
        <a:defRPr lang="en-US" sz="1600" kern="1200" dirty="0" smtClean="0">
          <a:solidFill>
            <a:srgbClr val="435153"/>
          </a:solidFill>
          <a:latin typeface="+mj-lt"/>
          <a:ea typeface="+mn-ea"/>
          <a:cs typeface="+mn-cs"/>
        </a:defRPr>
      </a:lvl3pPr>
      <a:lvl4pPr marL="688975" indent="0" algn="l" defTabSz="914400" rtl="0" eaLnBrk="1" latinLnBrk="0" hangingPunct="1">
        <a:lnSpc>
          <a:spcPct val="95000"/>
        </a:lnSpc>
        <a:spcBef>
          <a:spcPts val="840"/>
        </a:spcBef>
        <a:buFont typeface="Arial" pitchFamily="34" charset="0"/>
        <a:buNone/>
        <a:defRPr lang="en-US" sz="1400" kern="1200" dirty="0" smtClean="0">
          <a:solidFill>
            <a:srgbClr val="435153"/>
          </a:solidFill>
          <a:latin typeface="+mj-lt"/>
          <a:ea typeface="+mn-ea"/>
          <a:cs typeface="+mn-cs"/>
        </a:defRPr>
      </a:lvl4pPr>
      <a:lvl5pPr marL="801688" indent="0" algn="l" defTabSz="914400" rtl="0" eaLnBrk="1" latinLnBrk="0" hangingPunct="1">
        <a:lnSpc>
          <a:spcPct val="95000"/>
        </a:lnSpc>
        <a:spcBef>
          <a:spcPts val="840"/>
        </a:spcBef>
        <a:buFont typeface="Arial" pitchFamily="34" charset="0"/>
        <a:buNone/>
        <a:defRPr lang="en-US" sz="1400" kern="1200" dirty="0">
          <a:solidFill>
            <a:srgbClr val="435153"/>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7.xml"/><Relationship Id="rId1" Type="http://schemas.openxmlformats.org/officeDocument/2006/relationships/slideLayout" Target="../slideLayouts/slideLayout8.xml"/><Relationship Id="rId5" Type="http://schemas.openxmlformats.org/officeDocument/2006/relationships/image" Target="../media/image12.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8.xml"/><Relationship Id="rId1" Type="http://schemas.openxmlformats.org/officeDocument/2006/relationships/slideLayout" Target="../slideLayouts/slideLayout8.xml"/><Relationship Id="rId5" Type="http://schemas.openxmlformats.org/officeDocument/2006/relationships/image" Target="../media/image12.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wmf"/><Relationship Id="rId1" Type="http://schemas.openxmlformats.org/officeDocument/2006/relationships/slideLayout" Target="../slideLayouts/slideLayout8.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9.xml"/><Relationship Id="rId1" Type="http://schemas.openxmlformats.org/officeDocument/2006/relationships/slideLayout" Target="../slideLayouts/slideLayout8.xml"/><Relationship Id="rId5" Type="http://schemas.openxmlformats.org/officeDocument/2006/relationships/image" Target="../media/image12.png"/><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0.wmf"/><Relationship Id="rId1" Type="http://schemas.openxmlformats.org/officeDocument/2006/relationships/slideLayout" Target="../slideLayouts/slideLayout8.xml"/><Relationship Id="rId5" Type="http://schemas.openxmlformats.org/officeDocument/2006/relationships/image" Target="../media/image15.png"/><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0.xml"/><Relationship Id="rId1" Type="http://schemas.openxmlformats.org/officeDocument/2006/relationships/slideLayout" Target="../slideLayouts/slideLayout8.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2.xml"/><Relationship Id="rId1" Type="http://schemas.openxmlformats.org/officeDocument/2006/relationships/slideLayout" Target="../slideLayouts/slideLayout8.xml"/><Relationship Id="rId5" Type="http://schemas.openxmlformats.org/officeDocument/2006/relationships/image" Target="../media/image12.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3.xml"/><Relationship Id="rId1" Type="http://schemas.openxmlformats.org/officeDocument/2006/relationships/slideLayout" Target="../slideLayouts/slideLayout8.xml"/><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4.xml"/><Relationship Id="rId1" Type="http://schemas.openxmlformats.org/officeDocument/2006/relationships/slideLayout" Target="../slideLayouts/slideLayout8.xml"/><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1213" y="1384962"/>
            <a:ext cx="5894299" cy="1675738"/>
          </a:xfrm>
        </p:spPr>
        <p:txBody>
          <a:bodyPr/>
          <a:lstStyle/>
          <a:p>
            <a:r>
              <a:rPr lang="en-US" dirty="0" smtClean="0"/>
              <a:t>IPv6 Static Routes</a:t>
            </a:r>
            <a:endParaRPr lang="en-US" dirty="0"/>
          </a:p>
        </p:txBody>
      </p:sp>
      <p:sp>
        <p:nvSpPr>
          <p:cNvPr id="4" name="Subtitle 2"/>
          <p:cNvSpPr>
            <a:spLocks noGrp="1"/>
          </p:cNvSpPr>
          <p:nvPr/>
        </p:nvSpPr>
        <p:spPr>
          <a:xfrm>
            <a:off x="105743" y="4099025"/>
            <a:ext cx="4295861" cy="2262158"/>
          </a:xfrm>
          <a:prstGeom prst="rect">
            <a:avLst/>
          </a:prstGeom>
        </p:spPr>
        <p:txBody>
          <a:bodyPr vert="horz" lIns="91440" tIns="45720" rIns="91440" bIns="45720" rtlCol="0">
            <a:spAutoFit/>
          </a:bodyPr>
          <a:lstStyle>
            <a:lvl1pPr marL="0" marR="0" indent="0" algn="l" defTabSz="914400" rtl="0" eaLnBrk="1" fontAlgn="auto" latinLnBrk="0" hangingPunct="1">
              <a:lnSpc>
                <a:spcPct val="95000"/>
              </a:lnSpc>
              <a:spcBef>
                <a:spcPct val="20000"/>
              </a:spcBef>
              <a:spcAft>
                <a:spcPts val="0"/>
              </a:spcAft>
              <a:buClr>
                <a:srgbClr val="92D050"/>
              </a:buClr>
              <a:buSzPct val="90000"/>
              <a:buFont typeface="Arial" pitchFamily="34" charset="0"/>
              <a:buNone/>
              <a:tabLst/>
              <a:defRPr lang="en-US" sz="2000" kern="1200" dirty="0">
                <a:solidFill>
                  <a:schemeClr val="bg1"/>
                </a:solidFill>
                <a:latin typeface="+mj-lt"/>
                <a:ea typeface="+mn-ea"/>
                <a:cs typeface="Arial" pitchFamily="34" charset="0"/>
              </a:defRPr>
            </a:lvl1pPr>
            <a:lvl2pPr marL="457200" indent="0" algn="ctr" defTabSz="914400" rtl="0" eaLnBrk="1" latinLnBrk="0" hangingPunct="1">
              <a:lnSpc>
                <a:spcPct val="95000"/>
              </a:lnSpc>
              <a:spcBef>
                <a:spcPts val="840"/>
              </a:spcBef>
              <a:buClr>
                <a:schemeClr val="tx2"/>
              </a:buClr>
              <a:buFontTx/>
              <a:buNone/>
              <a:defRPr lang="en-US" sz="1800" kern="1200">
                <a:solidFill>
                  <a:schemeClr val="tx1">
                    <a:tint val="75000"/>
                  </a:schemeClr>
                </a:solidFill>
                <a:latin typeface="+mj-lt"/>
                <a:ea typeface="+mn-ea"/>
                <a:cs typeface="+mn-cs"/>
              </a:defRPr>
            </a:lvl2pPr>
            <a:lvl3pPr marL="914400" indent="0" algn="ctr" defTabSz="914400" rtl="0" eaLnBrk="1" latinLnBrk="0" hangingPunct="1">
              <a:lnSpc>
                <a:spcPct val="95000"/>
              </a:lnSpc>
              <a:spcBef>
                <a:spcPts val="840"/>
              </a:spcBef>
              <a:buFont typeface="Arial" pitchFamily="34" charset="0"/>
              <a:buNone/>
              <a:defRPr lang="en-US" sz="1600" kern="1200">
                <a:solidFill>
                  <a:schemeClr val="tx1">
                    <a:tint val="75000"/>
                  </a:schemeClr>
                </a:solidFill>
                <a:latin typeface="+mj-lt"/>
                <a:ea typeface="+mn-ea"/>
                <a:cs typeface="+mn-cs"/>
              </a:defRPr>
            </a:lvl3pPr>
            <a:lvl4pPr marL="1371600" indent="0" algn="ctr" defTabSz="914400" rtl="0" eaLnBrk="1" latinLnBrk="0" hangingPunct="1">
              <a:lnSpc>
                <a:spcPct val="95000"/>
              </a:lnSpc>
              <a:spcBef>
                <a:spcPts val="840"/>
              </a:spcBef>
              <a:buFont typeface="Arial" pitchFamily="34" charset="0"/>
              <a:buNone/>
              <a:defRPr lang="en-US" sz="1400" kern="1200">
                <a:solidFill>
                  <a:schemeClr val="tx1">
                    <a:tint val="75000"/>
                  </a:schemeClr>
                </a:solidFill>
                <a:latin typeface="+mj-lt"/>
                <a:ea typeface="+mn-ea"/>
                <a:cs typeface="+mn-cs"/>
              </a:defRPr>
            </a:lvl4pPr>
            <a:lvl5pPr marL="1828800" indent="0" algn="ctr" defTabSz="914400" rtl="0" eaLnBrk="1" latinLnBrk="0" hangingPunct="1">
              <a:lnSpc>
                <a:spcPct val="95000"/>
              </a:lnSpc>
              <a:spcBef>
                <a:spcPts val="840"/>
              </a:spcBef>
              <a:buFont typeface="Arial" pitchFamily="34" charset="0"/>
              <a:buNone/>
              <a:defRPr lang="en-US" sz="14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b="1" dirty="0" smtClean="0"/>
              <a:t>John Rullan</a:t>
            </a:r>
            <a:r>
              <a:rPr lang="en-US" dirty="0" smtClean="0"/>
              <a:t/>
            </a:r>
            <a:br>
              <a:rPr lang="en-US" dirty="0" smtClean="0"/>
            </a:br>
            <a:r>
              <a:rPr lang="en-US" dirty="0" smtClean="0"/>
              <a:t>Cisco Certified Instructor Trainer</a:t>
            </a:r>
            <a:br>
              <a:rPr lang="en-US" dirty="0" smtClean="0"/>
            </a:br>
            <a:r>
              <a:rPr lang="en-US" dirty="0" smtClean="0"/>
              <a:t>Thomas A. Edison CTE HS </a:t>
            </a:r>
            <a:br>
              <a:rPr lang="en-US" dirty="0" smtClean="0"/>
            </a:br>
            <a:r>
              <a:rPr lang="en-US" dirty="0" smtClean="0"/>
              <a:t/>
            </a:r>
            <a:br>
              <a:rPr lang="en-US" dirty="0" smtClean="0"/>
            </a:br>
            <a:r>
              <a:rPr lang="en-US" b="1" dirty="0" smtClean="0"/>
              <a:t>Stephen Lynch</a:t>
            </a:r>
          </a:p>
          <a:p>
            <a:r>
              <a:rPr lang="en-US" dirty="0" smtClean="0"/>
              <a:t>Network Architect, CCIE #36243</a:t>
            </a:r>
          </a:p>
          <a:p>
            <a:r>
              <a:rPr lang="en-US" dirty="0" smtClean="0"/>
              <a:t>ABS Technology Architects</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65" y="0"/>
            <a:ext cx="8588861" cy="838200"/>
          </a:xfrm>
        </p:spPr>
        <p:txBody>
          <a:bodyPr/>
          <a:lstStyle/>
          <a:p>
            <a:pPr algn="ctr"/>
            <a:r>
              <a:rPr lang="en-US" dirty="0" smtClean="0"/>
              <a:t>Default Static Route</a:t>
            </a:r>
            <a:endParaRPr lang="en-US" dirty="0"/>
          </a:p>
        </p:txBody>
      </p:sp>
      <p:sp>
        <p:nvSpPr>
          <p:cNvPr id="3" name="Text Placeholder 2"/>
          <p:cNvSpPr>
            <a:spLocks noGrp="1"/>
          </p:cNvSpPr>
          <p:nvPr>
            <p:ph type="body" sz="quarter" idx="10"/>
          </p:nvPr>
        </p:nvSpPr>
        <p:spPr>
          <a:xfrm>
            <a:off x="219973" y="1083574"/>
            <a:ext cx="8577072" cy="1576499"/>
          </a:xfrm>
        </p:spPr>
        <p:txBody>
          <a:bodyPr/>
          <a:lstStyle/>
          <a:p>
            <a:pPr lvl="0"/>
            <a:r>
              <a:rPr lang="en-CA" sz="2000" dirty="0" smtClean="0"/>
              <a:t>No </a:t>
            </a:r>
            <a:r>
              <a:rPr lang="en-CA" sz="2000" dirty="0"/>
              <a:t>other routes in the routing table match the packet destination IP address. In other words, when a more specific match does not exist. </a:t>
            </a:r>
            <a:endParaRPr lang="en-US" sz="2000" dirty="0"/>
          </a:p>
          <a:p>
            <a:pPr lvl="0"/>
            <a:r>
              <a:rPr lang="en-CA" sz="2000" dirty="0"/>
              <a:t>A common use is when connecting a company's edge router to the </a:t>
            </a:r>
            <a:r>
              <a:rPr lang="en-CA" sz="2000" dirty="0" smtClean="0"/>
              <a:t>ISP’s </a:t>
            </a:r>
            <a:r>
              <a:rPr lang="en-CA" sz="2000" dirty="0"/>
              <a:t>network.</a:t>
            </a:r>
            <a:endParaRPr lang="en-US" sz="2000" dirty="0"/>
          </a:p>
          <a:p>
            <a:pPr marL="749300" lvl="1" indent="-342900">
              <a:buFont typeface="Arial" pitchFamily="34" charset="0"/>
              <a:buChar char="•"/>
            </a:pPr>
            <a:endParaRPr lang="en-US" sz="2000" dirty="0" smtClean="0"/>
          </a:p>
        </p:txBody>
      </p:sp>
      <p:sp>
        <p:nvSpPr>
          <p:cNvPr id="48" name="Freeform 9"/>
          <p:cNvSpPr>
            <a:spLocks/>
          </p:cNvSpPr>
          <p:nvPr/>
        </p:nvSpPr>
        <p:spPr bwMode="auto">
          <a:xfrm>
            <a:off x="3392145" y="3737618"/>
            <a:ext cx="2129223" cy="124638"/>
          </a:xfrm>
          <a:custGeom>
            <a:avLst/>
            <a:gdLst>
              <a:gd name="T0" fmla="*/ 0 w 2017"/>
              <a:gd name="T1" fmla="*/ 0 h 97"/>
              <a:gd name="T2" fmla="*/ 1008 w 2017"/>
              <a:gd name="T3" fmla="*/ 0 h 97"/>
              <a:gd name="T4" fmla="*/ 912 w 2017"/>
              <a:gd name="T5" fmla="*/ 96 h 97"/>
              <a:gd name="T6" fmla="*/ 2016 w 2017"/>
              <a:gd name="T7" fmla="*/ 96 h 97"/>
            </a:gdLst>
            <a:ahLst/>
            <a:cxnLst>
              <a:cxn ang="0">
                <a:pos x="T0" y="T1"/>
              </a:cxn>
              <a:cxn ang="0">
                <a:pos x="T2" y="T3"/>
              </a:cxn>
              <a:cxn ang="0">
                <a:pos x="T4" y="T5"/>
              </a:cxn>
              <a:cxn ang="0">
                <a:pos x="T6" y="T7"/>
              </a:cxn>
            </a:cxnLst>
            <a:rect l="0" t="0" r="r" b="b"/>
            <a:pathLst>
              <a:path w="2017" h="97">
                <a:moveTo>
                  <a:pt x="0" y="0"/>
                </a:moveTo>
                <a:lnTo>
                  <a:pt x="1008" y="0"/>
                </a:lnTo>
                <a:lnTo>
                  <a:pt x="912" y="96"/>
                </a:lnTo>
                <a:lnTo>
                  <a:pt x="2016" y="96"/>
                </a:lnTo>
              </a:path>
            </a:pathLst>
          </a:custGeom>
          <a:noFill/>
          <a:ln w="25400" cap="rnd" cmpd="sng">
            <a:solidFill>
              <a:srgbClr val="CF0E30"/>
            </a:solidFill>
            <a:prstDash val="solid"/>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pic>
        <p:nvPicPr>
          <p:cNvPr id="49"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97983" y="3536819"/>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0"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39863" y="3536819"/>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5383" y="3155819"/>
            <a:ext cx="907668" cy="38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2"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76281" y="4068632"/>
            <a:ext cx="907668" cy="38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3"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46325" y="3166138"/>
            <a:ext cx="1995058" cy="1208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4" name="TextBox 53"/>
          <p:cNvSpPr txBox="1"/>
          <p:nvPr/>
        </p:nvSpPr>
        <p:spPr>
          <a:xfrm>
            <a:off x="2648305" y="3801846"/>
            <a:ext cx="753540" cy="276999"/>
          </a:xfrm>
          <a:prstGeom prst="rect">
            <a:avLst/>
          </a:prstGeom>
          <a:noFill/>
        </p:spPr>
        <p:txBody>
          <a:bodyPr wrap="none" rtlCol="0">
            <a:spAutoFit/>
          </a:bodyPr>
          <a:lstStyle/>
          <a:p>
            <a:r>
              <a:rPr lang="en-US" sz="1200" b="1" dirty="0" smtClean="0">
                <a:solidFill>
                  <a:schemeClr val="bg1"/>
                </a:solidFill>
              </a:rPr>
              <a:t>Branch-2</a:t>
            </a:r>
            <a:endParaRPr lang="en-US" sz="1200" b="1" dirty="0">
              <a:solidFill>
                <a:schemeClr val="bg1"/>
              </a:solidFill>
            </a:endParaRPr>
          </a:p>
        </p:txBody>
      </p:sp>
      <p:sp>
        <p:nvSpPr>
          <p:cNvPr id="55" name="TextBox 54"/>
          <p:cNvSpPr txBox="1"/>
          <p:nvPr/>
        </p:nvSpPr>
        <p:spPr>
          <a:xfrm>
            <a:off x="3436183" y="3536819"/>
            <a:ext cx="1306768" cy="246221"/>
          </a:xfrm>
          <a:prstGeom prst="rect">
            <a:avLst/>
          </a:prstGeom>
          <a:noFill/>
        </p:spPr>
        <p:txBody>
          <a:bodyPr wrap="none" rtlCol="0">
            <a:spAutoFit/>
          </a:bodyPr>
          <a:lstStyle/>
          <a:p>
            <a:r>
              <a:rPr lang="en-US" sz="1000" b="1" dirty="0" smtClean="0">
                <a:solidFill>
                  <a:schemeClr val="bg2"/>
                </a:solidFill>
              </a:rPr>
              <a:t>2001:DB8:A::2/127</a:t>
            </a:r>
            <a:endParaRPr lang="en-US" sz="1000" b="1" dirty="0">
              <a:solidFill>
                <a:schemeClr val="bg2"/>
              </a:solidFill>
            </a:endParaRPr>
          </a:p>
        </p:txBody>
      </p:sp>
      <p:sp>
        <p:nvSpPr>
          <p:cNvPr id="56" name="TextBox 55"/>
          <p:cNvSpPr txBox="1"/>
          <p:nvPr/>
        </p:nvSpPr>
        <p:spPr>
          <a:xfrm>
            <a:off x="4306997" y="3849876"/>
            <a:ext cx="1306768" cy="246221"/>
          </a:xfrm>
          <a:prstGeom prst="rect">
            <a:avLst/>
          </a:prstGeom>
          <a:noFill/>
        </p:spPr>
        <p:txBody>
          <a:bodyPr wrap="none" rtlCol="0">
            <a:spAutoFit/>
          </a:bodyPr>
          <a:lstStyle/>
          <a:p>
            <a:r>
              <a:rPr lang="en-US" sz="1000" b="1" dirty="0" smtClean="0">
                <a:solidFill>
                  <a:schemeClr val="bg2"/>
                </a:solidFill>
              </a:rPr>
              <a:t>2001:DB8:A::3/127</a:t>
            </a:r>
            <a:endParaRPr lang="en-US" sz="1000" b="1" dirty="0">
              <a:solidFill>
                <a:schemeClr val="bg2"/>
              </a:solidFill>
            </a:endParaRPr>
          </a:p>
        </p:txBody>
      </p:sp>
      <p:sp>
        <p:nvSpPr>
          <p:cNvPr id="57" name="Line 47"/>
          <p:cNvSpPr>
            <a:spLocks noChangeShapeType="1"/>
          </p:cNvSpPr>
          <p:nvPr/>
        </p:nvSpPr>
        <p:spPr bwMode="auto">
          <a:xfrm>
            <a:off x="1676227" y="3347112"/>
            <a:ext cx="921755" cy="312817"/>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58" name="Line 47"/>
          <p:cNvSpPr>
            <a:spLocks noChangeShapeType="1"/>
          </p:cNvSpPr>
          <p:nvPr/>
        </p:nvSpPr>
        <p:spPr bwMode="auto">
          <a:xfrm flipV="1">
            <a:off x="1753051" y="3917819"/>
            <a:ext cx="844932" cy="228600"/>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59" name="TextBox 58"/>
          <p:cNvSpPr txBox="1"/>
          <p:nvPr/>
        </p:nvSpPr>
        <p:spPr>
          <a:xfrm>
            <a:off x="692983" y="3519198"/>
            <a:ext cx="1213794" cy="246221"/>
          </a:xfrm>
          <a:prstGeom prst="rect">
            <a:avLst/>
          </a:prstGeom>
          <a:noFill/>
        </p:spPr>
        <p:txBody>
          <a:bodyPr wrap="none" rtlCol="0">
            <a:spAutoFit/>
          </a:bodyPr>
          <a:lstStyle/>
          <a:p>
            <a:r>
              <a:rPr lang="en-US" sz="1000" b="1" dirty="0" smtClean="0">
                <a:solidFill>
                  <a:schemeClr val="bg2"/>
                </a:solidFill>
              </a:rPr>
              <a:t>2001:DB8:2</a:t>
            </a:r>
            <a:r>
              <a:rPr lang="en-US" sz="1000" b="1" dirty="0" smtClean="0">
                <a:solidFill>
                  <a:schemeClr val="bg2"/>
                </a:solidFill>
              </a:rPr>
              <a:t>::1/64</a:t>
            </a:r>
            <a:endParaRPr lang="en-US" sz="1000" b="1" dirty="0">
              <a:solidFill>
                <a:schemeClr val="bg2"/>
              </a:solidFill>
            </a:endParaRPr>
          </a:p>
        </p:txBody>
      </p:sp>
      <p:sp>
        <p:nvSpPr>
          <p:cNvPr id="60" name="TextBox 59"/>
          <p:cNvSpPr txBox="1"/>
          <p:nvPr/>
        </p:nvSpPr>
        <p:spPr>
          <a:xfrm>
            <a:off x="3436183" y="3747798"/>
            <a:ext cx="551754" cy="246221"/>
          </a:xfrm>
          <a:prstGeom prst="rect">
            <a:avLst/>
          </a:prstGeom>
          <a:noFill/>
        </p:spPr>
        <p:txBody>
          <a:bodyPr wrap="none" rtlCol="0">
            <a:spAutoFit/>
          </a:bodyPr>
          <a:lstStyle/>
          <a:p>
            <a:r>
              <a:rPr lang="en-US" sz="1000" b="1" dirty="0" smtClean="0">
                <a:solidFill>
                  <a:schemeClr val="bg2"/>
                </a:solidFill>
              </a:rPr>
              <a:t>S0/0/0</a:t>
            </a:r>
            <a:endParaRPr lang="en-US" sz="1000" b="1" dirty="0">
              <a:solidFill>
                <a:schemeClr val="bg2"/>
              </a:solidFill>
            </a:endParaRPr>
          </a:p>
        </p:txBody>
      </p:sp>
      <p:sp>
        <p:nvSpPr>
          <p:cNvPr id="61" name="TextBox 60"/>
          <p:cNvSpPr txBox="1"/>
          <p:nvPr/>
        </p:nvSpPr>
        <p:spPr>
          <a:xfrm>
            <a:off x="5042473" y="3654346"/>
            <a:ext cx="551754" cy="246221"/>
          </a:xfrm>
          <a:prstGeom prst="rect">
            <a:avLst/>
          </a:prstGeom>
          <a:noFill/>
        </p:spPr>
        <p:txBody>
          <a:bodyPr wrap="none" rtlCol="0">
            <a:spAutoFit/>
          </a:bodyPr>
          <a:lstStyle/>
          <a:p>
            <a:r>
              <a:rPr lang="en-US" sz="1000" b="1" dirty="0" smtClean="0">
                <a:solidFill>
                  <a:schemeClr val="bg2"/>
                </a:solidFill>
              </a:rPr>
              <a:t>S0/0/1</a:t>
            </a:r>
            <a:endParaRPr lang="en-US" sz="1000" b="1" dirty="0">
              <a:solidFill>
                <a:schemeClr val="bg2"/>
              </a:solidFill>
            </a:endParaRPr>
          </a:p>
        </p:txBody>
      </p:sp>
      <p:sp>
        <p:nvSpPr>
          <p:cNvPr id="62" name="TextBox 61"/>
          <p:cNvSpPr txBox="1"/>
          <p:nvPr/>
        </p:nvSpPr>
        <p:spPr>
          <a:xfrm>
            <a:off x="7017583" y="3536819"/>
            <a:ext cx="966931" cy="369332"/>
          </a:xfrm>
          <a:prstGeom prst="rect">
            <a:avLst/>
          </a:prstGeom>
          <a:noFill/>
        </p:spPr>
        <p:txBody>
          <a:bodyPr wrap="none" rtlCol="0">
            <a:spAutoFit/>
          </a:bodyPr>
          <a:lstStyle/>
          <a:p>
            <a:r>
              <a:rPr lang="en-US" dirty="0" smtClean="0">
                <a:solidFill>
                  <a:schemeClr val="bg2"/>
                </a:solidFill>
              </a:rPr>
              <a:t>Internet</a:t>
            </a:r>
            <a:endParaRPr lang="en-US" dirty="0">
              <a:solidFill>
                <a:schemeClr val="bg2"/>
              </a:solidFill>
            </a:endParaRPr>
          </a:p>
        </p:txBody>
      </p:sp>
      <p:sp>
        <p:nvSpPr>
          <p:cNvPr id="63" name="TextBox 62"/>
          <p:cNvSpPr txBox="1"/>
          <p:nvPr/>
        </p:nvSpPr>
        <p:spPr>
          <a:xfrm>
            <a:off x="6389629" y="3689219"/>
            <a:ext cx="551754" cy="246221"/>
          </a:xfrm>
          <a:prstGeom prst="rect">
            <a:avLst/>
          </a:prstGeom>
          <a:noFill/>
        </p:spPr>
        <p:txBody>
          <a:bodyPr wrap="none" rtlCol="0">
            <a:spAutoFit/>
          </a:bodyPr>
          <a:lstStyle/>
          <a:p>
            <a:r>
              <a:rPr lang="en-US" sz="1000" b="1" dirty="0" smtClean="0">
                <a:solidFill>
                  <a:schemeClr val="bg2"/>
                </a:solidFill>
              </a:rPr>
              <a:t>S0/0/0</a:t>
            </a:r>
            <a:endParaRPr lang="en-US" sz="1000" b="1" dirty="0">
              <a:solidFill>
                <a:schemeClr val="bg2"/>
              </a:solidFill>
            </a:endParaRPr>
          </a:p>
        </p:txBody>
      </p:sp>
      <p:sp>
        <p:nvSpPr>
          <p:cNvPr id="64" name="TextBox 63"/>
          <p:cNvSpPr txBox="1"/>
          <p:nvPr/>
        </p:nvSpPr>
        <p:spPr>
          <a:xfrm>
            <a:off x="5594061" y="3801846"/>
            <a:ext cx="753540" cy="276999"/>
          </a:xfrm>
          <a:prstGeom prst="rect">
            <a:avLst/>
          </a:prstGeom>
          <a:noFill/>
        </p:spPr>
        <p:txBody>
          <a:bodyPr wrap="none" rtlCol="0">
            <a:spAutoFit/>
          </a:bodyPr>
          <a:lstStyle/>
          <a:p>
            <a:r>
              <a:rPr lang="en-US" sz="1200" b="1" dirty="0" smtClean="0">
                <a:solidFill>
                  <a:schemeClr val="bg1"/>
                </a:solidFill>
              </a:rPr>
              <a:t>Branch-1</a:t>
            </a:r>
            <a:endParaRPr lang="en-US" sz="1200" b="1" dirty="0">
              <a:solidFill>
                <a:schemeClr val="bg1"/>
              </a:solidFill>
            </a:endParaRPr>
          </a:p>
        </p:txBody>
      </p:sp>
      <p:sp>
        <p:nvSpPr>
          <p:cNvPr id="65" name="TextBox 64"/>
          <p:cNvSpPr txBox="1"/>
          <p:nvPr/>
        </p:nvSpPr>
        <p:spPr>
          <a:xfrm>
            <a:off x="937440" y="3292479"/>
            <a:ext cx="569387" cy="276999"/>
          </a:xfrm>
          <a:prstGeom prst="rect">
            <a:avLst/>
          </a:prstGeom>
          <a:noFill/>
        </p:spPr>
        <p:txBody>
          <a:bodyPr wrap="none" rtlCol="0">
            <a:spAutoFit/>
          </a:bodyPr>
          <a:lstStyle/>
          <a:p>
            <a:r>
              <a:rPr lang="en-US" sz="1200" b="1" dirty="0" smtClean="0">
                <a:solidFill>
                  <a:schemeClr val="bg1"/>
                </a:solidFill>
              </a:rPr>
              <a:t>LAN-1</a:t>
            </a:r>
            <a:endParaRPr lang="en-US" sz="1200" b="1" dirty="0">
              <a:solidFill>
                <a:schemeClr val="bg1"/>
              </a:solidFill>
            </a:endParaRPr>
          </a:p>
        </p:txBody>
      </p:sp>
      <p:sp>
        <p:nvSpPr>
          <p:cNvPr id="66" name="TextBox 65"/>
          <p:cNvSpPr txBox="1"/>
          <p:nvPr/>
        </p:nvSpPr>
        <p:spPr>
          <a:xfrm>
            <a:off x="921583" y="4222619"/>
            <a:ext cx="569387" cy="276999"/>
          </a:xfrm>
          <a:prstGeom prst="rect">
            <a:avLst/>
          </a:prstGeom>
          <a:noFill/>
        </p:spPr>
        <p:txBody>
          <a:bodyPr wrap="none" rtlCol="0">
            <a:spAutoFit/>
          </a:bodyPr>
          <a:lstStyle/>
          <a:p>
            <a:r>
              <a:rPr lang="en-US" sz="1200" b="1" dirty="0" smtClean="0">
                <a:solidFill>
                  <a:schemeClr val="bg1"/>
                </a:solidFill>
              </a:rPr>
              <a:t>LAN-2</a:t>
            </a:r>
            <a:endParaRPr lang="en-US" sz="1200" b="1" dirty="0">
              <a:solidFill>
                <a:schemeClr val="bg1"/>
              </a:solidFill>
            </a:endParaRPr>
          </a:p>
        </p:txBody>
      </p:sp>
      <p:sp>
        <p:nvSpPr>
          <p:cNvPr id="67" name="Rectangle 66"/>
          <p:cNvSpPr/>
          <p:nvPr/>
        </p:nvSpPr>
        <p:spPr>
          <a:xfrm>
            <a:off x="1676227" y="4898777"/>
            <a:ext cx="6031862" cy="923330"/>
          </a:xfrm>
          <a:prstGeom prst="rect">
            <a:avLst/>
          </a:prstGeom>
          <a:ln>
            <a:solidFill>
              <a:schemeClr val="tx2"/>
            </a:solidFill>
          </a:ln>
        </p:spPr>
        <p:txBody>
          <a:bodyPr wrap="square">
            <a:spAutoFit/>
          </a:bodyPr>
          <a:lstStyle/>
          <a:p>
            <a:r>
              <a:rPr lang="en-US" dirty="0" smtClean="0">
                <a:solidFill>
                  <a:schemeClr val="bg2"/>
                </a:solidFill>
              </a:rPr>
              <a:t>Branch-1(</a:t>
            </a:r>
            <a:r>
              <a:rPr lang="en-US" dirty="0" err="1" smtClean="0">
                <a:solidFill>
                  <a:schemeClr val="bg2"/>
                </a:solidFill>
              </a:rPr>
              <a:t>config</a:t>
            </a:r>
            <a:r>
              <a:rPr lang="en-US" dirty="0" smtClean="0">
                <a:solidFill>
                  <a:schemeClr val="bg2"/>
                </a:solidFill>
              </a:rPr>
              <a:t>)#ipv6 route ::/0 s0/0/0</a:t>
            </a:r>
          </a:p>
          <a:p>
            <a:r>
              <a:rPr lang="en-US" dirty="0">
                <a:solidFill>
                  <a:schemeClr val="bg2"/>
                </a:solidFill>
              </a:rPr>
              <a:t>Branch-1(</a:t>
            </a:r>
            <a:r>
              <a:rPr lang="en-US" dirty="0" err="1">
                <a:solidFill>
                  <a:schemeClr val="bg2"/>
                </a:solidFill>
              </a:rPr>
              <a:t>config</a:t>
            </a:r>
            <a:r>
              <a:rPr lang="en-US" dirty="0">
                <a:solidFill>
                  <a:schemeClr val="bg2"/>
                </a:solidFill>
              </a:rPr>
              <a:t>)#ipv6 route ::/0 </a:t>
            </a:r>
            <a:r>
              <a:rPr lang="en-US" dirty="0" smtClean="0">
                <a:solidFill>
                  <a:schemeClr val="bg2"/>
                </a:solidFill>
              </a:rPr>
              <a:t>2001:DB8:A::2</a:t>
            </a:r>
            <a:endParaRPr lang="en-US" dirty="0">
              <a:solidFill>
                <a:schemeClr val="bg2"/>
              </a:solidFill>
            </a:endParaRPr>
          </a:p>
          <a:p>
            <a:r>
              <a:rPr lang="en-US" dirty="0">
                <a:solidFill>
                  <a:schemeClr val="bg2"/>
                </a:solidFill>
              </a:rPr>
              <a:t>Branch-1(</a:t>
            </a:r>
            <a:r>
              <a:rPr lang="en-US" dirty="0" err="1">
                <a:solidFill>
                  <a:schemeClr val="bg2"/>
                </a:solidFill>
              </a:rPr>
              <a:t>config</a:t>
            </a:r>
            <a:r>
              <a:rPr lang="en-US" dirty="0">
                <a:solidFill>
                  <a:schemeClr val="bg2"/>
                </a:solidFill>
              </a:rPr>
              <a:t>)#ipv6 route ::/0 </a:t>
            </a:r>
            <a:r>
              <a:rPr lang="en-US" dirty="0" smtClean="0">
                <a:solidFill>
                  <a:schemeClr val="bg2"/>
                </a:solidFill>
              </a:rPr>
              <a:t>s0/0/0 </a:t>
            </a:r>
            <a:r>
              <a:rPr lang="en-US" dirty="0">
                <a:solidFill>
                  <a:schemeClr val="bg2"/>
                </a:solidFill>
              </a:rPr>
              <a:t>2001:DB8:A::</a:t>
            </a:r>
            <a:r>
              <a:rPr lang="en-US" dirty="0" smtClean="0">
                <a:solidFill>
                  <a:schemeClr val="bg2"/>
                </a:solidFill>
              </a:rPr>
              <a:t>2</a:t>
            </a:r>
            <a:endParaRPr lang="en-US" dirty="0">
              <a:solidFill>
                <a:schemeClr val="bg2"/>
              </a:solidFill>
            </a:endParaRPr>
          </a:p>
        </p:txBody>
      </p:sp>
      <p:sp>
        <p:nvSpPr>
          <p:cNvPr id="26" name="TextBox 25"/>
          <p:cNvSpPr txBox="1"/>
          <p:nvPr/>
        </p:nvSpPr>
        <p:spPr>
          <a:xfrm>
            <a:off x="670171" y="4424559"/>
            <a:ext cx="1213794" cy="246221"/>
          </a:xfrm>
          <a:prstGeom prst="rect">
            <a:avLst/>
          </a:prstGeom>
          <a:noFill/>
        </p:spPr>
        <p:txBody>
          <a:bodyPr wrap="none" rtlCol="0">
            <a:spAutoFit/>
          </a:bodyPr>
          <a:lstStyle/>
          <a:p>
            <a:r>
              <a:rPr lang="en-US" sz="1000" b="1" dirty="0" smtClean="0">
                <a:solidFill>
                  <a:schemeClr val="bg2"/>
                </a:solidFill>
              </a:rPr>
              <a:t>2001:DB8:3</a:t>
            </a:r>
            <a:r>
              <a:rPr lang="en-US" sz="1000" b="1" dirty="0" smtClean="0">
                <a:solidFill>
                  <a:schemeClr val="bg2"/>
                </a:solidFill>
              </a:rPr>
              <a:t>::1/64</a:t>
            </a:r>
            <a:endParaRPr lang="en-US" sz="1000" b="1" dirty="0">
              <a:solidFill>
                <a:schemeClr val="bg2"/>
              </a:solidFill>
            </a:endParaRPr>
          </a:p>
        </p:txBody>
      </p:sp>
    </p:spTree>
    <p:extLst>
      <p:ext uri="{BB962C8B-B14F-4D97-AF65-F5344CB8AC3E}">
        <p14:creationId xmlns:p14="http://schemas.microsoft.com/office/powerpoint/2010/main" val="1994663027"/>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776" y="0"/>
            <a:ext cx="8588861" cy="838200"/>
          </a:xfrm>
        </p:spPr>
        <p:txBody>
          <a:bodyPr/>
          <a:lstStyle/>
          <a:p>
            <a:pPr algn="ctr"/>
            <a:r>
              <a:rPr lang="en-US" dirty="0"/>
              <a:t>Default Static Route</a:t>
            </a:r>
          </a:p>
        </p:txBody>
      </p:sp>
      <p:sp>
        <p:nvSpPr>
          <p:cNvPr id="6" name="Freeform 9"/>
          <p:cNvSpPr>
            <a:spLocks/>
          </p:cNvSpPr>
          <p:nvPr/>
        </p:nvSpPr>
        <p:spPr bwMode="auto">
          <a:xfrm>
            <a:off x="3443903" y="1451618"/>
            <a:ext cx="2129223" cy="124638"/>
          </a:xfrm>
          <a:custGeom>
            <a:avLst/>
            <a:gdLst>
              <a:gd name="T0" fmla="*/ 0 w 2017"/>
              <a:gd name="T1" fmla="*/ 0 h 97"/>
              <a:gd name="T2" fmla="*/ 1008 w 2017"/>
              <a:gd name="T3" fmla="*/ 0 h 97"/>
              <a:gd name="T4" fmla="*/ 912 w 2017"/>
              <a:gd name="T5" fmla="*/ 96 h 97"/>
              <a:gd name="T6" fmla="*/ 2016 w 2017"/>
              <a:gd name="T7" fmla="*/ 96 h 97"/>
            </a:gdLst>
            <a:ahLst/>
            <a:cxnLst>
              <a:cxn ang="0">
                <a:pos x="T0" y="T1"/>
              </a:cxn>
              <a:cxn ang="0">
                <a:pos x="T2" y="T3"/>
              </a:cxn>
              <a:cxn ang="0">
                <a:pos x="T4" y="T5"/>
              </a:cxn>
              <a:cxn ang="0">
                <a:pos x="T6" y="T7"/>
              </a:cxn>
            </a:cxnLst>
            <a:rect l="0" t="0" r="r" b="b"/>
            <a:pathLst>
              <a:path w="2017" h="97">
                <a:moveTo>
                  <a:pt x="0" y="0"/>
                </a:moveTo>
                <a:lnTo>
                  <a:pt x="1008" y="0"/>
                </a:lnTo>
                <a:lnTo>
                  <a:pt x="912" y="96"/>
                </a:lnTo>
                <a:lnTo>
                  <a:pt x="2016" y="96"/>
                </a:lnTo>
              </a:path>
            </a:pathLst>
          </a:custGeom>
          <a:noFill/>
          <a:ln w="25400" cap="rnd" cmpd="sng">
            <a:solidFill>
              <a:srgbClr val="CF0E30"/>
            </a:solidFill>
            <a:prstDash val="solid"/>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pic>
        <p:nvPicPr>
          <p:cNvPr id="7"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49741" y="1250819"/>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91621" y="1250819"/>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7141" y="869819"/>
            <a:ext cx="907668" cy="38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8039" y="1782632"/>
            <a:ext cx="907668" cy="38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98083" y="880138"/>
            <a:ext cx="1995058" cy="1208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2700063" y="1515846"/>
            <a:ext cx="753540" cy="276999"/>
          </a:xfrm>
          <a:prstGeom prst="rect">
            <a:avLst/>
          </a:prstGeom>
          <a:noFill/>
        </p:spPr>
        <p:txBody>
          <a:bodyPr wrap="none" rtlCol="0">
            <a:spAutoFit/>
          </a:bodyPr>
          <a:lstStyle/>
          <a:p>
            <a:r>
              <a:rPr lang="en-US" sz="1200" b="1" dirty="0" smtClean="0">
                <a:solidFill>
                  <a:schemeClr val="bg1"/>
                </a:solidFill>
              </a:rPr>
              <a:t>Branch-2</a:t>
            </a:r>
            <a:endParaRPr lang="en-US" sz="1200" b="1" dirty="0">
              <a:solidFill>
                <a:schemeClr val="bg1"/>
              </a:solidFill>
            </a:endParaRPr>
          </a:p>
        </p:txBody>
      </p:sp>
      <p:sp>
        <p:nvSpPr>
          <p:cNvPr id="13" name="TextBox 12"/>
          <p:cNvSpPr txBox="1"/>
          <p:nvPr/>
        </p:nvSpPr>
        <p:spPr>
          <a:xfrm>
            <a:off x="3487941" y="1250819"/>
            <a:ext cx="1306768" cy="246221"/>
          </a:xfrm>
          <a:prstGeom prst="rect">
            <a:avLst/>
          </a:prstGeom>
          <a:noFill/>
        </p:spPr>
        <p:txBody>
          <a:bodyPr wrap="none" rtlCol="0">
            <a:spAutoFit/>
          </a:bodyPr>
          <a:lstStyle/>
          <a:p>
            <a:r>
              <a:rPr lang="en-US" sz="1000" b="1" dirty="0" smtClean="0">
                <a:solidFill>
                  <a:schemeClr val="bg2"/>
                </a:solidFill>
              </a:rPr>
              <a:t>2001:DB8:A::2/127</a:t>
            </a:r>
            <a:endParaRPr lang="en-US" sz="1000" b="1" dirty="0">
              <a:solidFill>
                <a:schemeClr val="bg2"/>
              </a:solidFill>
            </a:endParaRPr>
          </a:p>
        </p:txBody>
      </p:sp>
      <p:sp>
        <p:nvSpPr>
          <p:cNvPr id="14" name="TextBox 13"/>
          <p:cNvSpPr txBox="1"/>
          <p:nvPr/>
        </p:nvSpPr>
        <p:spPr>
          <a:xfrm>
            <a:off x="4358755" y="1563876"/>
            <a:ext cx="1306768" cy="246221"/>
          </a:xfrm>
          <a:prstGeom prst="rect">
            <a:avLst/>
          </a:prstGeom>
          <a:noFill/>
        </p:spPr>
        <p:txBody>
          <a:bodyPr wrap="none" rtlCol="0">
            <a:spAutoFit/>
          </a:bodyPr>
          <a:lstStyle/>
          <a:p>
            <a:r>
              <a:rPr lang="en-US" sz="1000" b="1" dirty="0" smtClean="0">
                <a:solidFill>
                  <a:schemeClr val="bg2"/>
                </a:solidFill>
              </a:rPr>
              <a:t>2001:DB8:A::3/127</a:t>
            </a:r>
            <a:endParaRPr lang="en-US" sz="1000" b="1" dirty="0">
              <a:solidFill>
                <a:schemeClr val="bg2"/>
              </a:solidFill>
            </a:endParaRPr>
          </a:p>
        </p:txBody>
      </p:sp>
      <p:sp>
        <p:nvSpPr>
          <p:cNvPr id="15" name="Line 47"/>
          <p:cNvSpPr>
            <a:spLocks noChangeShapeType="1"/>
          </p:cNvSpPr>
          <p:nvPr/>
        </p:nvSpPr>
        <p:spPr bwMode="auto">
          <a:xfrm>
            <a:off x="1727985" y="1061112"/>
            <a:ext cx="921755" cy="312817"/>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6" name="Line 47"/>
          <p:cNvSpPr>
            <a:spLocks noChangeShapeType="1"/>
          </p:cNvSpPr>
          <p:nvPr/>
        </p:nvSpPr>
        <p:spPr bwMode="auto">
          <a:xfrm flipV="1">
            <a:off x="1804809" y="1631819"/>
            <a:ext cx="844932" cy="228600"/>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7" name="TextBox 16"/>
          <p:cNvSpPr txBox="1"/>
          <p:nvPr/>
        </p:nvSpPr>
        <p:spPr>
          <a:xfrm>
            <a:off x="744741" y="1233198"/>
            <a:ext cx="1213794" cy="246221"/>
          </a:xfrm>
          <a:prstGeom prst="rect">
            <a:avLst/>
          </a:prstGeom>
          <a:noFill/>
        </p:spPr>
        <p:txBody>
          <a:bodyPr wrap="none" rtlCol="0">
            <a:spAutoFit/>
          </a:bodyPr>
          <a:lstStyle/>
          <a:p>
            <a:r>
              <a:rPr lang="en-US" sz="1000" b="1" dirty="0" smtClean="0">
                <a:solidFill>
                  <a:schemeClr val="bg2"/>
                </a:solidFill>
              </a:rPr>
              <a:t>2001:DB8:2</a:t>
            </a:r>
            <a:r>
              <a:rPr lang="en-US" sz="1000" b="1" dirty="0" smtClean="0">
                <a:solidFill>
                  <a:schemeClr val="bg2"/>
                </a:solidFill>
              </a:rPr>
              <a:t>::1/64</a:t>
            </a:r>
            <a:endParaRPr lang="en-US" sz="1000" b="1" dirty="0">
              <a:solidFill>
                <a:schemeClr val="bg2"/>
              </a:solidFill>
            </a:endParaRPr>
          </a:p>
        </p:txBody>
      </p:sp>
      <p:sp>
        <p:nvSpPr>
          <p:cNvPr id="18" name="TextBox 17"/>
          <p:cNvSpPr txBox="1"/>
          <p:nvPr/>
        </p:nvSpPr>
        <p:spPr>
          <a:xfrm>
            <a:off x="753238" y="2147598"/>
            <a:ext cx="1213794" cy="246221"/>
          </a:xfrm>
          <a:prstGeom prst="rect">
            <a:avLst/>
          </a:prstGeom>
          <a:noFill/>
        </p:spPr>
        <p:txBody>
          <a:bodyPr wrap="none" rtlCol="0">
            <a:spAutoFit/>
          </a:bodyPr>
          <a:lstStyle/>
          <a:p>
            <a:r>
              <a:rPr lang="en-US" sz="1000" b="1" dirty="0" smtClean="0">
                <a:solidFill>
                  <a:schemeClr val="bg2"/>
                </a:solidFill>
              </a:rPr>
              <a:t>2001:DB8:3</a:t>
            </a:r>
            <a:r>
              <a:rPr lang="en-US" sz="1000" b="1" dirty="0" smtClean="0">
                <a:solidFill>
                  <a:schemeClr val="bg2"/>
                </a:solidFill>
              </a:rPr>
              <a:t>::1/64</a:t>
            </a:r>
            <a:endParaRPr lang="en-US" sz="1000" b="1" dirty="0">
              <a:solidFill>
                <a:schemeClr val="bg2"/>
              </a:solidFill>
            </a:endParaRPr>
          </a:p>
        </p:txBody>
      </p:sp>
      <p:sp>
        <p:nvSpPr>
          <p:cNvPr id="19" name="TextBox 18"/>
          <p:cNvSpPr txBox="1"/>
          <p:nvPr/>
        </p:nvSpPr>
        <p:spPr>
          <a:xfrm>
            <a:off x="3487941" y="1461798"/>
            <a:ext cx="551754" cy="246221"/>
          </a:xfrm>
          <a:prstGeom prst="rect">
            <a:avLst/>
          </a:prstGeom>
          <a:noFill/>
        </p:spPr>
        <p:txBody>
          <a:bodyPr wrap="none" rtlCol="0">
            <a:spAutoFit/>
          </a:bodyPr>
          <a:lstStyle/>
          <a:p>
            <a:r>
              <a:rPr lang="en-US" sz="1000" b="1" dirty="0" smtClean="0">
                <a:solidFill>
                  <a:schemeClr val="bg2"/>
                </a:solidFill>
              </a:rPr>
              <a:t>S0/0/0</a:t>
            </a:r>
            <a:endParaRPr lang="en-US" sz="1000" b="1" dirty="0">
              <a:solidFill>
                <a:schemeClr val="bg2"/>
              </a:solidFill>
            </a:endParaRPr>
          </a:p>
        </p:txBody>
      </p:sp>
      <p:sp>
        <p:nvSpPr>
          <p:cNvPr id="20" name="TextBox 19"/>
          <p:cNvSpPr txBox="1"/>
          <p:nvPr/>
        </p:nvSpPr>
        <p:spPr>
          <a:xfrm>
            <a:off x="5094231" y="1368346"/>
            <a:ext cx="551754" cy="246221"/>
          </a:xfrm>
          <a:prstGeom prst="rect">
            <a:avLst/>
          </a:prstGeom>
          <a:noFill/>
        </p:spPr>
        <p:txBody>
          <a:bodyPr wrap="none" rtlCol="0">
            <a:spAutoFit/>
          </a:bodyPr>
          <a:lstStyle/>
          <a:p>
            <a:r>
              <a:rPr lang="en-US" sz="1000" b="1" dirty="0" smtClean="0">
                <a:solidFill>
                  <a:schemeClr val="bg2"/>
                </a:solidFill>
              </a:rPr>
              <a:t>S0/0/1</a:t>
            </a:r>
            <a:endParaRPr lang="en-US" sz="1000" b="1" dirty="0">
              <a:solidFill>
                <a:schemeClr val="bg2"/>
              </a:solidFill>
            </a:endParaRPr>
          </a:p>
        </p:txBody>
      </p:sp>
      <p:sp>
        <p:nvSpPr>
          <p:cNvPr id="21" name="TextBox 20"/>
          <p:cNvSpPr txBox="1"/>
          <p:nvPr/>
        </p:nvSpPr>
        <p:spPr>
          <a:xfrm>
            <a:off x="7069341" y="1250819"/>
            <a:ext cx="966931" cy="369332"/>
          </a:xfrm>
          <a:prstGeom prst="rect">
            <a:avLst/>
          </a:prstGeom>
          <a:noFill/>
        </p:spPr>
        <p:txBody>
          <a:bodyPr wrap="none" rtlCol="0">
            <a:spAutoFit/>
          </a:bodyPr>
          <a:lstStyle/>
          <a:p>
            <a:r>
              <a:rPr lang="en-US" dirty="0" smtClean="0">
                <a:solidFill>
                  <a:schemeClr val="bg2"/>
                </a:solidFill>
              </a:rPr>
              <a:t>Internet</a:t>
            </a:r>
            <a:endParaRPr lang="en-US" dirty="0">
              <a:solidFill>
                <a:schemeClr val="bg2"/>
              </a:solidFill>
            </a:endParaRPr>
          </a:p>
        </p:txBody>
      </p:sp>
      <p:sp>
        <p:nvSpPr>
          <p:cNvPr id="22" name="TextBox 21"/>
          <p:cNvSpPr txBox="1"/>
          <p:nvPr/>
        </p:nvSpPr>
        <p:spPr>
          <a:xfrm>
            <a:off x="6441387" y="1403219"/>
            <a:ext cx="551754" cy="246221"/>
          </a:xfrm>
          <a:prstGeom prst="rect">
            <a:avLst/>
          </a:prstGeom>
          <a:noFill/>
        </p:spPr>
        <p:txBody>
          <a:bodyPr wrap="none" rtlCol="0">
            <a:spAutoFit/>
          </a:bodyPr>
          <a:lstStyle/>
          <a:p>
            <a:r>
              <a:rPr lang="en-US" sz="1000" b="1" dirty="0" smtClean="0">
                <a:solidFill>
                  <a:schemeClr val="bg2"/>
                </a:solidFill>
              </a:rPr>
              <a:t>S0/0/0</a:t>
            </a:r>
            <a:endParaRPr lang="en-US" sz="1000" b="1" dirty="0">
              <a:solidFill>
                <a:schemeClr val="bg2"/>
              </a:solidFill>
            </a:endParaRPr>
          </a:p>
        </p:txBody>
      </p:sp>
      <p:sp>
        <p:nvSpPr>
          <p:cNvPr id="23" name="TextBox 22"/>
          <p:cNvSpPr txBox="1"/>
          <p:nvPr/>
        </p:nvSpPr>
        <p:spPr>
          <a:xfrm>
            <a:off x="5645819" y="1515846"/>
            <a:ext cx="753540" cy="276999"/>
          </a:xfrm>
          <a:prstGeom prst="rect">
            <a:avLst/>
          </a:prstGeom>
          <a:noFill/>
        </p:spPr>
        <p:txBody>
          <a:bodyPr wrap="none" rtlCol="0">
            <a:spAutoFit/>
          </a:bodyPr>
          <a:lstStyle/>
          <a:p>
            <a:r>
              <a:rPr lang="en-US" sz="1200" b="1" dirty="0" smtClean="0">
                <a:solidFill>
                  <a:schemeClr val="bg1"/>
                </a:solidFill>
              </a:rPr>
              <a:t>Branch-1</a:t>
            </a:r>
            <a:endParaRPr lang="en-US" sz="1200" b="1" dirty="0">
              <a:solidFill>
                <a:schemeClr val="bg1"/>
              </a:solidFill>
            </a:endParaRPr>
          </a:p>
        </p:txBody>
      </p:sp>
      <p:sp>
        <p:nvSpPr>
          <p:cNvPr id="24" name="TextBox 23"/>
          <p:cNvSpPr txBox="1"/>
          <p:nvPr/>
        </p:nvSpPr>
        <p:spPr>
          <a:xfrm>
            <a:off x="989198" y="1006479"/>
            <a:ext cx="569387" cy="276999"/>
          </a:xfrm>
          <a:prstGeom prst="rect">
            <a:avLst/>
          </a:prstGeom>
          <a:noFill/>
        </p:spPr>
        <p:txBody>
          <a:bodyPr wrap="none" rtlCol="0">
            <a:spAutoFit/>
          </a:bodyPr>
          <a:lstStyle/>
          <a:p>
            <a:r>
              <a:rPr lang="en-US" sz="1200" b="1" dirty="0" smtClean="0">
                <a:solidFill>
                  <a:schemeClr val="bg1"/>
                </a:solidFill>
              </a:rPr>
              <a:t>LAN-1</a:t>
            </a:r>
            <a:endParaRPr lang="en-US" sz="1200" b="1" dirty="0">
              <a:solidFill>
                <a:schemeClr val="bg1"/>
              </a:solidFill>
            </a:endParaRPr>
          </a:p>
        </p:txBody>
      </p:sp>
      <p:sp>
        <p:nvSpPr>
          <p:cNvPr id="25" name="TextBox 24"/>
          <p:cNvSpPr txBox="1"/>
          <p:nvPr/>
        </p:nvSpPr>
        <p:spPr>
          <a:xfrm>
            <a:off x="973341" y="1936619"/>
            <a:ext cx="569387" cy="276999"/>
          </a:xfrm>
          <a:prstGeom prst="rect">
            <a:avLst/>
          </a:prstGeom>
          <a:noFill/>
        </p:spPr>
        <p:txBody>
          <a:bodyPr wrap="none" rtlCol="0">
            <a:spAutoFit/>
          </a:bodyPr>
          <a:lstStyle/>
          <a:p>
            <a:r>
              <a:rPr lang="en-US" sz="1200" b="1" dirty="0" smtClean="0">
                <a:solidFill>
                  <a:schemeClr val="bg1"/>
                </a:solidFill>
              </a:rPr>
              <a:t>LAN-2</a:t>
            </a:r>
            <a:endParaRPr lang="en-US" sz="1200" b="1" dirty="0">
              <a:solidFill>
                <a:schemeClr val="bg1"/>
              </a:solidFill>
            </a:endParaRPr>
          </a:p>
        </p:txBody>
      </p:sp>
      <p:sp>
        <p:nvSpPr>
          <p:cNvPr id="26" name="TextBox 25"/>
          <p:cNvSpPr txBox="1"/>
          <p:nvPr/>
        </p:nvSpPr>
        <p:spPr>
          <a:xfrm>
            <a:off x="129396" y="2346385"/>
            <a:ext cx="9144000" cy="369332"/>
          </a:xfrm>
          <a:prstGeom prst="rect">
            <a:avLst/>
          </a:prstGeom>
          <a:noFill/>
        </p:spPr>
        <p:txBody>
          <a:bodyPr wrap="square" rtlCol="0">
            <a:spAutoFit/>
          </a:bodyPr>
          <a:lstStyle/>
          <a:p>
            <a:pPr algn="ctr"/>
            <a:r>
              <a:rPr lang="en-US" dirty="0" smtClean="0">
                <a:solidFill>
                  <a:schemeClr val="bg2"/>
                </a:solidFill>
              </a:rPr>
              <a:t>Branch-1(</a:t>
            </a:r>
            <a:r>
              <a:rPr lang="en-US" dirty="0" err="1" smtClean="0">
                <a:solidFill>
                  <a:schemeClr val="bg2"/>
                </a:solidFill>
              </a:rPr>
              <a:t>config</a:t>
            </a:r>
            <a:r>
              <a:rPr lang="en-US" dirty="0" smtClean="0">
                <a:solidFill>
                  <a:schemeClr val="bg2"/>
                </a:solidFill>
              </a:rPr>
              <a:t>)#ipv6 route ::/0 s0/0/0</a:t>
            </a:r>
            <a:endParaRPr lang="en-US" dirty="0">
              <a:solidFill>
                <a:schemeClr val="bg2"/>
              </a:solidFill>
            </a:endParaRPr>
          </a:p>
        </p:txBody>
      </p:sp>
      <p:sp>
        <p:nvSpPr>
          <p:cNvPr id="27" name="TextBox 26"/>
          <p:cNvSpPr txBox="1"/>
          <p:nvPr/>
        </p:nvSpPr>
        <p:spPr>
          <a:xfrm>
            <a:off x="3730925" y="2743200"/>
            <a:ext cx="2457724" cy="3600986"/>
          </a:xfrm>
          <a:prstGeom prst="rect">
            <a:avLst/>
          </a:prstGeom>
          <a:noFill/>
          <a:ln>
            <a:solidFill>
              <a:schemeClr val="tx1"/>
            </a:solidFill>
          </a:ln>
        </p:spPr>
        <p:txBody>
          <a:bodyPr wrap="none" rtlCol="0">
            <a:spAutoFit/>
          </a:bodyPr>
          <a:lstStyle/>
          <a:p>
            <a:r>
              <a:rPr lang="en-US" sz="1200" dirty="0" smtClean="0">
                <a:solidFill>
                  <a:schemeClr val="bg2"/>
                </a:solidFill>
              </a:rPr>
              <a:t>Branch-1#sh ipv6 route</a:t>
            </a:r>
          </a:p>
          <a:p>
            <a:r>
              <a:rPr lang="en-US" sz="1200" b="1" dirty="0" smtClean="0">
                <a:solidFill>
                  <a:schemeClr val="bg2"/>
                </a:solidFill>
              </a:rPr>
              <a:t>    (Output Omitted)</a:t>
            </a:r>
          </a:p>
          <a:p>
            <a:r>
              <a:rPr lang="en-US" sz="1200" b="1" dirty="0" smtClean="0">
                <a:solidFill>
                  <a:srgbClr val="FF0000"/>
                </a:solidFill>
              </a:rPr>
              <a:t>S   ::/0 [1/0]</a:t>
            </a:r>
          </a:p>
          <a:p>
            <a:r>
              <a:rPr lang="en-US" sz="1200" b="1" dirty="0" smtClean="0">
                <a:solidFill>
                  <a:srgbClr val="FF0000"/>
                </a:solidFill>
              </a:rPr>
              <a:t>     via ::, Serial0/0/0</a:t>
            </a:r>
          </a:p>
          <a:p>
            <a:r>
              <a:rPr lang="en-US" sz="1200" dirty="0" smtClean="0">
                <a:solidFill>
                  <a:schemeClr val="bg2"/>
                </a:solidFill>
              </a:rPr>
              <a:t>S   2001:DB8:2</a:t>
            </a:r>
            <a:r>
              <a:rPr lang="en-US" sz="1200" dirty="0" smtClean="0">
                <a:solidFill>
                  <a:schemeClr val="bg2"/>
                </a:solidFill>
              </a:rPr>
              <a:t>::1/64 </a:t>
            </a:r>
            <a:r>
              <a:rPr lang="en-US" sz="1200" dirty="0" smtClean="0">
                <a:solidFill>
                  <a:schemeClr val="bg2"/>
                </a:solidFill>
              </a:rPr>
              <a:t>[1/0]</a:t>
            </a:r>
          </a:p>
          <a:p>
            <a:r>
              <a:rPr lang="en-US" sz="1200" dirty="0" smtClean="0">
                <a:solidFill>
                  <a:schemeClr val="bg2"/>
                </a:solidFill>
              </a:rPr>
              <a:t>     via 2001:DB8:A::2, Serial0/0/1</a:t>
            </a:r>
          </a:p>
          <a:p>
            <a:r>
              <a:rPr lang="en-US" sz="1200" dirty="0" smtClean="0">
                <a:solidFill>
                  <a:schemeClr val="bg2"/>
                </a:solidFill>
              </a:rPr>
              <a:t>S   2001:DB8:3</a:t>
            </a:r>
            <a:r>
              <a:rPr lang="en-US" sz="1200" dirty="0" smtClean="0">
                <a:solidFill>
                  <a:schemeClr val="bg2"/>
                </a:solidFill>
              </a:rPr>
              <a:t>::1/64 </a:t>
            </a:r>
            <a:r>
              <a:rPr lang="en-US" sz="1200" dirty="0" smtClean="0">
                <a:solidFill>
                  <a:schemeClr val="bg2"/>
                </a:solidFill>
              </a:rPr>
              <a:t>[1/0]</a:t>
            </a:r>
          </a:p>
          <a:p>
            <a:r>
              <a:rPr lang="en-US" sz="1200" dirty="0" smtClean="0">
                <a:solidFill>
                  <a:schemeClr val="bg2"/>
                </a:solidFill>
              </a:rPr>
              <a:t>     via 2001:DB8:A::2, Serial0/0/1</a:t>
            </a:r>
          </a:p>
          <a:p>
            <a:r>
              <a:rPr lang="en-US" sz="1200" dirty="0" smtClean="0">
                <a:solidFill>
                  <a:schemeClr val="bg2"/>
                </a:solidFill>
              </a:rPr>
              <a:t>C   2001:DB8:A::2/127 [0/0]</a:t>
            </a:r>
          </a:p>
          <a:p>
            <a:r>
              <a:rPr lang="en-US" sz="1200" dirty="0" smtClean="0">
                <a:solidFill>
                  <a:schemeClr val="bg2"/>
                </a:solidFill>
              </a:rPr>
              <a:t>     via ::, Serial0/0/1</a:t>
            </a:r>
          </a:p>
          <a:p>
            <a:r>
              <a:rPr lang="en-US" sz="1200" dirty="0" smtClean="0">
                <a:solidFill>
                  <a:schemeClr val="bg2"/>
                </a:solidFill>
              </a:rPr>
              <a:t>L   2001:DB8:A::3/128 [0/0]</a:t>
            </a:r>
          </a:p>
          <a:p>
            <a:r>
              <a:rPr lang="en-US" sz="1200" dirty="0" smtClean="0">
                <a:solidFill>
                  <a:schemeClr val="bg2"/>
                </a:solidFill>
              </a:rPr>
              <a:t>     via ::, Serial0/0/1</a:t>
            </a:r>
          </a:p>
          <a:p>
            <a:r>
              <a:rPr lang="en-US" sz="1200" dirty="0" smtClean="0">
                <a:solidFill>
                  <a:schemeClr val="bg2"/>
                </a:solidFill>
              </a:rPr>
              <a:t>C   2001:DB8:B::/127 [0/0]</a:t>
            </a:r>
          </a:p>
          <a:p>
            <a:r>
              <a:rPr lang="en-US" sz="1200" dirty="0" smtClean="0">
                <a:solidFill>
                  <a:schemeClr val="bg2"/>
                </a:solidFill>
              </a:rPr>
              <a:t>     via ::, Serial0/0/0</a:t>
            </a:r>
          </a:p>
          <a:p>
            <a:r>
              <a:rPr lang="en-US" sz="1200" dirty="0" smtClean="0">
                <a:solidFill>
                  <a:schemeClr val="bg2"/>
                </a:solidFill>
              </a:rPr>
              <a:t>L   2001:DB8:B::/128 [0/0]</a:t>
            </a:r>
          </a:p>
          <a:p>
            <a:r>
              <a:rPr lang="en-US" sz="1200" dirty="0" smtClean="0">
                <a:solidFill>
                  <a:schemeClr val="bg2"/>
                </a:solidFill>
              </a:rPr>
              <a:t>     via ::, Serial0/0/0</a:t>
            </a:r>
          </a:p>
          <a:p>
            <a:r>
              <a:rPr lang="en-US" sz="1200" dirty="0" smtClean="0">
                <a:solidFill>
                  <a:schemeClr val="bg2"/>
                </a:solidFill>
              </a:rPr>
              <a:t>L   FF00::/8 [0/0]</a:t>
            </a:r>
          </a:p>
          <a:p>
            <a:r>
              <a:rPr lang="en-US" sz="1200" dirty="0" smtClean="0">
                <a:solidFill>
                  <a:schemeClr val="bg2"/>
                </a:solidFill>
              </a:rPr>
              <a:t>     via ::, Null0</a:t>
            </a:r>
          </a:p>
          <a:p>
            <a:r>
              <a:rPr lang="en-US" sz="1200" dirty="0" smtClean="0">
                <a:solidFill>
                  <a:schemeClr val="bg2"/>
                </a:solidFill>
              </a:rPr>
              <a:t>Branch-1#</a:t>
            </a:r>
            <a:endParaRPr lang="en-US" sz="1200" dirty="0">
              <a:solidFill>
                <a:schemeClr val="bg2"/>
              </a:solidFill>
            </a:endParaRPr>
          </a:p>
        </p:txBody>
      </p:sp>
      <p:sp>
        <p:nvSpPr>
          <p:cNvPr id="28" name="Right Arrow 27"/>
          <p:cNvSpPr/>
          <p:nvPr/>
        </p:nvSpPr>
        <p:spPr>
          <a:xfrm>
            <a:off x="1776212" y="3083943"/>
            <a:ext cx="17526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1948132" y="3179318"/>
            <a:ext cx="1067728" cy="276999"/>
          </a:xfrm>
          <a:prstGeom prst="rect">
            <a:avLst/>
          </a:prstGeom>
          <a:noFill/>
        </p:spPr>
        <p:txBody>
          <a:bodyPr wrap="none" rtlCol="0">
            <a:spAutoFit/>
          </a:bodyPr>
          <a:lstStyle/>
          <a:p>
            <a:r>
              <a:rPr lang="en-US" sz="1200" b="1" dirty="0" smtClean="0">
                <a:solidFill>
                  <a:schemeClr val="bg1"/>
                </a:solidFill>
              </a:rPr>
              <a:t>Default Route</a:t>
            </a:r>
            <a:endParaRPr lang="en-US" sz="1200" b="1" dirty="0">
              <a:solidFill>
                <a:schemeClr val="bg1"/>
              </a:solidFill>
            </a:endParaRPr>
          </a:p>
        </p:txBody>
      </p:sp>
    </p:spTree>
    <p:extLst>
      <p:ext uri="{BB962C8B-B14F-4D97-AF65-F5344CB8AC3E}">
        <p14:creationId xmlns:p14="http://schemas.microsoft.com/office/powerpoint/2010/main" val="1994663027"/>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65" y="0"/>
            <a:ext cx="8588861" cy="838200"/>
          </a:xfrm>
        </p:spPr>
        <p:txBody>
          <a:bodyPr/>
          <a:lstStyle/>
          <a:p>
            <a:pPr algn="ctr"/>
            <a:r>
              <a:rPr lang="en-US" dirty="0" smtClean="0"/>
              <a:t>Summary Route</a:t>
            </a:r>
            <a:endParaRPr lang="en-US" dirty="0"/>
          </a:p>
        </p:txBody>
      </p:sp>
      <p:sp>
        <p:nvSpPr>
          <p:cNvPr id="3" name="Text Placeholder 2"/>
          <p:cNvSpPr>
            <a:spLocks noGrp="1"/>
          </p:cNvSpPr>
          <p:nvPr>
            <p:ph type="body" sz="quarter" idx="10"/>
          </p:nvPr>
        </p:nvSpPr>
        <p:spPr>
          <a:xfrm>
            <a:off x="219973" y="1083574"/>
            <a:ext cx="8577072" cy="2213808"/>
          </a:xfrm>
        </p:spPr>
        <p:txBody>
          <a:bodyPr/>
          <a:lstStyle/>
          <a:p>
            <a:pPr lvl="0"/>
            <a:r>
              <a:rPr lang="en-CA" sz="2000" dirty="0"/>
              <a:t>Summary routes are used to reduce the number of routing table </a:t>
            </a:r>
            <a:r>
              <a:rPr lang="en-CA" sz="2000" dirty="0" smtClean="0"/>
              <a:t>entries. </a:t>
            </a:r>
            <a:endParaRPr lang="en-US" sz="2000" dirty="0"/>
          </a:p>
          <a:p>
            <a:pPr lvl="0"/>
            <a:r>
              <a:rPr lang="en-CA" sz="2000" dirty="0"/>
              <a:t>Multiple static routes can be summarized into a single static route if:</a:t>
            </a:r>
            <a:endParaRPr lang="en-US" sz="2000" dirty="0"/>
          </a:p>
          <a:p>
            <a:pPr lvl="1"/>
            <a:r>
              <a:rPr lang="en-CA" sz="2200" dirty="0" smtClean="0"/>
              <a:t>- </a:t>
            </a:r>
            <a:r>
              <a:rPr lang="en-CA" dirty="0" smtClean="0"/>
              <a:t>The </a:t>
            </a:r>
            <a:r>
              <a:rPr lang="en-CA" dirty="0"/>
              <a:t>destination networks are contiguous and can be summarized into a single network address. </a:t>
            </a:r>
            <a:endParaRPr lang="en-US" dirty="0"/>
          </a:p>
          <a:p>
            <a:pPr lvl="1"/>
            <a:r>
              <a:rPr lang="en-CA" dirty="0" smtClean="0"/>
              <a:t>- The </a:t>
            </a:r>
            <a:r>
              <a:rPr lang="en-CA" dirty="0"/>
              <a:t>multiple static routes all use the same exit interface or next-hop IP address.</a:t>
            </a:r>
            <a:endParaRPr lang="en-US" dirty="0"/>
          </a:p>
          <a:p>
            <a:pPr marL="749300" lvl="1" indent="-342900">
              <a:buFont typeface="Arial" pitchFamily="34" charset="0"/>
              <a:buChar char="•"/>
            </a:pPr>
            <a:endParaRPr lang="en-US" sz="2000" dirty="0" smtClean="0"/>
          </a:p>
        </p:txBody>
      </p:sp>
      <p:sp>
        <p:nvSpPr>
          <p:cNvPr id="70" name="Freeform 9"/>
          <p:cNvSpPr>
            <a:spLocks/>
          </p:cNvSpPr>
          <p:nvPr/>
        </p:nvSpPr>
        <p:spPr bwMode="auto">
          <a:xfrm>
            <a:off x="3388529" y="4468918"/>
            <a:ext cx="2129223" cy="124638"/>
          </a:xfrm>
          <a:custGeom>
            <a:avLst/>
            <a:gdLst>
              <a:gd name="T0" fmla="*/ 0 w 2017"/>
              <a:gd name="T1" fmla="*/ 0 h 97"/>
              <a:gd name="T2" fmla="*/ 1008 w 2017"/>
              <a:gd name="T3" fmla="*/ 0 h 97"/>
              <a:gd name="T4" fmla="*/ 912 w 2017"/>
              <a:gd name="T5" fmla="*/ 96 h 97"/>
              <a:gd name="T6" fmla="*/ 2016 w 2017"/>
              <a:gd name="T7" fmla="*/ 96 h 97"/>
            </a:gdLst>
            <a:ahLst/>
            <a:cxnLst>
              <a:cxn ang="0">
                <a:pos x="T0" y="T1"/>
              </a:cxn>
              <a:cxn ang="0">
                <a:pos x="T2" y="T3"/>
              </a:cxn>
              <a:cxn ang="0">
                <a:pos x="T4" y="T5"/>
              </a:cxn>
              <a:cxn ang="0">
                <a:pos x="T6" y="T7"/>
              </a:cxn>
            </a:cxnLst>
            <a:rect l="0" t="0" r="r" b="b"/>
            <a:pathLst>
              <a:path w="2017" h="97">
                <a:moveTo>
                  <a:pt x="0" y="0"/>
                </a:moveTo>
                <a:lnTo>
                  <a:pt x="1008" y="0"/>
                </a:lnTo>
                <a:lnTo>
                  <a:pt x="912" y="96"/>
                </a:lnTo>
                <a:lnTo>
                  <a:pt x="2016" y="96"/>
                </a:lnTo>
              </a:path>
            </a:pathLst>
          </a:custGeom>
          <a:noFill/>
          <a:ln w="25400" cap="rnd" cmpd="sng">
            <a:solidFill>
              <a:srgbClr val="CF0E30"/>
            </a:solidFill>
            <a:prstDash val="solid"/>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pic>
        <p:nvPicPr>
          <p:cNvPr id="71" name="Picture 37"/>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94367" y="4268119"/>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2" name="Picture 37"/>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36247" y="4268119"/>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1767" y="3887119"/>
            <a:ext cx="907668" cy="38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2665" y="4799932"/>
            <a:ext cx="907668" cy="38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5"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42709" y="3897438"/>
            <a:ext cx="1995058" cy="1208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6" name="TextBox 75"/>
          <p:cNvSpPr txBox="1"/>
          <p:nvPr/>
        </p:nvSpPr>
        <p:spPr>
          <a:xfrm>
            <a:off x="2644689" y="4533146"/>
            <a:ext cx="753540" cy="276999"/>
          </a:xfrm>
          <a:prstGeom prst="rect">
            <a:avLst/>
          </a:prstGeom>
          <a:noFill/>
        </p:spPr>
        <p:txBody>
          <a:bodyPr wrap="none" rtlCol="0">
            <a:spAutoFit/>
          </a:bodyPr>
          <a:lstStyle/>
          <a:p>
            <a:r>
              <a:rPr lang="en-US" sz="1200" b="1" dirty="0" smtClean="0">
                <a:solidFill>
                  <a:schemeClr val="bg1"/>
                </a:solidFill>
              </a:rPr>
              <a:t>Branch-2</a:t>
            </a:r>
            <a:endParaRPr lang="en-US" sz="1200" b="1" dirty="0">
              <a:solidFill>
                <a:schemeClr val="bg1"/>
              </a:solidFill>
            </a:endParaRPr>
          </a:p>
        </p:txBody>
      </p:sp>
      <p:sp>
        <p:nvSpPr>
          <p:cNvPr id="77" name="TextBox 76"/>
          <p:cNvSpPr txBox="1"/>
          <p:nvPr/>
        </p:nvSpPr>
        <p:spPr>
          <a:xfrm>
            <a:off x="3432567" y="4268119"/>
            <a:ext cx="1306768" cy="246221"/>
          </a:xfrm>
          <a:prstGeom prst="rect">
            <a:avLst/>
          </a:prstGeom>
          <a:noFill/>
        </p:spPr>
        <p:txBody>
          <a:bodyPr wrap="none" rtlCol="0">
            <a:spAutoFit/>
          </a:bodyPr>
          <a:lstStyle/>
          <a:p>
            <a:r>
              <a:rPr lang="en-US" sz="1000" b="1" dirty="0" smtClean="0">
                <a:solidFill>
                  <a:schemeClr val="bg2"/>
                </a:solidFill>
              </a:rPr>
              <a:t>2001:DB8:A::2/127</a:t>
            </a:r>
            <a:endParaRPr lang="en-US" sz="1000" b="1" dirty="0">
              <a:solidFill>
                <a:schemeClr val="bg2"/>
              </a:solidFill>
            </a:endParaRPr>
          </a:p>
        </p:txBody>
      </p:sp>
      <p:sp>
        <p:nvSpPr>
          <p:cNvPr id="78" name="TextBox 77"/>
          <p:cNvSpPr txBox="1"/>
          <p:nvPr/>
        </p:nvSpPr>
        <p:spPr>
          <a:xfrm>
            <a:off x="4303381" y="4581176"/>
            <a:ext cx="1306768" cy="246221"/>
          </a:xfrm>
          <a:prstGeom prst="rect">
            <a:avLst/>
          </a:prstGeom>
          <a:noFill/>
        </p:spPr>
        <p:txBody>
          <a:bodyPr wrap="none" rtlCol="0">
            <a:spAutoFit/>
          </a:bodyPr>
          <a:lstStyle/>
          <a:p>
            <a:r>
              <a:rPr lang="en-US" sz="1000" b="1" dirty="0" smtClean="0">
                <a:solidFill>
                  <a:schemeClr val="bg2"/>
                </a:solidFill>
              </a:rPr>
              <a:t>2001:DB8:A::3/127</a:t>
            </a:r>
            <a:endParaRPr lang="en-US" sz="1000" b="1" dirty="0">
              <a:solidFill>
                <a:schemeClr val="bg2"/>
              </a:solidFill>
            </a:endParaRPr>
          </a:p>
        </p:txBody>
      </p:sp>
      <p:sp>
        <p:nvSpPr>
          <p:cNvPr id="79" name="Line 47"/>
          <p:cNvSpPr>
            <a:spLocks noChangeShapeType="1"/>
          </p:cNvSpPr>
          <p:nvPr/>
        </p:nvSpPr>
        <p:spPr bwMode="auto">
          <a:xfrm>
            <a:off x="1672611" y="4078412"/>
            <a:ext cx="921755" cy="312817"/>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80" name="Line 47"/>
          <p:cNvSpPr>
            <a:spLocks noChangeShapeType="1"/>
          </p:cNvSpPr>
          <p:nvPr/>
        </p:nvSpPr>
        <p:spPr bwMode="auto">
          <a:xfrm flipV="1">
            <a:off x="1749435" y="4649119"/>
            <a:ext cx="844932" cy="228600"/>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81" name="TextBox 80"/>
          <p:cNvSpPr txBox="1"/>
          <p:nvPr/>
        </p:nvSpPr>
        <p:spPr>
          <a:xfrm>
            <a:off x="689367" y="4250498"/>
            <a:ext cx="1213794" cy="246221"/>
          </a:xfrm>
          <a:prstGeom prst="rect">
            <a:avLst/>
          </a:prstGeom>
          <a:noFill/>
        </p:spPr>
        <p:txBody>
          <a:bodyPr wrap="none" rtlCol="0">
            <a:spAutoFit/>
          </a:bodyPr>
          <a:lstStyle/>
          <a:p>
            <a:r>
              <a:rPr lang="en-US" sz="1000" b="1" dirty="0" smtClean="0">
                <a:solidFill>
                  <a:schemeClr val="bg2"/>
                </a:solidFill>
              </a:rPr>
              <a:t>2001:DB8:2</a:t>
            </a:r>
            <a:r>
              <a:rPr lang="en-US" sz="1000" b="1" dirty="0" smtClean="0">
                <a:solidFill>
                  <a:schemeClr val="bg2"/>
                </a:solidFill>
              </a:rPr>
              <a:t>::1/64</a:t>
            </a:r>
            <a:endParaRPr lang="en-US" sz="1000" b="1" dirty="0">
              <a:solidFill>
                <a:schemeClr val="bg2"/>
              </a:solidFill>
            </a:endParaRPr>
          </a:p>
        </p:txBody>
      </p:sp>
      <p:sp>
        <p:nvSpPr>
          <p:cNvPr id="82" name="TextBox 81"/>
          <p:cNvSpPr txBox="1"/>
          <p:nvPr/>
        </p:nvSpPr>
        <p:spPr>
          <a:xfrm>
            <a:off x="3432567" y="4479098"/>
            <a:ext cx="551754" cy="246221"/>
          </a:xfrm>
          <a:prstGeom prst="rect">
            <a:avLst/>
          </a:prstGeom>
          <a:noFill/>
        </p:spPr>
        <p:txBody>
          <a:bodyPr wrap="none" rtlCol="0">
            <a:spAutoFit/>
          </a:bodyPr>
          <a:lstStyle/>
          <a:p>
            <a:r>
              <a:rPr lang="en-US" sz="1000" b="1" dirty="0" smtClean="0">
                <a:solidFill>
                  <a:schemeClr val="bg2"/>
                </a:solidFill>
              </a:rPr>
              <a:t>S0/0/0</a:t>
            </a:r>
            <a:endParaRPr lang="en-US" sz="1000" b="1" dirty="0">
              <a:solidFill>
                <a:schemeClr val="bg2"/>
              </a:solidFill>
            </a:endParaRPr>
          </a:p>
        </p:txBody>
      </p:sp>
      <p:sp>
        <p:nvSpPr>
          <p:cNvPr id="83" name="TextBox 82"/>
          <p:cNvSpPr txBox="1"/>
          <p:nvPr/>
        </p:nvSpPr>
        <p:spPr>
          <a:xfrm>
            <a:off x="5038857" y="4385646"/>
            <a:ext cx="551754" cy="246221"/>
          </a:xfrm>
          <a:prstGeom prst="rect">
            <a:avLst/>
          </a:prstGeom>
          <a:noFill/>
        </p:spPr>
        <p:txBody>
          <a:bodyPr wrap="none" rtlCol="0">
            <a:spAutoFit/>
          </a:bodyPr>
          <a:lstStyle/>
          <a:p>
            <a:r>
              <a:rPr lang="en-US" sz="1000" b="1" dirty="0" smtClean="0">
                <a:solidFill>
                  <a:schemeClr val="bg2"/>
                </a:solidFill>
              </a:rPr>
              <a:t>S0/0/1</a:t>
            </a:r>
            <a:endParaRPr lang="en-US" sz="1000" b="1" dirty="0">
              <a:solidFill>
                <a:schemeClr val="bg2"/>
              </a:solidFill>
            </a:endParaRPr>
          </a:p>
        </p:txBody>
      </p:sp>
      <p:sp>
        <p:nvSpPr>
          <p:cNvPr id="84" name="TextBox 83"/>
          <p:cNvSpPr txBox="1"/>
          <p:nvPr/>
        </p:nvSpPr>
        <p:spPr>
          <a:xfrm>
            <a:off x="7013967" y="4268119"/>
            <a:ext cx="966931" cy="369332"/>
          </a:xfrm>
          <a:prstGeom prst="rect">
            <a:avLst/>
          </a:prstGeom>
          <a:noFill/>
        </p:spPr>
        <p:txBody>
          <a:bodyPr wrap="none" rtlCol="0">
            <a:spAutoFit/>
          </a:bodyPr>
          <a:lstStyle/>
          <a:p>
            <a:r>
              <a:rPr lang="en-US" dirty="0" smtClean="0">
                <a:solidFill>
                  <a:schemeClr val="bg2"/>
                </a:solidFill>
              </a:rPr>
              <a:t>Internet</a:t>
            </a:r>
            <a:endParaRPr lang="en-US" dirty="0">
              <a:solidFill>
                <a:schemeClr val="bg2"/>
              </a:solidFill>
            </a:endParaRPr>
          </a:p>
        </p:txBody>
      </p:sp>
      <p:sp>
        <p:nvSpPr>
          <p:cNvPr id="85" name="TextBox 84"/>
          <p:cNvSpPr txBox="1"/>
          <p:nvPr/>
        </p:nvSpPr>
        <p:spPr>
          <a:xfrm>
            <a:off x="6386013" y="4420519"/>
            <a:ext cx="551754" cy="246221"/>
          </a:xfrm>
          <a:prstGeom prst="rect">
            <a:avLst/>
          </a:prstGeom>
          <a:noFill/>
        </p:spPr>
        <p:txBody>
          <a:bodyPr wrap="none" rtlCol="0">
            <a:spAutoFit/>
          </a:bodyPr>
          <a:lstStyle/>
          <a:p>
            <a:r>
              <a:rPr lang="en-US" sz="1000" b="1" dirty="0" smtClean="0">
                <a:solidFill>
                  <a:schemeClr val="bg2"/>
                </a:solidFill>
              </a:rPr>
              <a:t>S0/0/0</a:t>
            </a:r>
            <a:endParaRPr lang="en-US" sz="1000" b="1" dirty="0">
              <a:solidFill>
                <a:schemeClr val="bg2"/>
              </a:solidFill>
            </a:endParaRPr>
          </a:p>
        </p:txBody>
      </p:sp>
      <p:sp>
        <p:nvSpPr>
          <p:cNvPr id="86" name="TextBox 85"/>
          <p:cNvSpPr txBox="1"/>
          <p:nvPr/>
        </p:nvSpPr>
        <p:spPr>
          <a:xfrm>
            <a:off x="5590445" y="4533146"/>
            <a:ext cx="753540" cy="276999"/>
          </a:xfrm>
          <a:prstGeom prst="rect">
            <a:avLst/>
          </a:prstGeom>
          <a:noFill/>
        </p:spPr>
        <p:txBody>
          <a:bodyPr wrap="none" rtlCol="0">
            <a:spAutoFit/>
          </a:bodyPr>
          <a:lstStyle/>
          <a:p>
            <a:r>
              <a:rPr lang="en-US" sz="1200" b="1" dirty="0" smtClean="0">
                <a:solidFill>
                  <a:schemeClr val="bg1"/>
                </a:solidFill>
              </a:rPr>
              <a:t>Branch-1</a:t>
            </a:r>
            <a:endParaRPr lang="en-US" sz="1200" b="1" dirty="0">
              <a:solidFill>
                <a:schemeClr val="bg1"/>
              </a:solidFill>
            </a:endParaRPr>
          </a:p>
        </p:txBody>
      </p:sp>
      <p:sp>
        <p:nvSpPr>
          <p:cNvPr id="87" name="TextBox 86"/>
          <p:cNvSpPr txBox="1"/>
          <p:nvPr/>
        </p:nvSpPr>
        <p:spPr>
          <a:xfrm>
            <a:off x="933824" y="4023779"/>
            <a:ext cx="569387" cy="276999"/>
          </a:xfrm>
          <a:prstGeom prst="rect">
            <a:avLst/>
          </a:prstGeom>
          <a:noFill/>
        </p:spPr>
        <p:txBody>
          <a:bodyPr wrap="none" rtlCol="0">
            <a:spAutoFit/>
          </a:bodyPr>
          <a:lstStyle/>
          <a:p>
            <a:r>
              <a:rPr lang="en-US" sz="1200" b="1" dirty="0" smtClean="0">
                <a:solidFill>
                  <a:schemeClr val="bg1"/>
                </a:solidFill>
              </a:rPr>
              <a:t>LAN-1</a:t>
            </a:r>
            <a:endParaRPr lang="en-US" sz="1200" b="1" dirty="0">
              <a:solidFill>
                <a:schemeClr val="bg1"/>
              </a:solidFill>
            </a:endParaRPr>
          </a:p>
        </p:txBody>
      </p:sp>
      <p:sp>
        <p:nvSpPr>
          <p:cNvPr id="88" name="TextBox 87"/>
          <p:cNvSpPr txBox="1"/>
          <p:nvPr/>
        </p:nvSpPr>
        <p:spPr>
          <a:xfrm>
            <a:off x="917967" y="4953919"/>
            <a:ext cx="569387" cy="276999"/>
          </a:xfrm>
          <a:prstGeom prst="rect">
            <a:avLst/>
          </a:prstGeom>
          <a:noFill/>
        </p:spPr>
        <p:txBody>
          <a:bodyPr wrap="none" rtlCol="0">
            <a:spAutoFit/>
          </a:bodyPr>
          <a:lstStyle/>
          <a:p>
            <a:r>
              <a:rPr lang="en-US" sz="1200" b="1" dirty="0" smtClean="0">
                <a:solidFill>
                  <a:schemeClr val="bg1"/>
                </a:solidFill>
              </a:rPr>
              <a:t>LAN-2</a:t>
            </a:r>
            <a:endParaRPr lang="en-US" sz="1200" b="1" dirty="0">
              <a:solidFill>
                <a:schemeClr val="bg1"/>
              </a:solidFill>
            </a:endParaRPr>
          </a:p>
        </p:txBody>
      </p:sp>
      <p:sp>
        <p:nvSpPr>
          <p:cNvPr id="89" name="Rectangle 88"/>
          <p:cNvSpPr/>
          <p:nvPr/>
        </p:nvSpPr>
        <p:spPr>
          <a:xfrm>
            <a:off x="703326" y="5165277"/>
            <a:ext cx="1932740" cy="246221"/>
          </a:xfrm>
          <a:prstGeom prst="rect">
            <a:avLst/>
          </a:prstGeom>
        </p:spPr>
        <p:txBody>
          <a:bodyPr wrap="square">
            <a:spAutoFit/>
          </a:bodyPr>
          <a:lstStyle/>
          <a:p>
            <a:r>
              <a:rPr lang="en-US" sz="1000" b="1" dirty="0" smtClean="0">
                <a:solidFill>
                  <a:schemeClr val="bg2"/>
                </a:solidFill>
              </a:rPr>
              <a:t>2001:DB8:3</a:t>
            </a:r>
            <a:r>
              <a:rPr lang="en-US" sz="1000" b="1" dirty="0" smtClean="0">
                <a:solidFill>
                  <a:schemeClr val="bg2"/>
                </a:solidFill>
              </a:rPr>
              <a:t>::1/64</a:t>
            </a:r>
            <a:endParaRPr lang="en-US" sz="1000" b="1" dirty="0">
              <a:solidFill>
                <a:schemeClr val="bg2"/>
              </a:solidFill>
            </a:endParaRPr>
          </a:p>
        </p:txBody>
      </p:sp>
    </p:spTree>
    <p:extLst>
      <p:ext uri="{BB962C8B-B14F-4D97-AF65-F5344CB8AC3E}">
        <p14:creationId xmlns:p14="http://schemas.microsoft.com/office/powerpoint/2010/main" val="1994663027"/>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49" y="0"/>
            <a:ext cx="8588861" cy="838200"/>
          </a:xfrm>
        </p:spPr>
        <p:txBody>
          <a:bodyPr/>
          <a:lstStyle/>
          <a:p>
            <a:pPr algn="ctr"/>
            <a:r>
              <a:rPr dirty="0" smtClean="0"/>
              <a:t>Summary Route</a:t>
            </a:r>
            <a:endParaRPr lang="en-US" dirty="0"/>
          </a:p>
        </p:txBody>
      </p:sp>
      <p:sp>
        <p:nvSpPr>
          <p:cNvPr id="18" name="TextBox 17"/>
          <p:cNvSpPr txBox="1"/>
          <p:nvPr/>
        </p:nvSpPr>
        <p:spPr>
          <a:xfrm>
            <a:off x="2063249" y="2133600"/>
            <a:ext cx="5583580" cy="369332"/>
          </a:xfrm>
          <a:prstGeom prst="rect">
            <a:avLst/>
          </a:prstGeom>
          <a:noFill/>
        </p:spPr>
        <p:txBody>
          <a:bodyPr wrap="none" rtlCol="0">
            <a:spAutoFit/>
          </a:bodyPr>
          <a:lstStyle/>
          <a:p>
            <a:r>
              <a:rPr lang="en-US" dirty="0" smtClean="0">
                <a:solidFill>
                  <a:schemeClr val="bg2"/>
                </a:solidFill>
              </a:rPr>
              <a:t>Branch-1(</a:t>
            </a:r>
            <a:r>
              <a:rPr lang="en-US" dirty="0" err="1" smtClean="0">
                <a:solidFill>
                  <a:schemeClr val="bg2"/>
                </a:solidFill>
              </a:rPr>
              <a:t>config</a:t>
            </a:r>
            <a:r>
              <a:rPr lang="en-US" dirty="0" smtClean="0">
                <a:solidFill>
                  <a:schemeClr val="bg2"/>
                </a:solidFill>
              </a:rPr>
              <a:t>)#ipv6 route 2001:DB8:2</a:t>
            </a:r>
            <a:r>
              <a:rPr lang="en-US" dirty="0" smtClean="0">
                <a:solidFill>
                  <a:schemeClr val="bg2"/>
                </a:solidFill>
              </a:rPr>
              <a:t>::/46 </a:t>
            </a:r>
            <a:r>
              <a:rPr lang="en-US" dirty="0" smtClean="0">
                <a:solidFill>
                  <a:schemeClr val="bg2"/>
                </a:solidFill>
              </a:rPr>
              <a:t>s0/0/0</a:t>
            </a:r>
            <a:endParaRPr lang="en-US" dirty="0">
              <a:solidFill>
                <a:schemeClr val="bg2"/>
              </a:solidFill>
            </a:endParaRPr>
          </a:p>
        </p:txBody>
      </p:sp>
      <p:sp>
        <p:nvSpPr>
          <p:cNvPr id="21" name="TextBox 20"/>
          <p:cNvSpPr txBox="1"/>
          <p:nvPr/>
        </p:nvSpPr>
        <p:spPr>
          <a:xfrm>
            <a:off x="795629" y="4206815"/>
            <a:ext cx="1965603" cy="1384995"/>
          </a:xfrm>
          <a:prstGeom prst="rect">
            <a:avLst/>
          </a:prstGeom>
          <a:noFill/>
          <a:ln>
            <a:solidFill>
              <a:schemeClr val="tx1"/>
            </a:solidFill>
          </a:ln>
        </p:spPr>
        <p:txBody>
          <a:bodyPr wrap="none" rtlCol="0">
            <a:spAutoFit/>
          </a:bodyPr>
          <a:lstStyle/>
          <a:p>
            <a:r>
              <a:rPr lang="en-US" sz="1200" dirty="0" smtClean="0">
                <a:solidFill>
                  <a:schemeClr val="bg2"/>
                </a:solidFill>
              </a:rPr>
              <a:t>Branch-1#show ipv6 route</a:t>
            </a:r>
          </a:p>
          <a:p>
            <a:r>
              <a:rPr lang="en-US" sz="1200" dirty="0" smtClean="0">
                <a:solidFill>
                  <a:schemeClr val="bg2"/>
                </a:solidFill>
              </a:rPr>
              <a:t>(output omitted)</a:t>
            </a:r>
          </a:p>
          <a:p>
            <a:r>
              <a:rPr lang="en-US" sz="1200" dirty="0" smtClean="0">
                <a:solidFill>
                  <a:schemeClr val="bg2"/>
                </a:solidFill>
              </a:rPr>
              <a:t>S   ::/0 [1/0]</a:t>
            </a:r>
          </a:p>
          <a:p>
            <a:r>
              <a:rPr lang="en-US" sz="1200" dirty="0" smtClean="0">
                <a:solidFill>
                  <a:schemeClr val="bg2"/>
                </a:solidFill>
              </a:rPr>
              <a:t>     via ::, Serial0/0/0</a:t>
            </a:r>
          </a:p>
          <a:p>
            <a:r>
              <a:rPr lang="en-US" sz="1200" b="1" dirty="0" smtClean="0">
                <a:solidFill>
                  <a:srgbClr val="FF0000"/>
                </a:solidFill>
              </a:rPr>
              <a:t>S   2001:DB8::/46 [1/0]</a:t>
            </a:r>
          </a:p>
          <a:p>
            <a:r>
              <a:rPr lang="en-US" sz="1200" b="1" dirty="0" smtClean="0">
                <a:solidFill>
                  <a:srgbClr val="FF0000"/>
                </a:solidFill>
              </a:rPr>
              <a:t>     via ::, Serial0/0/1</a:t>
            </a:r>
          </a:p>
          <a:p>
            <a:endParaRPr lang="en-US" sz="1200" dirty="0">
              <a:solidFill>
                <a:srgbClr val="FF0000"/>
              </a:solidFill>
            </a:endParaRPr>
          </a:p>
        </p:txBody>
      </p:sp>
      <p:sp>
        <p:nvSpPr>
          <p:cNvPr id="24" name="TextBox 23"/>
          <p:cNvSpPr txBox="1"/>
          <p:nvPr/>
        </p:nvSpPr>
        <p:spPr>
          <a:xfrm>
            <a:off x="2798252" y="2514600"/>
            <a:ext cx="5163929" cy="646331"/>
          </a:xfrm>
          <a:prstGeom prst="rect">
            <a:avLst/>
          </a:prstGeom>
          <a:noFill/>
        </p:spPr>
        <p:txBody>
          <a:bodyPr wrap="square" rtlCol="0">
            <a:spAutoFit/>
          </a:bodyPr>
          <a:lstStyle/>
          <a:p>
            <a:r>
              <a:rPr lang="en-US" dirty="0" smtClean="0">
                <a:solidFill>
                  <a:srgbClr val="FF0000"/>
                </a:solidFill>
              </a:rPr>
              <a:t>2001:DB8:00000000000000</a:t>
            </a:r>
            <a:r>
              <a:rPr lang="en-US" dirty="0" smtClean="0">
                <a:solidFill>
                  <a:schemeClr val="bg2"/>
                </a:solidFill>
              </a:rPr>
              <a:t>10</a:t>
            </a:r>
          </a:p>
          <a:p>
            <a:r>
              <a:rPr lang="en-US" dirty="0" smtClean="0">
                <a:solidFill>
                  <a:srgbClr val="FF0000"/>
                </a:solidFill>
              </a:rPr>
              <a:t>2001:DB8:00000000000000</a:t>
            </a:r>
            <a:r>
              <a:rPr lang="en-US" dirty="0" smtClean="0">
                <a:solidFill>
                  <a:schemeClr val="bg2"/>
                </a:solidFill>
              </a:rPr>
              <a:t>11</a:t>
            </a:r>
          </a:p>
        </p:txBody>
      </p:sp>
      <p:sp>
        <p:nvSpPr>
          <p:cNvPr id="25" name="TextBox 24"/>
          <p:cNvSpPr txBox="1"/>
          <p:nvPr/>
        </p:nvSpPr>
        <p:spPr>
          <a:xfrm>
            <a:off x="1524000" y="3124200"/>
            <a:ext cx="5943600" cy="1077218"/>
          </a:xfrm>
          <a:prstGeom prst="rect">
            <a:avLst/>
          </a:prstGeom>
          <a:noFill/>
        </p:spPr>
        <p:txBody>
          <a:bodyPr wrap="square" rtlCol="0">
            <a:spAutoFit/>
          </a:bodyPr>
          <a:lstStyle/>
          <a:p>
            <a:r>
              <a:rPr lang="en-US" sz="1600" dirty="0" smtClean="0">
                <a:solidFill>
                  <a:schemeClr val="bg2"/>
                </a:solidFill>
              </a:rPr>
              <a:t>Summarize based on common bits:</a:t>
            </a:r>
          </a:p>
          <a:p>
            <a:pPr marL="285750" indent="-285750">
              <a:buFont typeface="Arial" pitchFamily="34" charset="0"/>
              <a:buChar char="•"/>
            </a:pPr>
            <a:r>
              <a:rPr lang="en-US" sz="1600" dirty="0" smtClean="0">
                <a:solidFill>
                  <a:schemeClr val="bg2"/>
                </a:solidFill>
              </a:rPr>
              <a:t>16-bits in the 1</a:t>
            </a:r>
            <a:r>
              <a:rPr lang="en-US" sz="1600" baseline="30000" dirty="0" smtClean="0">
                <a:solidFill>
                  <a:schemeClr val="bg2"/>
                </a:solidFill>
              </a:rPr>
              <a:t>st</a:t>
            </a:r>
            <a:r>
              <a:rPr lang="en-US" sz="1600" dirty="0" smtClean="0">
                <a:solidFill>
                  <a:schemeClr val="bg2"/>
                </a:solidFill>
              </a:rPr>
              <a:t> and 2</a:t>
            </a:r>
            <a:r>
              <a:rPr lang="en-US" sz="1600" baseline="30000" dirty="0" smtClean="0">
                <a:solidFill>
                  <a:schemeClr val="bg2"/>
                </a:solidFill>
              </a:rPr>
              <a:t>nd</a:t>
            </a:r>
            <a:r>
              <a:rPr lang="en-US" sz="1600" dirty="0" smtClean="0">
                <a:solidFill>
                  <a:schemeClr val="bg2"/>
                </a:solidFill>
              </a:rPr>
              <a:t> </a:t>
            </a:r>
            <a:r>
              <a:rPr lang="en-US" sz="1600" dirty="0" err="1" smtClean="0">
                <a:solidFill>
                  <a:schemeClr val="bg2"/>
                </a:solidFill>
              </a:rPr>
              <a:t>hextets</a:t>
            </a:r>
            <a:r>
              <a:rPr lang="en-US" sz="1600" dirty="0" smtClean="0">
                <a:solidFill>
                  <a:schemeClr val="bg2"/>
                </a:solidFill>
              </a:rPr>
              <a:t> for a total of 32-bits</a:t>
            </a:r>
          </a:p>
          <a:p>
            <a:pPr marL="285750" indent="-285750">
              <a:buFont typeface="Arial" pitchFamily="34" charset="0"/>
              <a:buChar char="•"/>
            </a:pPr>
            <a:r>
              <a:rPr lang="en-US" sz="1600" dirty="0" smtClean="0">
                <a:solidFill>
                  <a:schemeClr val="bg2"/>
                </a:solidFill>
              </a:rPr>
              <a:t>14-bits in the 3</a:t>
            </a:r>
            <a:r>
              <a:rPr lang="en-US" sz="1600" baseline="30000" dirty="0" smtClean="0">
                <a:solidFill>
                  <a:schemeClr val="bg2"/>
                </a:solidFill>
              </a:rPr>
              <a:t>rd</a:t>
            </a:r>
            <a:r>
              <a:rPr lang="en-US" sz="1600" dirty="0" smtClean="0">
                <a:solidFill>
                  <a:schemeClr val="bg2"/>
                </a:solidFill>
              </a:rPr>
              <a:t> </a:t>
            </a:r>
            <a:r>
              <a:rPr lang="en-US" sz="1600" dirty="0" err="1" smtClean="0">
                <a:solidFill>
                  <a:schemeClr val="bg2"/>
                </a:solidFill>
              </a:rPr>
              <a:t>hextet</a:t>
            </a:r>
            <a:endParaRPr lang="en-US" sz="1600" dirty="0" smtClean="0">
              <a:solidFill>
                <a:schemeClr val="bg2"/>
              </a:solidFill>
            </a:endParaRPr>
          </a:p>
          <a:p>
            <a:pPr marL="285750" indent="-285750">
              <a:buFont typeface="Arial" pitchFamily="34" charset="0"/>
              <a:buChar char="•"/>
            </a:pPr>
            <a:r>
              <a:rPr lang="en-US" sz="1600" dirty="0" smtClean="0">
                <a:solidFill>
                  <a:schemeClr val="bg2"/>
                </a:solidFill>
              </a:rPr>
              <a:t>Total of 46-bits in common between the two addresses</a:t>
            </a:r>
            <a:endParaRPr lang="en-US" sz="1600" dirty="0">
              <a:solidFill>
                <a:schemeClr val="bg2"/>
              </a:solidFill>
            </a:endParaRPr>
          </a:p>
        </p:txBody>
      </p:sp>
      <p:sp>
        <p:nvSpPr>
          <p:cNvPr id="28" name="Right Arrow 27"/>
          <p:cNvSpPr/>
          <p:nvPr/>
        </p:nvSpPr>
        <p:spPr>
          <a:xfrm>
            <a:off x="990600" y="2590800"/>
            <a:ext cx="17526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1243644" y="2694432"/>
            <a:ext cx="1447800" cy="276999"/>
          </a:xfrm>
          <a:prstGeom prst="rect">
            <a:avLst/>
          </a:prstGeom>
          <a:noFill/>
        </p:spPr>
        <p:txBody>
          <a:bodyPr wrap="square" rtlCol="0">
            <a:spAutoFit/>
          </a:bodyPr>
          <a:lstStyle/>
          <a:p>
            <a:r>
              <a:rPr lang="en-US" sz="1200" b="1" dirty="0" smtClean="0">
                <a:solidFill>
                  <a:schemeClr val="bg1"/>
                </a:solidFill>
              </a:rPr>
              <a:t>Common Bits</a:t>
            </a:r>
            <a:endParaRPr lang="en-US" sz="1200" b="1" dirty="0">
              <a:solidFill>
                <a:schemeClr val="bg1"/>
              </a:solidFill>
            </a:endParaRPr>
          </a:p>
        </p:txBody>
      </p:sp>
      <p:sp>
        <p:nvSpPr>
          <p:cNvPr id="30" name="TextBox 29"/>
          <p:cNvSpPr txBox="1"/>
          <p:nvPr/>
        </p:nvSpPr>
        <p:spPr>
          <a:xfrm>
            <a:off x="3032185" y="4198189"/>
            <a:ext cx="5486400" cy="2123658"/>
          </a:xfrm>
          <a:prstGeom prst="rect">
            <a:avLst/>
          </a:prstGeom>
          <a:noFill/>
          <a:ln>
            <a:solidFill>
              <a:schemeClr val="tx1"/>
            </a:solidFill>
          </a:ln>
        </p:spPr>
        <p:txBody>
          <a:bodyPr wrap="square" rtlCol="0">
            <a:spAutoFit/>
          </a:bodyPr>
          <a:lstStyle/>
          <a:p>
            <a:r>
              <a:rPr lang="en-US" sz="1200" dirty="0" smtClean="0">
                <a:solidFill>
                  <a:schemeClr val="bg2"/>
                </a:solidFill>
              </a:rPr>
              <a:t>Branch-1# </a:t>
            </a:r>
            <a:r>
              <a:rPr lang="en-US" sz="1200" dirty="0" smtClean="0">
                <a:solidFill>
                  <a:srgbClr val="FF0000"/>
                </a:solidFill>
              </a:rPr>
              <a:t>ping 2001:db8:2</a:t>
            </a:r>
            <a:r>
              <a:rPr lang="en-US" sz="1200" dirty="0" smtClean="0">
                <a:solidFill>
                  <a:srgbClr val="FF0000"/>
                </a:solidFill>
              </a:rPr>
              <a:t>::1</a:t>
            </a:r>
            <a:endParaRPr lang="en-US" sz="1200" dirty="0" smtClean="0">
              <a:solidFill>
                <a:srgbClr val="FF0000"/>
              </a:solidFill>
            </a:endParaRPr>
          </a:p>
          <a:p>
            <a:r>
              <a:rPr lang="en-US" sz="1200" dirty="0" smtClean="0">
                <a:solidFill>
                  <a:schemeClr val="bg2"/>
                </a:solidFill>
              </a:rPr>
              <a:t>Type escape sequence to abort.</a:t>
            </a:r>
          </a:p>
          <a:p>
            <a:r>
              <a:rPr lang="en-US" sz="1200" dirty="0" smtClean="0">
                <a:solidFill>
                  <a:schemeClr val="bg2"/>
                </a:solidFill>
              </a:rPr>
              <a:t>Sending 5, 100-byte ICMP </a:t>
            </a:r>
            <a:r>
              <a:rPr lang="en-US" sz="1200" dirty="0" err="1" smtClean="0">
                <a:solidFill>
                  <a:schemeClr val="bg2"/>
                </a:solidFill>
              </a:rPr>
              <a:t>Echos</a:t>
            </a:r>
            <a:r>
              <a:rPr lang="en-US" sz="1200" dirty="0" smtClean="0">
                <a:solidFill>
                  <a:schemeClr val="bg2"/>
                </a:solidFill>
              </a:rPr>
              <a:t> to 2001:db8:2::, timeout is 2 seconds:</a:t>
            </a:r>
          </a:p>
          <a:p>
            <a:r>
              <a:rPr lang="en-US" sz="1200" dirty="0" smtClean="0">
                <a:solidFill>
                  <a:schemeClr val="bg2"/>
                </a:solidFill>
              </a:rPr>
              <a:t>!!!!!</a:t>
            </a:r>
          </a:p>
          <a:p>
            <a:r>
              <a:rPr lang="en-US" sz="1200" dirty="0" smtClean="0">
                <a:solidFill>
                  <a:schemeClr val="bg2"/>
                </a:solidFill>
              </a:rPr>
              <a:t>Success rate is 100 percent (5/5), round-trip min/</a:t>
            </a:r>
            <a:r>
              <a:rPr lang="en-US" sz="1200" dirty="0" err="1" smtClean="0">
                <a:solidFill>
                  <a:schemeClr val="bg2"/>
                </a:solidFill>
              </a:rPr>
              <a:t>avg</a:t>
            </a:r>
            <a:r>
              <a:rPr lang="en-US" sz="1200" dirty="0" smtClean="0">
                <a:solidFill>
                  <a:schemeClr val="bg2"/>
                </a:solidFill>
              </a:rPr>
              <a:t>/max = 1/10/41 ms</a:t>
            </a:r>
          </a:p>
          <a:p>
            <a:r>
              <a:rPr lang="en-US" sz="1200" dirty="0" smtClean="0">
                <a:solidFill>
                  <a:schemeClr val="bg2"/>
                </a:solidFill>
              </a:rPr>
              <a:t>Branch-1# </a:t>
            </a:r>
            <a:r>
              <a:rPr lang="en-US" sz="1200" dirty="0" smtClean="0">
                <a:solidFill>
                  <a:srgbClr val="FF0000"/>
                </a:solidFill>
              </a:rPr>
              <a:t>ping 2001:db8:3</a:t>
            </a:r>
            <a:r>
              <a:rPr lang="en-US" sz="1200" dirty="0" smtClean="0">
                <a:solidFill>
                  <a:srgbClr val="FF0000"/>
                </a:solidFill>
              </a:rPr>
              <a:t>::1</a:t>
            </a:r>
            <a:endParaRPr lang="en-US" sz="1200" dirty="0" smtClean="0">
              <a:solidFill>
                <a:srgbClr val="FF0000"/>
              </a:solidFill>
            </a:endParaRPr>
          </a:p>
          <a:p>
            <a:r>
              <a:rPr lang="en-US" sz="1200" dirty="0" smtClean="0">
                <a:solidFill>
                  <a:schemeClr val="bg2"/>
                </a:solidFill>
              </a:rPr>
              <a:t>Type escape sequence to abort.</a:t>
            </a:r>
          </a:p>
          <a:p>
            <a:r>
              <a:rPr lang="en-US" sz="1200" dirty="0" smtClean="0">
                <a:solidFill>
                  <a:schemeClr val="bg2"/>
                </a:solidFill>
              </a:rPr>
              <a:t>Sending 5, 100-byte ICMP </a:t>
            </a:r>
            <a:r>
              <a:rPr lang="en-US" sz="1200" dirty="0" err="1" smtClean="0">
                <a:solidFill>
                  <a:schemeClr val="bg2"/>
                </a:solidFill>
              </a:rPr>
              <a:t>Echos</a:t>
            </a:r>
            <a:r>
              <a:rPr lang="en-US" sz="1200" dirty="0" smtClean="0">
                <a:solidFill>
                  <a:schemeClr val="bg2"/>
                </a:solidFill>
              </a:rPr>
              <a:t> to 2001:db8:3::, timeout is 2 seconds:</a:t>
            </a:r>
          </a:p>
          <a:p>
            <a:r>
              <a:rPr lang="en-US" sz="1200" dirty="0" smtClean="0">
                <a:solidFill>
                  <a:schemeClr val="bg2"/>
                </a:solidFill>
              </a:rPr>
              <a:t>!!!!!</a:t>
            </a:r>
          </a:p>
          <a:p>
            <a:r>
              <a:rPr lang="en-US" sz="1200" dirty="0" smtClean="0">
                <a:solidFill>
                  <a:schemeClr val="bg2"/>
                </a:solidFill>
              </a:rPr>
              <a:t>Success rate is 100 percent (5/5), round-trip min/</a:t>
            </a:r>
            <a:r>
              <a:rPr lang="en-US" sz="1200" dirty="0" err="1" smtClean="0">
                <a:solidFill>
                  <a:schemeClr val="bg2"/>
                </a:solidFill>
              </a:rPr>
              <a:t>avg</a:t>
            </a:r>
            <a:r>
              <a:rPr lang="en-US" sz="1200" dirty="0" smtClean="0">
                <a:solidFill>
                  <a:schemeClr val="bg2"/>
                </a:solidFill>
              </a:rPr>
              <a:t>/max = 2/9/18 ms</a:t>
            </a:r>
          </a:p>
          <a:p>
            <a:r>
              <a:rPr lang="en-US" sz="1200" dirty="0" smtClean="0">
                <a:solidFill>
                  <a:schemeClr val="bg2"/>
                </a:solidFill>
              </a:rPr>
              <a:t>Branch-1#</a:t>
            </a:r>
            <a:endParaRPr lang="en-US" sz="1200" dirty="0">
              <a:solidFill>
                <a:schemeClr val="bg2"/>
              </a:solidFill>
            </a:endParaRPr>
          </a:p>
        </p:txBody>
      </p:sp>
      <p:sp>
        <p:nvSpPr>
          <p:cNvPr id="31" name="Freeform 9"/>
          <p:cNvSpPr>
            <a:spLocks/>
          </p:cNvSpPr>
          <p:nvPr/>
        </p:nvSpPr>
        <p:spPr bwMode="auto">
          <a:xfrm>
            <a:off x="3443903" y="1451618"/>
            <a:ext cx="2129223" cy="124638"/>
          </a:xfrm>
          <a:custGeom>
            <a:avLst/>
            <a:gdLst>
              <a:gd name="T0" fmla="*/ 0 w 2017"/>
              <a:gd name="T1" fmla="*/ 0 h 97"/>
              <a:gd name="T2" fmla="*/ 1008 w 2017"/>
              <a:gd name="T3" fmla="*/ 0 h 97"/>
              <a:gd name="T4" fmla="*/ 912 w 2017"/>
              <a:gd name="T5" fmla="*/ 96 h 97"/>
              <a:gd name="T6" fmla="*/ 2016 w 2017"/>
              <a:gd name="T7" fmla="*/ 96 h 97"/>
            </a:gdLst>
            <a:ahLst/>
            <a:cxnLst>
              <a:cxn ang="0">
                <a:pos x="T0" y="T1"/>
              </a:cxn>
              <a:cxn ang="0">
                <a:pos x="T2" y="T3"/>
              </a:cxn>
              <a:cxn ang="0">
                <a:pos x="T4" y="T5"/>
              </a:cxn>
              <a:cxn ang="0">
                <a:pos x="T6" y="T7"/>
              </a:cxn>
            </a:cxnLst>
            <a:rect l="0" t="0" r="r" b="b"/>
            <a:pathLst>
              <a:path w="2017" h="97">
                <a:moveTo>
                  <a:pt x="0" y="0"/>
                </a:moveTo>
                <a:lnTo>
                  <a:pt x="1008" y="0"/>
                </a:lnTo>
                <a:lnTo>
                  <a:pt x="912" y="96"/>
                </a:lnTo>
                <a:lnTo>
                  <a:pt x="2016" y="96"/>
                </a:lnTo>
              </a:path>
            </a:pathLst>
          </a:custGeom>
          <a:noFill/>
          <a:ln w="25400" cap="rnd" cmpd="sng">
            <a:solidFill>
              <a:srgbClr val="CF0E30"/>
            </a:solidFill>
            <a:prstDash val="solid"/>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pic>
        <p:nvPicPr>
          <p:cNvPr id="32"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49741" y="1250819"/>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91621" y="1250819"/>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7141" y="869819"/>
            <a:ext cx="907668" cy="38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8039" y="1782632"/>
            <a:ext cx="907668" cy="38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98083" y="880138"/>
            <a:ext cx="1995058" cy="1208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7" name="TextBox 36"/>
          <p:cNvSpPr txBox="1"/>
          <p:nvPr/>
        </p:nvSpPr>
        <p:spPr>
          <a:xfrm>
            <a:off x="2700063" y="1515846"/>
            <a:ext cx="753540" cy="276999"/>
          </a:xfrm>
          <a:prstGeom prst="rect">
            <a:avLst/>
          </a:prstGeom>
          <a:noFill/>
        </p:spPr>
        <p:txBody>
          <a:bodyPr wrap="none" rtlCol="0">
            <a:spAutoFit/>
          </a:bodyPr>
          <a:lstStyle/>
          <a:p>
            <a:r>
              <a:rPr lang="en-US" sz="1200" b="1" dirty="0" smtClean="0">
                <a:solidFill>
                  <a:schemeClr val="bg1"/>
                </a:solidFill>
              </a:rPr>
              <a:t>Branch-2</a:t>
            </a:r>
            <a:endParaRPr lang="en-US" sz="1200" b="1" dirty="0">
              <a:solidFill>
                <a:schemeClr val="bg1"/>
              </a:solidFill>
            </a:endParaRPr>
          </a:p>
        </p:txBody>
      </p:sp>
      <p:sp>
        <p:nvSpPr>
          <p:cNvPr id="38" name="TextBox 37"/>
          <p:cNvSpPr txBox="1"/>
          <p:nvPr/>
        </p:nvSpPr>
        <p:spPr>
          <a:xfrm>
            <a:off x="3487941" y="1250819"/>
            <a:ext cx="1306768" cy="246221"/>
          </a:xfrm>
          <a:prstGeom prst="rect">
            <a:avLst/>
          </a:prstGeom>
          <a:noFill/>
        </p:spPr>
        <p:txBody>
          <a:bodyPr wrap="none" rtlCol="0">
            <a:spAutoFit/>
          </a:bodyPr>
          <a:lstStyle/>
          <a:p>
            <a:r>
              <a:rPr lang="en-US" sz="1000" b="1" dirty="0" smtClean="0">
                <a:solidFill>
                  <a:schemeClr val="bg2"/>
                </a:solidFill>
              </a:rPr>
              <a:t>2001:DB8:A::2/127</a:t>
            </a:r>
            <a:endParaRPr lang="en-US" sz="1000" b="1" dirty="0">
              <a:solidFill>
                <a:schemeClr val="bg2"/>
              </a:solidFill>
            </a:endParaRPr>
          </a:p>
        </p:txBody>
      </p:sp>
      <p:sp>
        <p:nvSpPr>
          <p:cNvPr id="39" name="TextBox 38"/>
          <p:cNvSpPr txBox="1"/>
          <p:nvPr/>
        </p:nvSpPr>
        <p:spPr>
          <a:xfrm>
            <a:off x="4358755" y="1563876"/>
            <a:ext cx="1306768" cy="246221"/>
          </a:xfrm>
          <a:prstGeom prst="rect">
            <a:avLst/>
          </a:prstGeom>
          <a:noFill/>
        </p:spPr>
        <p:txBody>
          <a:bodyPr wrap="none" rtlCol="0">
            <a:spAutoFit/>
          </a:bodyPr>
          <a:lstStyle/>
          <a:p>
            <a:r>
              <a:rPr lang="en-US" sz="1000" b="1" dirty="0" smtClean="0">
                <a:solidFill>
                  <a:schemeClr val="bg2"/>
                </a:solidFill>
              </a:rPr>
              <a:t>2001:DB8:A::3/127</a:t>
            </a:r>
            <a:endParaRPr lang="en-US" sz="1000" b="1" dirty="0">
              <a:solidFill>
                <a:schemeClr val="bg2"/>
              </a:solidFill>
            </a:endParaRPr>
          </a:p>
        </p:txBody>
      </p:sp>
      <p:sp>
        <p:nvSpPr>
          <p:cNvPr id="40" name="Line 47"/>
          <p:cNvSpPr>
            <a:spLocks noChangeShapeType="1"/>
          </p:cNvSpPr>
          <p:nvPr/>
        </p:nvSpPr>
        <p:spPr bwMode="auto">
          <a:xfrm>
            <a:off x="1727985" y="1061112"/>
            <a:ext cx="921755" cy="312817"/>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41" name="Line 47"/>
          <p:cNvSpPr>
            <a:spLocks noChangeShapeType="1"/>
          </p:cNvSpPr>
          <p:nvPr/>
        </p:nvSpPr>
        <p:spPr bwMode="auto">
          <a:xfrm flipV="1">
            <a:off x="1804809" y="1631819"/>
            <a:ext cx="844932" cy="228600"/>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42" name="TextBox 41"/>
          <p:cNvSpPr txBox="1"/>
          <p:nvPr/>
        </p:nvSpPr>
        <p:spPr>
          <a:xfrm>
            <a:off x="744741" y="1233198"/>
            <a:ext cx="1143262" cy="246221"/>
          </a:xfrm>
          <a:prstGeom prst="rect">
            <a:avLst/>
          </a:prstGeom>
          <a:noFill/>
        </p:spPr>
        <p:txBody>
          <a:bodyPr wrap="none" rtlCol="0">
            <a:spAutoFit/>
          </a:bodyPr>
          <a:lstStyle/>
          <a:p>
            <a:r>
              <a:rPr lang="en-US" sz="1000" b="1" dirty="0" smtClean="0">
                <a:solidFill>
                  <a:schemeClr val="bg2"/>
                </a:solidFill>
              </a:rPr>
              <a:t>2001:DB8:2::/64</a:t>
            </a:r>
            <a:endParaRPr lang="en-US" sz="1000" b="1" dirty="0">
              <a:solidFill>
                <a:schemeClr val="bg2"/>
              </a:solidFill>
            </a:endParaRPr>
          </a:p>
        </p:txBody>
      </p:sp>
      <p:sp>
        <p:nvSpPr>
          <p:cNvPr id="43" name="TextBox 42"/>
          <p:cNvSpPr txBox="1"/>
          <p:nvPr/>
        </p:nvSpPr>
        <p:spPr>
          <a:xfrm>
            <a:off x="3487941" y="1461798"/>
            <a:ext cx="551754" cy="246221"/>
          </a:xfrm>
          <a:prstGeom prst="rect">
            <a:avLst/>
          </a:prstGeom>
          <a:noFill/>
        </p:spPr>
        <p:txBody>
          <a:bodyPr wrap="none" rtlCol="0">
            <a:spAutoFit/>
          </a:bodyPr>
          <a:lstStyle/>
          <a:p>
            <a:r>
              <a:rPr lang="en-US" sz="1000" b="1" dirty="0" smtClean="0">
                <a:solidFill>
                  <a:schemeClr val="bg2"/>
                </a:solidFill>
              </a:rPr>
              <a:t>S0/0/0</a:t>
            </a:r>
            <a:endParaRPr lang="en-US" sz="1000" b="1" dirty="0">
              <a:solidFill>
                <a:schemeClr val="bg2"/>
              </a:solidFill>
            </a:endParaRPr>
          </a:p>
        </p:txBody>
      </p:sp>
      <p:sp>
        <p:nvSpPr>
          <p:cNvPr id="44" name="TextBox 43"/>
          <p:cNvSpPr txBox="1"/>
          <p:nvPr/>
        </p:nvSpPr>
        <p:spPr>
          <a:xfrm>
            <a:off x="5094231" y="1368346"/>
            <a:ext cx="551754" cy="246221"/>
          </a:xfrm>
          <a:prstGeom prst="rect">
            <a:avLst/>
          </a:prstGeom>
          <a:noFill/>
        </p:spPr>
        <p:txBody>
          <a:bodyPr wrap="none" rtlCol="0">
            <a:spAutoFit/>
          </a:bodyPr>
          <a:lstStyle/>
          <a:p>
            <a:r>
              <a:rPr lang="en-US" sz="1000" b="1" dirty="0" smtClean="0">
                <a:solidFill>
                  <a:schemeClr val="bg2"/>
                </a:solidFill>
              </a:rPr>
              <a:t>S0/0/1</a:t>
            </a:r>
            <a:endParaRPr lang="en-US" sz="1000" b="1" dirty="0">
              <a:solidFill>
                <a:schemeClr val="bg2"/>
              </a:solidFill>
            </a:endParaRPr>
          </a:p>
        </p:txBody>
      </p:sp>
      <p:sp>
        <p:nvSpPr>
          <p:cNvPr id="45" name="TextBox 44"/>
          <p:cNvSpPr txBox="1"/>
          <p:nvPr/>
        </p:nvSpPr>
        <p:spPr>
          <a:xfrm>
            <a:off x="7069341" y="1250819"/>
            <a:ext cx="966931" cy="369332"/>
          </a:xfrm>
          <a:prstGeom prst="rect">
            <a:avLst/>
          </a:prstGeom>
          <a:noFill/>
        </p:spPr>
        <p:txBody>
          <a:bodyPr wrap="none" rtlCol="0">
            <a:spAutoFit/>
          </a:bodyPr>
          <a:lstStyle/>
          <a:p>
            <a:r>
              <a:rPr lang="en-US" dirty="0" smtClean="0">
                <a:solidFill>
                  <a:schemeClr val="bg2"/>
                </a:solidFill>
              </a:rPr>
              <a:t>Internet</a:t>
            </a:r>
            <a:endParaRPr lang="en-US" dirty="0">
              <a:solidFill>
                <a:schemeClr val="bg2"/>
              </a:solidFill>
            </a:endParaRPr>
          </a:p>
        </p:txBody>
      </p:sp>
      <p:sp>
        <p:nvSpPr>
          <p:cNvPr id="46" name="TextBox 45"/>
          <p:cNvSpPr txBox="1"/>
          <p:nvPr/>
        </p:nvSpPr>
        <p:spPr>
          <a:xfrm>
            <a:off x="6441387" y="1403219"/>
            <a:ext cx="551754" cy="246221"/>
          </a:xfrm>
          <a:prstGeom prst="rect">
            <a:avLst/>
          </a:prstGeom>
          <a:noFill/>
        </p:spPr>
        <p:txBody>
          <a:bodyPr wrap="none" rtlCol="0">
            <a:spAutoFit/>
          </a:bodyPr>
          <a:lstStyle/>
          <a:p>
            <a:r>
              <a:rPr lang="en-US" sz="1000" b="1" dirty="0" smtClean="0">
                <a:solidFill>
                  <a:schemeClr val="bg2"/>
                </a:solidFill>
              </a:rPr>
              <a:t>S0/0/0</a:t>
            </a:r>
            <a:endParaRPr lang="en-US" sz="1000" b="1" dirty="0">
              <a:solidFill>
                <a:schemeClr val="bg2"/>
              </a:solidFill>
            </a:endParaRPr>
          </a:p>
        </p:txBody>
      </p:sp>
      <p:sp>
        <p:nvSpPr>
          <p:cNvPr id="47" name="TextBox 46"/>
          <p:cNvSpPr txBox="1"/>
          <p:nvPr/>
        </p:nvSpPr>
        <p:spPr>
          <a:xfrm>
            <a:off x="5645819" y="1515846"/>
            <a:ext cx="753540" cy="276999"/>
          </a:xfrm>
          <a:prstGeom prst="rect">
            <a:avLst/>
          </a:prstGeom>
          <a:noFill/>
        </p:spPr>
        <p:txBody>
          <a:bodyPr wrap="none" rtlCol="0">
            <a:spAutoFit/>
          </a:bodyPr>
          <a:lstStyle/>
          <a:p>
            <a:r>
              <a:rPr lang="en-US" sz="1200" b="1" dirty="0" smtClean="0">
                <a:solidFill>
                  <a:schemeClr val="bg1"/>
                </a:solidFill>
              </a:rPr>
              <a:t>Branch-1</a:t>
            </a:r>
            <a:endParaRPr lang="en-US" sz="1200" b="1" dirty="0">
              <a:solidFill>
                <a:schemeClr val="bg1"/>
              </a:solidFill>
            </a:endParaRPr>
          </a:p>
        </p:txBody>
      </p:sp>
      <p:sp>
        <p:nvSpPr>
          <p:cNvPr id="48" name="TextBox 47"/>
          <p:cNvSpPr txBox="1"/>
          <p:nvPr/>
        </p:nvSpPr>
        <p:spPr>
          <a:xfrm>
            <a:off x="989198" y="1006479"/>
            <a:ext cx="569387" cy="276999"/>
          </a:xfrm>
          <a:prstGeom prst="rect">
            <a:avLst/>
          </a:prstGeom>
          <a:noFill/>
        </p:spPr>
        <p:txBody>
          <a:bodyPr wrap="none" rtlCol="0">
            <a:spAutoFit/>
          </a:bodyPr>
          <a:lstStyle/>
          <a:p>
            <a:r>
              <a:rPr lang="en-US" sz="1200" b="1" dirty="0" smtClean="0">
                <a:solidFill>
                  <a:schemeClr val="bg1"/>
                </a:solidFill>
              </a:rPr>
              <a:t>LAN-1</a:t>
            </a:r>
            <a:endParaRPr lang="en-US" sz="1200" b="1" dirty="0">
              <a:solidFill>
                <a:schemeClr val="bg1"/>
              </a:solidFill>
            </a:endParaRPr>
          </a:p>
        </p:txBody>
      </p:sp>
      <p:sp>
        <p:nvSpPr>
          <p:cNvPr id="49" name="TextBox 48"/>
          <p:cNvSpPr txBox="1"/>
          <p:nvPr/>
        </p:nvSpPr>
        <p:spPr>
          <a:xfrm>
            <a:off x="973341" y="1936619"/>
            <a:ext cx="569387" cy="276999"/>
          </a:xfrm>
          <a:prstGeom prst="rect">
            <a:avLst/>
          </a:prstGeom>
          <a:noFill/>
        </p:spPr>
        <p:txBody>
          <a:bodyPr wrap="none" rtlCol="0">
            <a:spAutoFit/>
          </a:bodyPr>
          <a:lstStyle/>
          <a:p>
            <a:r>
              <a:rPr lang="en-US" sz="1200" b="1" dirty="0" smtClean="0">
                <a:solidFill>
                  <a:schemeClr val="bg1"/>
                </a:solidFill>
              </a:rPr>
              <a:t>LAN-2</a:t>
            </a:r>
            <a:endParaRPr lang="en-US" sz="1200" b="1" dirty="0">
              <a:solidFill>
                <a:schemeClr val="bg1"/>
              </a:solidFill>
            </a:endParaRPr>
          </a:p>
        </p:txBody>
      </p:sp>
      <p:sp>
        <p:nvSpPr>
          <p:cNvPr id="50" name="Rectangle 49"/>
          <p:cNvSpPr/>
          <p:nvPr/>
        </p:nvSpPr>
        <p:spPr>
          <a:xfrm>
            <a:off x="758700" y="2147977"/>
            <a:ext cx="1932740" cy="246221"/>
          </a:xfrm>
          <a:prstGeom prst="rect">
            <a:avLst/>
          </a:prstGeom>
        </p:spPr>
        <p:txBody>
          <a:bodyPr wrap="square">
            <a:spAutoFit/>
          </a:bodyPr>
          <a:lstStyle/>
          <a:p>
            <a:r>
              <a:rPr lang="en-US" sz="1000" b="1" dirty="0" smtClean="0">
                <a:solidFill>
                  <a:schemeClr val="bg2"/>
                </a:solidFill>
              </a:rPr>
              <a:t>2001:DB8:3::/64</a:t>
            </a:r>
            <a:endParaRPr lang="en-US" sz="1000" b="1" dirty="0">
              <a:solidFill>
                <a:schemeClr val="bg2"/>
              </a:solidFill>
            </a:endParaRPr>
          </a:p>
        </p:txBody>
      </p:sp>
    </p:spTree>
    <p:extLst>
      <p:ext uri="{BB962C8B-B14F-4D97-AF65-F5344CB8AC3E}">
        <p14:creationId xmlns:p14="http://schemas.microsoft.com/office/powerpoint/2010/main" val="1994663027"/>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65" y="0"/>
            <a:ext cx="8588861" cy="838200"/>
          </a:xfrm>
        </p:spPr>
        <p:txBody>
          <a:bodyPr/>
          <a:lstStyle/>
          <a:p>
            <a:pPr algn="ctr"/>
            <a:r>
              <a:rPr dirty="0" smtClean="0"/>
              <a:t>Floating Static Route</a:t>
            </a:r>
            <a:endParaRPr lang="en-US" dirty="0"/>
          </a:p>
        </p:txBody>
      </p:sp>
      <p:sp>
        <p:nvSpPr>
          <p:cNvPr id="3" name="Text Placeholder 2"/>
          <p:cNvSpPr>
            <a:spLocks noGrp="1"/>
          </p:cNvSpPr>
          <p:nvPr>
            <p:ph type="body" sz="quarter" idx="10"/>
          </p:nvPr>
        </p:nvSpPr>
        <p:spPr>
          <a:xfrm>
            <a:off x="287860" y="1005058"/>
            <a:ext cx="8577072" cy="5217160"/>
          </a:xfrm>
        </p:spPr>
        <p:txBody>
          <a:bodyPr/>
          <a:lstStyle/>
          <a:p>
            <a:pPr marL="692150" lvl="1" indent="-285750">
              <a:buFont typeface="Arial" pitchFamily="34" charset="0"/>
              <a:buChar char="•"/>
            </a:pPr>
            <a:r>
              <a:rPr lang="en-US" sz="2000" dirty="0" smtClean="0"/>
              <a:t>A floating static route is a static route that the router uses to back up dynamic route.</a:t>
            </a:r>
            <a:endParaRPr lang="en-US" sz="2000" dirty="0"/>
          </a:p>
          <a:p>
            <a:pPr marL="692150" lvl="1" indent="-285750">
              <a:buFont typeface="Arial" pitchFamily="34" charset="0"/>
              <a:buChar char="•"/>
            </a:pPr>
            <a:r>
              <a:rPr lang="en-CA" sz="2000" dirty="0" smtClean="0"/>
              <a:t>You </a:t>
            </a:r>
            <a:r>
              <a:rPr lang="en-CA" sz="2000" dirty="0"/>
              <a:t>must configure a floating static route with a higher administrative distance than the dynamic route that it backs up. </a:t>
            </a:r>
            <a:endParaRPr lang="en-US" sz="2000" dirty="0"/>
          </a:p>
          <a:p>
            <a:pPr marL="692150" lvl="1" indent="-285750">
              <a:buFont typeface="Arial" pitchFamily="34" charset="0"/>
              <a:buChar char="•"/>
            </a:pPr>
            <a:r>
              <a:rPr lang="en-CA" sz="2000" dirty="0" smtClean="0"/>
              <a:t>In </a:t>
            </a:r>
            <a:r>
              <a:rPr lang="en-CA" sz="2000" dirty="0"/>
              <a:t>this instance, the router prefers a dynamic route to a floating static route. You can use a floating static route as a replacement if the dynamic route is lost.</a:t>
            </a:r>
            <a:endParaRPr lang="en-US" sz="2000" dirty="0"/>
          </a:p>
          <a:p>
            <a:pPr lvl="1">
              <a:buFontTx/>
              <a:buChar char="-"/>
            </a:pPr>
            <a:endParaRPr lang="en-US" sz="2000" dirty="0" smtClean="0"/>
          </a:p>
        </p:txBody>
      </p:sp>
      <p:sp>
        <p:nvSpPr>
          <p:cNvPr id="20" name="Freeform 9"/>
          <p:cNvSpPr>
            <a:spLocks/>
          </p:cNvSpPr>
          <p:nvPr/>
        </p:nvSpPr>
        <p:spPr bwMode="auto">
          <a:xfrm rot="20445974">
            <a:off x="2059846" y="4111258"/>
            <a:ext cx="1571685" cy="128604"/>
          </a:xfrm>
          <a:custGeom>
            <a:avLst/>
            <a:gdLst>
              <a:gd name="T0" fmla="*/ 0 w 2017"/>
              <a:gd name="T1" fmla="*/ 0 h 97"/>
              <a:gd name="T2" fmla="*/ 1008 w 2017"/>
              <a:gd name="T3" fmla="*/ 0 h 97"/>
              <a:gd name="T4" fmla="*/ 912 w 2017"/>
              <a:gd name="T5" fmla="*/ 96 h 97"/>
              <a:gd name="T6" fmla="*/ 2016 w 2017"/>
              <a:gd name="T7" fmla="*/ 96 h 97"/>
            </a:gdLst>
            <a:ahLst/>
            <a:cxnLst>
              <a:cxn ang="0">
                <a:pos x="T0" y="T1"/>
              </a:cxn>
              <a:cxn ang="0">
                <a:pos x="T2" y="T3"/>
              </a:cxn>
              <a:cxn ang="0">
                <a:pos x="T4" y="T5"/>
              </a:cxn>
              <a:cxn ang="0">
                <a:pos x="T6" y="T7"/>
              </a:cxn>
            </a:cxnLst>
            <a:rect l="0" t="0" r="r" b="b"/>
            <a:pathLst>
              <a:path w="2017" h="97">
                <a:moveTo>
                  <a:pt x="0" y="0"/>
                </a:moveTo>
                <a:lnTo>
                  <a:pt x="1008" y="0"/>
                </a:lnTo>
                <a:lnTo>
                  <a:pt x="912" y="96"/>
                </a:lnTo>
                <a:lnTo>
                  <a:pt x="2016" y="96"/>
                </a:lnTo>
              </a:path>
            </a:pathLst>
          </a:custGeom>
          <a:noFill/>
          <a:ln w="25400" cap="rnd" cmpd="sng">
            <a:solidFill>
              <a:srgbClr val="CF0E30"/>
            </a:solidFill>
            <a:prstDash val="solid"/>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sp>
        <p:nvSpPr>
          <p:cNvPr id="21" name="Freeform 9"/>
          <p:cNvSpPr>
            <a:spLocks/>
          </p:cNvSpPr>
          <p:nvPr/>
        </p:nvSpPr>
        <p:spPr bwMode="auto">
          <a:xfrm rot="11942358">
            <a:off x="5923202" y="4181017"/>
            <a:ext cx="1226115" cy="142557"/>
          </a:xfrm>
          <a:custGeom>
            <a:avLst/>
            <a:gdLst>
              <a:gd name="T0" fmla="*/ 0 w 2017"/>
              <a:gd name="T1" fmla="*/ 0 h 97"/>
              <a:gd name="T2" fmla="*/ 1008 w 2017"/>
              <a:gd name="T3" fmla="*/ 0 h 97"/>
              <a:gd name="T4" fmla="*/ 912 w 2017"/>
              <a:gd name="T5" fmla="*/ 96 h 97"/>
              <a:gd name="T6" fmla="*/ 2016 w 2017"/>
              <a:gd name="T7" fmla="*/ 96 h 97"/>
            </a:gdLst>
            <a:ahLst/>
            <a:cxnLst>
              <a:cxn ang="0">
                <a:pos x="T0" y="T1"/>
              </a:cxn>
              <a:cxn ang="0">
                <a:pos x="T2" y="T3"/>
              </a:cxn>
              <a:cxn ang="0">
                <a:pos x="T4" y="T5"/>
              </a:cxn>
              <a:cxn ang="0">
                <a:pos x="T6" y="T7"/>
              </a:cxn>
            </a:cxnLst>
            <a:rect l="0" t="0" r="r" b="b"/>
            <a:pathLst>
              <a:path w="2017" h="97">
                <a:moveTo>
                  <a:pt x="0" y="0"/>
                </a:moveTo>
                <a:lnTo>
                  <a:pt x="1008" y="0"/>
                </a:lnTo>
                <a:lnTo>
                  <a:pt x="912" y="96"/>
                </a:lnTo>
                <a:lnTo>
                  <a:pt x="2016" y="96"/>
                </a:lnTo>
              </a:path>
            </a:pathLst>
          </a:custGeom>
          <a:noFill/>
          <a:ln w="25400" cap="rnd" cmpd="sng">
            <a:solidFill>
              <a:srgbClr val="CF0E30"/>
            </a:solidFill>
            <a:prstDash val="solid"/>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sp>
        <p:nvSpPr>
          <p:cNvPr id="22" name="Freeform 9"/>
          <p:cNvSpPr>
            <a:spLocks/>
          </p:cNvSpPr>
          <p:nvPr/>
        </p:nvSpPr>
        <p:spPr bwMode="auto">
          <a:xfrm rot="11452823">
            <a:off x="1905924" y="4747939"/>
            <a:ext cx="1716871" cy="117655"/>
          </a:xfrm>
          <a:custGeom>
            <a:avLst/>
            <a:gdLst>
              <a:gd name="T0" fmla="*/ 0 w 2017"/>
              <a:gd name="T1" fmla="*/ 0 h 97"/>
              <a:gd name="T2" fmla="*/ 1008 w 2017"/>
              <a:gd name="T3" fmla="*/ 0 h 97"/>
              <a:gd name="T4" fmla="*/ 912 w 2017"/>
              <a:gd name="T5" fmla="*/ 96 h 97"/>
              <a:gd name="T6" fmla="*/ 2016 w 2017"/>
              <a:gd name="T7" fmla="*/ 96 h 97"/>
            </a:gdLst>
            <a:ahLst/>
            <a:cxnLst>
              <a:cxn ang="0">
                <a:pos x="T0" y="T1"/>
              </a:cxn>
              <a:cxn ang="0">
                <a:pos x="T2" y="T3"/>
              </a:cxn>
              <a:cxn ang="0">
                <a:pos x="T4" y="T5"/>
              </a:cxn>
              <a:cxn ang="0">
                <a:pos x="T6" y="T7"/>
              </a:cxn>
            </a:cxnLst>
            <a:rect l="0" t="0" r="r" b="b"/>
            <a:pathLst>
              <a:path w="2017" h="97">
                <a:moveTo>
                  <a:pt x="0" y="0"/>
                </a:moveTo>
                <a:lnTo>
                  <a:pt x="1008" y="0"/>
                </a:lnTo>
                <a:lnTo>
                  <a:pt x="912" y="96"/>
                </a:lnTo>
                <a:lnTo>
                  <a:pt x="2016" y="96"/>
                </a:lnTo>
              </a:path>
            </a:pathLst>
          </a:custGeom>
          <a:noFill/>
          <a:ln w="25400" cap="rnd" cmpd="sng">
            <a:solidFill>
              <a:srgbClr val="CF0E30"/>
            </a:solidFill>
            <a:prstDash val="solid"/>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pic>
        <p:nvPicPr>
          <p:cNvPr id="23" name="Picture 37"/>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59342" y="4313172"/>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37"/>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93319" y="4196491"/>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28667" y="3474972"/>
            <a:ext cx="3266324" cy="1976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8325569">
            <a:off x="5973021" y="4639463"/>
            <a:ext cx="1126943" cy="563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TextBox 26"/>
          <p:cNvSpPr txBox="1"/>
          <p:nvPr/>
        </p:nvSpPr>
        <p:spPr>
          <a:xfrm>
            <a:off x="3995467" y="4172440"/>
            <a:ext cx="1295400" cy="461665"/>
          </a:xfrm>
          <a:prstGeom prst="rect">
            <a:avLst/>
          </a:prstGeom>
          <a:noFill/>
        </p:spPr>
        <p:txBody>
          <a:bodyPr wrap="square" rtlCol="0">
            <a:spAutoFit/>
          </a:bodyPr>
          <a:lstStyle/>
          <a:p>
            <a:r>
              <a:rPr lang="en-US" sz="2400" dirty="0" smtClean="0">
                <a:solidFill>
                  <a:schemeClr val="bg2"/>
                </a:solidFill>
              </a:rPr>
              <a:t>Internet</a:t>
            </a:r>
            <a:endParaRPr lang="en-US" sz="2400" dirty="0">
              <a:solidFill>
                <a:schemeClr val="bg2"/>
              </a:solidFill>
            </a:endParaRPr>
          </a:p>
        </p:txBody>
      </p:sp>
      <p:sp>
        <p:nvSpPr>
          <p:cNvPr id="28" name="Striped Right Arrow 27"/>
          <p:cNvSpPr/>
          <p:nvPr/>
        </p:nvSpPr>
        <p:spPr>
          <a:xfrm rot="20270658">
            <a:off x="1975216" y="3678696"/>
            <a:ext cx="1469037" cy="48463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2501578">
            <a:off x="1919384" y="4765694"/>
            <a:ext cx="1627486"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 name="TextBox 29"/>
          <p:cNvSpPr txBox="1"/>
          <p:nvPr/>
        </p:nvSpPr>
        <p:spPr>
          <a:xfrm>
            <a:off x="1216908" y="4456946"/>
            <a:ext cx="753540" cy="276999"/>
          </a:xfrm>
          <a:prstGeom prst="rect">
            <a:avLst/>
          </a:prstGeom>
          <a:noFill/>
        </p:spPr>
        <p:txBody>
          <a:bodyPr wrap="none" rtlCol="0">
            <a:spAutoFit/>
          </a:bodyPr>
          <a:lstStyle/>
          <a:p>
            <a:r>
              <a:rPr lang="en-US" sz="1200" b="1" dirty="0" smtClean="0">
                <a:solidFill>
                  <a:schemeClr val="bg1"/>
                </a:solidFill>
              </a:rPr>
              <a:t>Branch-1</a:t>
            </a:r>
            <a:endParaRPr lang="en-US" sz="1200" b="1" dirty="0">
              <a:solidFill>
                <a:schemeClr val="bg1"/>
              </a:solidFill>
            </a:endParaRPr>
          </a:p>
        </p:txBody>
      </p:sp>
      <p:sp>
        <p:nvSpPr>
          <p:cNvPr id="31" name="TextBox 30"/>
          <p:cNvSpPr txBox="1"/>
          <p:nvPr/>
        </p:nvSpPr>
        <p:spPr>
          <a:xfrm>
            <a:off x="7101560" y="4565017"/>
            <a:ext cx="753540" cy="276999"/>
          </a:xfrm>
          <a:prstGeom prst="rect">
            <a:avLst/>
          </a:prstGeom>
          <a:noFill/>
        </p:spPr>
        <p:txBody>
          <a:bodyPr wrap="none" rtlCol="0">
            <a:spAutoFit/>
          </a:bodyPr>
          <a:lstStyle/>
          <a:p>
            <a:r>
              <a:rPr lang="en-US" sz="1200" b="1" dirty="0" smtClean="0">
                <a:solidFill>
                  <a:schemeClr val="bg1"/>
                </a:solidFill>
              </a:rPr>
              <a:t>Branch-2</a:t>
            </a:r>
            <a:endParaRPr lang="en-US" sz="1200" b="1" dirty="0">
              <a:solidFill>
                <a:schemeClr val="bg1"/>
              </a:solidFill>
            </a:endParaRPr>
          </a:p>
        </p:txBody>
      </p:sp>
      <p:sp>
        <p:nvSpPr>
          <p:cNvPr id="32" name="TextBox 31"/>
          <p:cNvSpPr txBox="1"/>
          <p:nvPr/>
        </p:nvSpPr>
        <p:spPr>
          <a:xfrm rot="20490654">
            <a:off x="2058118" y="4256890"/>
            <a:ext cx="591829" cy="261610"/>
          </a:xfrm>
          <a:prstGeom prst="rect">
            <a:avLst/>
          </a:prstGeom>
          <a:noFill/>
        </p:spPr>
        <p:txBody>
          <a:bodyPr wrap="none" rtlCol="0">
            <a:spAutoFit/>
          </a:bodyPr>
          <a:lstStyle/>
          <a:p>
            <a:r>
              <a:rPr lang="en-US" sz="1100" b="1" dirty="0" smtClean="0">
                <a:solidFill>
                  <a:schemeClr val="bg2"/>
                </a:solidFill>
              </a:rPr>
              <a:t>S0/0/0</a:t>
            </a:r>
            <a:endParaRPr lang="en-US" sz="1100" b="1" dirty="0">
              <a:solidFill>
                <a:schemeClr val="bg2"/>
              </a:solidFill>
            </a:endParaRPr>
          </a:p>
        </p:txBody>
      </p:sp>
      <p:sp>
        <p:nvSpPr>
          <p:cNvPr id="33" name="TextBox 32"/>
          <p:cNvSpPr txBox="1"/>
          <p:nvPr/>
        </p:nvSpPr>
        <p:spPr>
          <a:xfrm rot="494865">
            <a:off x="2063237" y="4451502"/>
            <a:ext cx="591829" cy="261610"/>
          </a:xfrm>
          <a:prstGeom prst="rect">
            <a:avLst/>
          </a:prstGeom>
          <a:noFill/>
        </p:spPr>
        <p:txBody>
          <a:bodyPr wrap="none" rtlCol="0">
            <a:spAutoFit/>
          </a:bodyPr>
          <a:lstStyle/>
          <a:p>
            <a:r>
              <a:rPr lang="en-US" sz="1100" b="1" dirty="0" smtClean="0">
                <a:solidFill>
                  <a:schemeClr val="bg2"/>
                </a:solidFill>
              </a:rPr>
              <a:t>S0/0/1</a:t>
            </a:r>
            <a:endParaRPr lang="en-US" sz="1100" b="1" dirty="0">
              <a:solidFill>
                <a:schemeClr val="bg2"/>
              </a:solidFill>
            </a:endParaRPr>
          </a:p>
        </p:txBody>
      </p:sp>
      <p:sp>
        <p:nvSpPr>
          <p:cNvPr id="34" name="TextBox 33"/>
          <p:cNvSpPr txBox="1"/>
          <p:nvPr/>
        </p:nvSpPr>
        <p:spPr>
          <a:xfrm rot="1255891">
            <a:off x="6541046" y="4206723"/>
            <a:ext cx="591829" cy="261610"/>
          </a:xfrm>
          <a:prstGeom prst="rect">
            <a:avLst/>
          </a:prstGeom>
          <a:noFill/>
        </p:spPr>
        <p:txBody>
          <a:bodyPr wrap="none" rtlCol="0">
            <a:spAutoFit/>
          </a:bodyPr>
          <a:lstStyle/>
          <a:p>
            <a:r>
              <a:rPr lang="en-US" sz="1100" b="1" dirty="0" smtClean="0">
                <a:solidFill>
                  <a:schemeClr val="bg2"/>
                </a:solidFill>
              </a:rPr>
              <a:t>S0/0/0</a:t>
            </a:r>
            <a:endParaRPr lang="en-US" sz="1100" b="1" dirty="0">
              <a:solidFill>
                <a:schemeClr val="bg2"/>
              </a:solidFill>
            </a:endParaRPr>
          </a:p>
        </p:txBody>
      </p:sp>
      <p:sp>
        <p:nvSpPr>
          <p:cNvPr id="35" name="TextBox 34"/>
          <p:cNvSpPr txBox="1"/>
          <p:nvPr/>
        </p:nvSpPr>
        <p:spPr>
          <a:xfrm rot="20490654">
            <a:off x="6550872" y="4625701"/>
            <a:ext cx="591829" cy="261610"/>
          </a:xfrm>
          <a:prstGeom prst="rect">
            <a:avLst/>
          </a:prstGeom>
          <a:noFill/>
        </p:spPr>
        <p:txBody>
          <a:bodyPr wrap="none" rtlCol="0">
            <a:spAutoFit/>
          </a:bodyPr>
          <a:lstStyle/>
          <a:p>
            <a:r>
              <a:rPr lang="en-US" sz="1100" b="1" dirty="0" smtClean="0">
                <a:solidFill>
                  <a:schemeClr val="bg2"/>
                </a:solidFill>
              </a:rPr>
              <a:t>S0/0/1</a:t>
            </a:r>
            <a:endParaRPr lang="en-US" sz="1100" b="1" dirty="0">
              <a:solidFill>
                <a:schemeClr val="bg2"/>
              </a:solidFill>
            </a:endParaRPr>
          </a:p>
        </p:txBody>
      </p:sp>
      <p:sp>
        <p:nvSpPr>
          <p:cNvPr id="36" name="TextBox 35"/>
          <p:cNvSpPr txBox="1"/>
          <p:nvPr/>
        </p:nvSpPr>
        <p:spPr>
          <a:xfrm rot="1039341">
            <a:off x="1890626" y="5104791"/>
            <a:ext cx="2731516" cy="261610"/>
          </a:xfrm>
          <a:prstGeom prst="rect">
            <a:avLst/>
          </a:prstGeom>
          <a:noFill/>
        </p:spPr>
        <p:txBody>
          <a:bodyPr wrap="square" rtlCol="0">
            <a:spAutoFit/>
          </a:bodyPr>
          <a:lstStyle/>
          <a:p>
            <a:r>
              <a:rPr lang="en-US" sz="1100" b="1" dirty="0" smtClean="0">
                <a:solidFill>
                  <a:schemeClr val="bg1"/>
                </a:solidFill>
              </a:rPr>
              <a:t>Floating Static Route</a:t>
            </a:r>
            <a:endParaRPr lang="en-US" sz="1100" b="1" dirty="0">
              <a:solidFill>
                <a:schemeClr val="bg1"/>
              </a:solidFill>
            </a:endParaRPr>
          </a:p>
        </p:txBody>
      </p:sp>
      <p:sp>
        <p:nvSpPr>
          <p:cNvPr id="37" name="TextBox 36"/>
          <p:cNvSpPr txBox="1"/>
          <p:nvPr/>
        </p:nvSpPr>
        <p:spPr>
          <a:xfrm rot="20236727">
            <a:off x="1947232" y="3683599"/>
            <a:ext cx="1970621" cy="276999"/>
          </a:xfrm>
          <a:prstGeom prst="rect">
            <a:avLst/>
          </a:prstGeom>
          <a:noFill/>
        </p:spPr>
        <p:txBody>
          <a:bodyPr wrap="square" rtlCol="0">
            <a:spAutoFit/>
          </a:bodyPr>
          <a:lstStyle/>
          <a:p>
            <a:r>
              <a:rPr lang="en-US" sz="1200" b="1" dirty="0" smtClean="0">
                <a:solidFill>
                  <a:schemeClr val="bg1"/>
                </a:solidFill>
              </a:rPr>
              <a:t>Routing Protocol</a:t>
            </a:r>
            <a:endParaRPr lang="en-US" sz="1200" b="1" dirty="0">
              <a:solidFill>
                <a:schemeClr val="bg1"/>
              </a:solidFill>
            </a:endParaRPr>
          </a:p>
        </p:txBody>
      </p:sp>
      <p:sp>
        <p:nvSpPr>
          <p:cNvPr id="38" name="TextBox 37"/>
          <p:cNvSpPr txBox="1"/>
          <p:nvPr/>
        </p:nvSpPr>
        <p:spPr>
          <a:xfrm rot="20374465">
            <a:off x="5822104" y="4971012"/>
            <a:ext cx="1529586" cy="276999"/>
          </a:xfrm>
          <a:prstGeom prst="rect">
            <a:avLst/>
          </a:prstGeom>
          <a:noFill/>
        </p:spPr>
        <p:txBody>
          <a:bodyPr wrap="none" rtlCol="0">
            <a:spAutoFit/>
          </a:bodyPr>
          <a:lstStyle/>
          <a:p>
            <a:r>
              <a:rPr lang="en-US" sz="1200" b="1" dirty="0" smtClean="0">
                <a:solidFill>
                  <a:schemeClr val="bg2"/>
                </a:solidFill>
              </a:rPr>
              <a:t>2001:DB8:A::1/127</a:t>
            </a:r>
            <a:endParaRPr lang="en-US" sz="1200" b="1" dirty="0">
              <a:solidFill>
                <a:schemeClr val="bg2"/>
              </a:solidFill>
            </a:endParaRPr>
          </a:p>
        </p:txBody>
      </p:sp>
      <p:sp>
        <p:nvSpPr>
          <p:cNvPr id="39" name="TextBox 38"/>
          <p:cNvSpPr txBox="1"/>
          <p:nvPr/>
        </p:nvSpPr>
        <p:spPr>
          <a:xfrm rot="1197333">
            <a:off x="5847324" y="3887526"/>
            <a:ext cx="1529586" cy="276999"/>
          </a:xfrm>
          <a:prstGeom prst="rect">
            <a:avLst/>
          </a:prstGeom>
          <a:noFill/>
        </p:spPr>
        <p:txBody>
          <a:bodyPr wrap="none" rtlCol="0">
            <a:spAutoFit/>
          </a:bodyPr>
          <a:lstStyle/>
          <a:p>
            <a:r>
              <a:rPr lang="en-US" sz="1200" b="1" dirty="0" smtClean="0">
                <a:solidFill>
                  <a:schemeClr val="bg2"/>
                </a:solidFill>
              </a:rPr>
              <a:t>2001:DB8:B::1/127</a:t>
            </a:r>
            <a:endParaRPr lang="en-US" sz="1200" b="1" dirty="0">
              <a:solidFill>
                <a:schemeClr val="bg2"/>
              </a:solidFill>
            </a:endParaRPr>
          </a:p>
        </p:txBody>
      </p:sp>
    </p:spTree>
    <p:extLst>
      <p:ext uri="{BB962C8B-B14F-4D97-AF65-F5344CB8AC3E}">
        <p14:creationId xmlns:p14="http://schemas.microsoft.com/office/powerpoint/2010/main" val="1994663027"/>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161" y="0"/>
            <a:ext cx="8588861" cy="838200"/>
          </a:xfrm>
        </p:spPr>
        <p:txBody>
          <a:bodyPr/>
          <a:lstStyle/>
          <a:p>
            <a:pPr algn="ctr"/>
            <a:r>
              <a:rPr dirty="0" smtClean="0"/>
              <a:t>Floating Static Route</a:t>
            </a:r>
            <a:endParaRPr lang="en-US" dirty="0"/>
          </a:p>
        </p:txBody>
      </p:sp>
      <p:sp>
        <p:nvSpPr>
          <p:cNvPr id="4" name="Freeform 9"/>
          <p:cNvSpPr>
            <a:spLocks/>
          </p:cNvSpPr>
          <p:nvPr/>
        </p:nvSpPr>
        <p:spPr bwMode="auto">
          <a:xfrm rot="20445974">
            <a:off x="2111604" y="1514707"/>
            <a:ext cx="1571685" cy="128604"/>
          </a:xfrm>
          <a:custGeom>
            <a:avLst/>
            <a:gdLst>
              <a:gd name="T0" fmla="*/ 0 w 2017"/>
              <a:gd name="T1" fmla="*/ 0 h 97"/>
              <a:gd name="T2" fmla="*/ 1008 w 2017"/>
              <a:gd name="T3" fmla="*/ 0 h 97"/>
              <a:gd name="T4" fmla="*/ 912 w 2017"/>
              <a:gd name="T5" fmla="*/ 96 h 97"/>
              <a:gd name="T6" fmla="*/ 2016 w 2017"/>
              <a:gd name="T7" fmla="*/ 96 h 97"/>
            </a:gdLst>
            <a:ahLst/>
            <a:cxnLst>
              <a:cxn ang="0">
                <a:pos x="T0" y="T1"/>
              </a:cxn>
              <a:cxn ang="0">
                <a:pos x="T2" y="T3"/>
              </a:cxn>
              <a:cxn ang="0">
                <a:pos x="T4" y="T5"/>
              </a:cxn>
              <a:cxn ang="0">
                <a:pos x="T6" y="T7"/>
              </a:cxn>
            </a:cxnLst>
            <a:rect l="0" t="0" r="r" b="b"/>
            <a:pathLst>
              <a:path w="2017" h="97">
                <a:moveTo>
                  <a:pt x="0" y="0"/>
                </a:moveTo>
                <a:lnTo>
                  <a:pt x="1008" y="0"/>
                </a:lnTo>
                <a:lnTo>
                  <a:pt x="912" y="96"/>
                </a:lnTo>
                <a:lnTo>
                  <a:pt x="2016" y="96"/>
                </a:lnTo>
              </a:path>
            </a:pathLst>
          </a:custGeom>
          <a:noFill/>
          <a:ln w="25400" cap="rnd" cmpd="sng">
            <a:solidFill>
              <a:srgbClr val="CF0E30"/>
            </a:solidFill>
            <a:prstDash val="solid"/>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sp>
        <p:nvSpPr>
          <p:cNvPr id="5" name="Freeform 9"/>
          <p:cNvSpPr>
            <a:spLocks/>
          </p:cNvSpPr>
          <p:nvPr/>
        </p:nvSpPr>
        <p:spPr bwMode="auto">
          <a:xfrm rot="11942358">
            <a:off x="5974960" y="1584466"/>
            <a:ext cx="1226115" cy="142557"/>
          </a:xfrm>
          <a:custGeom>
            <a:avLst/>
            <a:gdLst>
              <a:gd name="T0" fmla="*/ 0 w 2017"/>
              <a:gd name="T1" fmla="*/ 0 h 97"/>
              <a:gd name="T2" fmla="*/ 1008 w 2017"/>
              <a:gd name="T3" fmla="*/ 0 h 97"/>
              <a:gd name="T4" fmla="*/ 912 w 2017"/>
              <a:gd name="T5" fmla="*/ 96 h 97"/>
              <a:gd name="T6" fmla="*/ 2016 w 2017"/>
              <a:gd name="T7" fmla="*/ 96 h 97"/>
            </a:gdLst>
            <a:ahLst/>
            <a:cxnLst>
              <a:cxn ang="0">
                <a:pos x="T0" y="T1"/>
              </a:cxn>
              <a:cxn ang="0">
                <a:pos x="T2" y="T3"/>
              </a:cxn>
              <a:cxn ang="0">
                <a:pos x="T4" y="T5"/>
              </a:cxn>
              <a:cxn ang="0">
                <a:pos x="T6" y="T7"/>
              </a:cxn>
            </a:cxnLst>
            <a:rect l="0" t="0" r="r" b="b"/>
            <a:pathLst>
              <a:path w="2017" h="97">
                <a:moveTo>
                  <a:pt x="0" y="0"/>
                </a:moveTo>
                <a:lnTo>
                  <a:pt x="1008" y="0"/>
                </a:lnTo>
                <a:lnTo>
                  <a:pt x="912" y="96"/>
                </a:lnTo>
                <a:lnTo>
                  <a:pt x="2016" y="96"/>
                </a:lnTo>
              </a:path>
            </a:pathLst>
          </a:custGeom>
          <a:noFill/>
          <a:ln w="25400" cap="rnd" cmpd="sng">
            <a:solidFill>
              <a:srgbClr val="CF0E30"/>
            </a:solidFill>
            <a:prstDash val="solid"/>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sp>
        <p:nvSpPr>
          <p:cNvPr id="6" name="Freeform 9"/>
          <p:cNvSpPr>
            <a:spLocks/>
          </p:cNvSpPr>
          <p:nvPr/>
        </p:nvSpPr>
        <p:spPr bwMode="auto">
          <a:xfrm rot="11452823">
            <a:off x="1957682" y="2151388"/>
            <a:ext cx="1716871" cy="117655"/>
          </a:xfrm>
          <a:custGeom>
            <a:avLst/>
            <a:gdLst>
              <a:gd name="T0" fmla="*/ 0 w 2017"/>
              <a:gd name="T1" fmla="*/ 0 h 97"/>
              <a:gd name="T2" fmla="*/ 1008 w 2017"/>
              <a:gd name="T3" fmla="*/ 0 h 97"/>
              <a:gd name="T4" fmla="*/ 912 w 2017"/>
              <a:gd name="T5" fmla="*/ 96 h 97"/>
              <a:gd name="T6" fmla="*/ 2016 w 2017"/>
              <a:gd name="T7" fmla="*/ 96 h 97"/>
            </a:gdLst>
            <a:ahLst/>
            <a:cxnLst>
              <a:cxn ang="0">
                <a:pos x="T0" y="T1"/>
              </a:cxn>
              <a:cxn ang="0">
                <a:pos x="T2" y="T3"/>
              </a:cxn>
              <a:cxn ang="0">
                <a:pos x="T4" y="T5"/>
              </a:cxn>
              <a:cxn ang="0">
                <a:pos x="T6" y="T7"/>
              </a:cxn>
            </a:cxnLst>
            <a:rect l="0" t="0" r="r" b="b"/>
            <a:pathLst>
              <a:path w="2017" h="97">
                <a:moveTo>
                  <a:pt x="0" y="0"/>
                </a:moveTo>
                <a:lnTo>
                  <a:pt x="1008" y="0"/>
                </a:lnTo>
                <a:lnTo>
                  <a:pt x="912" y="96"/>
                </a:lnTo>
                <a:lnTo>
                  <a:pt x="2016" y="96"/>
                </a:lnTo>
              </a:path>
            </a:pathLst>
          </a:custGeom>
          <a:noFill/>
          <a:ln w="25400" cap="rnd" cmpd="sng">
            <a:solidFill>
              <a:srgbClr val="CF0E30"/>
            </a:solidFill>
            <a:prstDash val="solid"/>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pic>
        <p:nvPicPr>
          <p:cNvPr id="7"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11100" y="1716621"/>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5077" y="1599940"/>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80425" y="878421"/>
            <a:ext cx="3266324" cy="1976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8325569">
            <a:off x="6024779" y="2042912"/>
            <a:ext cx="1126943" cy="563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4047225" y="1575889"/>
            <a:ext cx="1295400" cy="461665"/>
          </a:xfrm>
          <a:prstGeom prst="rect">
            <a:avLst/>
          </a:prstGeom>
          <a:noFill/>
        </p:spPr>
        <p:txBody>
          <a:bodyPr wrap="square" rtlCol="0">
            <a:spAutoFit/>
          </a:bodyPr>
          <a:lstStyle/>
          <a:p>
            <a:r>
              <a:rPr lang="en-US" sz="2400" dirty="0" smtClean="0">
                <a:solidFill>
                  <a:schemeClr val="bg2"/>
                </a:solidFill>
              </a:rPr>
              <a:t>Internet</a:t>
            </a:r>
            <a:endParaRPr lang="en-US" sz="2400" dirty="0">
              <a:solidFill>
                <a:schemeClr val="bg2"/>
              </a:solidFill>
            </a:endParaRPr>
          </a:p>
        </p:txBody>
      </p:sp>
      <p:sp>
        <p:nvSpPr>
          <p:cNvPr id="12" name="Striped Right Arrow 11"/>
          <p:cNvSpPr/>
          <p:nvPr/>
        </p:nvSpPr>
        <p:spPr>
          <a:xfrm rot="20270658">
            <a:off x="2026974" y="1082145"/>
            <a:ext cx="1469037" cy="48463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2501578">
            <a:off x="1971142" y="2212273"/>
            <a:ext cx="1627486"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1268666" y="1860395"/>
            <a:ext cx="753540" cy="276999"/>
          </a:xfrm>
          <a:prstGeom prst="rect">
            <a:avLst/>
          </a:prstGeom>
          <a:noFill/>
        </p:spPr>
        <p:txBody>
          <a:bodyPr wrap="none" rtlCol="0">
            <a:spAutoFit/>
          </a:bodyPr>
          <a:lstStyle/>
          <a:p>
            <a:r>
              <a:rPr lang="en-US" sz="1200" b="1" dirty="0" smtClean="0">
                <a:solidFill>
                  <a:schemeClr val="bg1"/>
                </a:solidFill>
              </a:rPr>
              <a:t>Branch-1</a:t>
            </a:r>
            <a:endParaRPr lang="en-US" sz="1200" b="1" dirty="0">
              <a:solidFill>
                <a:schemeClr val="bg1"/>
              </a:solidFill>
            </a:endParaRPr>
          </a:p>
        </p:txBody>
      </p:sp>
      <p:sp>
        <p:nvSpPr>
          <p:cNvPr id="15" name="TextBox 14"/>
          <p:cNvSpPr txBox="1"/>
          <p:nvPr/>
        </p:nvSpPr>
        <p:spPr>
          <a:xfrm>
            <a:off x="7153318" y="1968466"/>
            <a:ext cx="753540" cy="276999"/>
          </a:xfrm>
          <a:prstGeom prst="rect">
            <a:avLst/>
          </a:prstGeom>
          <a:noFill/>
        </p:spPr>
        <p:txBody>
          <a:bodyPr wrap="none" rtlCol="0">
            <a:spAutoFit/>
          </a:bodyPr>
          <a:lstStyle/>
          <a:p>
            <a:r>
              <a:rPr lang="en-US" sz="1200" b="1" dirty="0" smtClean="0">
                <a:solidFill>
                  <a:schemeClr val="bg1"/>
                </a:solidFill>
              </a:rPr>
              <a:t>Branch-2</a:t>
            </a:r>
            <a:endParaRPr lang="en-US" sz="1200" b="1" dirty="0">
              <a:solidFill>
                <a:schemeClr val="bg1"/>
              </a:solidFill>
            </a:endParaRPr>
          </a:p>
        </p:txBody>
      </p:sp>
      <p:sp>
        <p:nvSpPr>
          <p:cNvPr id="16" name="TextBox 15"/>
          <p:cNvSpPr txBox="1"/>
          <p:nvPr/>
        </p:nvSpPr>
        <p:spPr>
          <a:xfrm rot="20490654">
            <a:off x="2109876" y="1660339"/>
            <a:ext cx="591829" cy="261610"/>
          </a:xfrm>
          <a:prstGeom prst="rect">
            <a:avLst/>
          </a:prstGeom>
          <a:noFill/>
        </p:spPr>
        <p:txBody>
          <a:bodyPr wrap="none" rtlCol="0">
            <a:spAutoFit/>
          </a:bodyPr>
          <a:lstStyle/>
          <a:p>
            <a:r>
              <a:rPr lang="en-US" sz="1100" b="1" dirty="0" smtClean="0">
                <a:solidFill>
                  <a:schemeClr val="bg2"/>
                </a:solidFill>
              </a:rPr>
              <a:t>S0/0/0</a:t>
            </a:r>
            <a:endParaRPr lang="en-US" sz="1100" b="1" dirty="0">
              <a:solidFill>
                <a:schemeClr val="bg2"/>
              </a:solidFill>
            </a:endParaRPr>
          </a:p>
        </p:txBody>
      </p:sp>
      <p:sp>
        <p:nvSpPr>
          <p:cNvPr id="17" name="TextBox 16"/>
          <p:cNvSpPr txBox="1"/>
          <p:nvPr/>
        </p:nvSpPr>
        <p:spPr>
          <a:xfrm rot="494865">
            <a:off x="2114995" y="1854951"/>
            <a:ext cx="591829" cy="261610"/>
          </a:xfrm>
          <a:prstGeom prst="rect">
            <a:avLst/>
          </a:prstGeom>
          <a:noFill/>
        </p:spPr>
        <p:txBody>
          <a:bodyPr wrap="none" rtlCol="0">
            <a:spAutoFit/>
          </a:bodyPr>
          <a:lstStyle/>
          <a:p>
            <a:r>
              <a:rPr lang="en-US" sz="1100" b="1" dirty="0" smtClean="0">
                <a:solidFill>
                  <a:schemeClr val="bg2"/>
                </a:solidFill>
              </a:rPr>
              <a:t>S0/0/1</a:t>
            </a:r>
            <a:endParaRPr lang="en-US" sz="1100" b="1" dirty="0">
              <a:solidFill>
                <a:schemeClr val="bg2"/>
              </a:solidFill>
            </a:endParaRPr>
          </a:p>
        </p:txBody>
      </p:sp>
      <p:sp>
        <p:nvSpPr>
          <p:cNvPr id="18" name="TextBox 17"/>
          <p:cNvSpPr txBox="1"/>
          <p:nvPr/>
        </p:nvSpPr>
        <p:spPr>
          <a:xfrm rot="1255891">
            <a:off x="6592804" y="1610172"/>
            <a:ext cx="591829" cy="261610"/>
          </a:xfrm>
          <a:prstGeom prst="rect">
            <a:avLst/>
          </a:prstGeom>
          <a:noFill/>
        </p:spPr>
        <p:txBody>
          <a:bodyPr wrap="none" rtlCol="0">
            <a:spAutoFit/>
          </a:bodyPr>
          <a:lstStyle/>
          <a:p>
            <a:r>
              <a:rPr lang="en-US" sz="1100" b="1" dirty="0" smtClean="0">
                <a:solidFill>
                  <a:schemeClr val="bg2"/>
                </a:solidFill>
              </a:rPr>
              <a:t>S0/0/0</a:t>
            </a:r>
            <a:endParaRPr lang="en-US" sz="1100" b="1" dirty="0">
              <a:solidFill>
                <a:schemeClr val="bg2"/>
              </a:solidFill>
            </a:endParaRPr>
          </a:p>
        </p:txBody>
      </p:sp>
      <p:sp>
        <p:nvSpPr>
          <p:cNvPr id="19" name="TextBox 18"/>
          <p:cNvSpPr txBox="1"/>
          <p:nvPr/>
        </p:nvSpPr>
        <p:spPr>
          <a:xfrm rot="20490654">
            <a:off x="6602630" y="2029150"/>
            <a:ext cx="591829" cy="261610"/>
          </a:xfrm>
          <a:prstGeom prst="rect">
            <a:avLst/>
          </a:prstGeom>
          <a:noFill/>
        </p:spPr>
        <p:txBody>
          <a:bodyPr wrap="none" rtlCol="0">
            <a:spAutoFit/>
          </a:bodyPr>
          <a:lstStyle/>
          <a:p>
            <a:r>
              <a:rPr lang="en-US" sz="1100" b="1" dirty="0" smtClean="0">
                <a:solidFill>
                  <a:schemeClr val="bg2"/>
                </a:solidFill>
              </a:rPr>
              <a:t>S0/0/1</a:t>
            </a:r>
            <a:endParaRPr lang="en-US" sz="1100" b="1" dirty="0">
              <a:solidFill>
                <a:schemeClr val="bg2"/>
              </a:solidFill>
            </a:endParaRPr>
          </a:p>
        </p:txBody>
      </p:sp>
      <p:sp>
        <p:nvSpPr>
          <p:cNvPr id="20" name="TextBox 19"/>
          <p:cNvSpPr txBox="1"/>
          <p:nvPr/>
        </p:nvSpPr>
        <p:spPr>
          <a:xfrm rot="1039341">
            <a:off x="1942384" y="2568622"/>
            <a:ext cx="2731516" cy="261610"/>
          </a:xfrm>
          <a:prstGeom prst="rect">
            <a:avLst/>
          </a:prstGeom>
          <a:noFill/>
        </p:spPr>
        <p:txBody>
          <a:bodyPr wrap="square" rtlCol="0">
            <a:spAutoFit/>
          </a:bodyPr>
          <a:lstStyle/>
          <a:p>
            <a:r>
              <a:rPr lang="en-US" sz="1100" b="1" dirty="0" smtClean="0">
                <a:solidFill>
                  <a:schemeClr val="bg1"/>
                </a:solidFill>
              </a:rPr>
              <a:t>Floating Static Route</a:t>
            </a:r>
            <a:endParaRPr lang="en-US" sz="1100" b="1" dirty="0">
              <a:solidFill>
                <a:schemeClr val="bg1"/>
              </a:solidFill>
            </a:endParaRPr>
          </a:p>
        </p:txBody>
      </p:sp>
      <p:sp>
        <p:nvSpPr>
          <p:cNvPr id="21" name="TextBox 20"/>
          <p:cNvSpPr txBox="1"/>
          <p:nvPr/>
        </p:nvSpPr>
        <p:spPr>
          <a:xfrm rot="20374465">
            <a:off x="5873862" y="2374461"/>
            <a:ext cx="1529586" cy="276999"/>
          </a:xfrm>
          <a:prstGeom prst="rect">
            <a:avLst/>
          </a:prstGeom>
          <a:noFill/>
        </p:spPr>
        <p:txBody>
          <a:bodyPr wrap="none" rtlCol="0">
            <a:spAutoFit/>
          </a:bodyPr>
          <a:lstStyle/>
          <a:p>
            <a:r>
              <a:rPr lang="en-US" sz="1200" b="1" dirty="0" smtClean="0">
                <a:solidFill>
                  <a:schemeClr val="bg2"/>
                </a:solidFill>
              </a:rPr>
              <a:t>2001:DB8:A::1/127</a:t>
            </a:r>
            <a:endParaRPr lang="en-US" sz="1200" b="1" dirty="0">
              <a:solidFill>
                <a:schemeClr val="bg2"/>
              </a:solidFill>
            </a:endParaRPr>
          </a:p>
        </p:txBody>
      </p:sp>
      <p:sp>
        <p:nvSpPr>
          <p:cNvPr id="22" name="TextBox 21"/>
          <p:cNvSpPr txBox="1"/>
          <p:nvPr/>
        </p:nvSpPr>
        <p:spPr>
          <a:xfrm rot="1197333">
            <a:off x="5899082" y="1290975"/>
            <a:ext cx="1529586" cy="276999"/>
          </a:xfrm>
          <a:prstGeom prst="rect">
            <a:avLst/>
          </a:prstGeom>
          <a:noFill/>
        </p:spPr>
        <p:txBody>
          <a:bodyPr wrap="none" rtlCol="0">
            <a:spAutoFit/>
          </a:bodyPr>
          <a:lstStyle/>
          <a:p>
            <a:r>
              <a:rPr lang="en-US" sz="1200" b="1" dirty="0" smtClean="0">
                <a:solidFill>
                  <a:schemeClr val="bg2"/>
                </a:solidFill>
              </a:rPr>
              <a:t>2001:DB8:B::1/127</a:t>
            </a:r>
            <a:endParaRPr lang="en-US" sz="1200" b="1" dirty="0">
              <a:solidFill>
                <a:schemeClr val="bg2"/>
              </a:solidFill>
            </a:endParaRPr>
          </a:p>
        </p:txBody>
      </p:sp>
      <p:sp>
        <p:nvSpPr>
          <p:cNvPr id="23" name="Rectangle 22"/>
          <p:cNvSpPr/>
          <p:nvPr/>
        </p:nvSpPr>
        <p:spPr>
          <a:xfrm rot="20297662">
            <a:off x="2033871" y="1050619"/>
            <a:ext cx="2080909" cy="261610"/>
          </a:xfrm>
          <a:prstGeom prst="rect">
            <a:avLst/>
          </a:prstGeom>
        </p:spPr>
        <p:txBody>
          <a:bodyPr wrap="square">
            <a:spAutoFit/>
          </a:bodyPr>
          <a:lstStyle/>
          <a:p>
            <a:r>
              <a:rPr lang="en-US" sz="1100" b="1" dirty="0" smtClean="0">
                <a:solidFill>
                  <a:schemeClr val="bg1"/>
                </a:solidFill>
              </a:rPr>
              <a:t>Routing Protocol</a:t>
            </a:r>
            <a:endParaRPr lang="en-US" sz="1100" b="1" dirty="0">
              <a:solidFill>
                <a:schemeClr val="bg1"/>
              </a:solidFill>
            </a:endParaRPr>
          </a:p>
        </p:txBody>
      </p:sp>
      <p:sp>
        <p:nvSpPr>
          <p:cNvPr id="24" name="Rectangle 23"/>
          <p:cNvSpPr/>
          <p:nvPr/>
        </p:nvSpPr>
        <p:spPr>
          <a:xfrm>
            <a:off x="1121433" y="2884930"/>
            <a:ext cx="7125419" cy="1015663"/>
          </a:xfrm>
          <a:prstGeom prst="rect">
            <a:avLst/>
          </a:prstGeom>
        </p:spPr>
        <p:txBody>
          <a:bodyPr wrap="square">
            <a:spAutoFit/>
          </a:bodyPr>
          <a:lstStyle/>
          <a:p>
            <a:pPr algn="ctr"/>
            <a:r>
              <a:rPr lang="en-US" sz="1200" dirty="0" smtClean="0">
                <a:solidFill>
                  <a:schemeClr val="bg2"/>
                </a:solidFill>
              </a:rPr>
              <a:t>Branch-1(</a:t>
            </a:r>
            <a:r>
              <a:rPr lang="en-US" sz="1200" dirty="0" err="1" smtClean="0">
                <a:solidFill>
                  <a:schemeClr val="bg2"/>
                </a:solidFill>
              </a:rPr>
              <a:t>config</a:t>
            </a:r>
            <a:r>
              <a:rPr lang="en-US" sz="1200" dirty="0" smtClean="0">
                <a:solidFill>
                  <a:schemeClr val="bg2"/>
                </a:solidFill>
              </a:rPr>
              <a:t>)# ipv6 route 2001:DB8:4::1/127 s0/0/1 </a:t>
            </a:r>
            <a:r>
              <a:rPr lang="en-US" sz="1200" b="1" dirty="0" smtClean="0">
                <a:solidFill>
                  <a:srgbClr val="FF0000"/>
                </a:solidFill>
              </a:rPr>
              <a:t>91</a:t>
            </a:r>
          </a:p>
          <a:p>
            <a:pPr algn="ctr"/>
            <a:r>
              <a:rPr lang="en-US" sz="1200" dirty="0" smtClean="0">
                <a:solidFill>
                  <a:schemeClr val="bg2"/>
                </a:solidFill>
              </a:rPr>
              <a:t>Branch-1(</a:t>
            </a:r>
            <a:r>
              <a:rPr lang="en-US" sz="1200" dirty="0" err="1" smtClean="0">
                <a:solidFill>
                  <a:schemeClr val="bg2"/>
                </a:solidFill>
              </a:rPr>
              <a:t>config</a:t>
            </a:r>
            <a:r>
              <a:rPr lang="en-US" sz="1200" dirty="0" smtClean="0">
                <a:solidFill>
                  <a:schemeClr val="bg2"/>
                </a:solidFill>
              </a:rPr>
              <a:t>)# ipv6 route 2001:DB8:5::1/127 s0/0/1 </a:t>
            </a:r>
            <a:r>
              <a:rPr lang="en-US" sz="1200" b="1" dirty="0" smtClean="0">
                <a:solidFill>
                  <a:srgbClr val="FF0000"/>
                </a:solidFill>
              </a:rPr>
              <a:t>91</a:t>
            </a:r>
          </a:p>
          <a:p>
            <a:pPr algn="ctr"/>
            <a:r>
              <a:rPr lang="en-US" sz="1200" dirty="0" smtClean="0">
                <a:solidFill>
                  <a:schemeClr val="bg2"/>
                </a:solidFill>
              </a:rPr>
              <a:t>Branch-1(</a:t>
            </a:r>
            <a:r>
              <a:rPr lang="en-US" sz="1200" dirty="0" err="1" smtClean="0">
                <a:solidFill>
                  <a:schemeClr val="bg2"/>
                </a:solidFill>
              </a:rPr>
              <a:t>config</a:t>
            </a:r>
            <a:r>
              <a:rPr lang="en-US" sz="1200" dirty="0" smtClean="0">
                <a:solidFill>
                  <a:schemeClr val="bg2"/>
                </a:solidFill>
              </a:rPr>
              <a:t>)# ipv6 route 2001:DB8:6::1/127 s0/0/1 </a:t>
            </a:r>
            <a:r>
              <a:rPr lang="en-US" sz="1200" b="1" dirty="0" smtClean="0">
                <a:solidFill>
                  <a:srgbClr val="FF0000"/>
                </a:solidFill>
              </a:rPr>
              <a:t>91</a:t>
            </a:r>
          </a:p>
          <a:p>
            <a:pPr algn="ctr"/>
            <a:r>
              <a:rPr lang="en-US" sz="1200" dirty="0" smtClean="0">
                <a:solidFill>
                  <a:schemeClr val="bg2"/>
                </a:solidFill>
              </a:rPr>
              <a:t>Branch-1(</a:t>
            </a:r>
            <a:r>
              <a:rPr lang="en-US" sz="1200" dirty="0" err="1" smtClean="0">
                <a:solidFill>
                  <a:schemeClr val="bg2"/>
                </a:solidFill>
              </a:rPr>
              <a:t>config</a:t>
            </a:r>
            <a:r>
              <a:rPr lang="en-US" sz="1200" dirty="0" smtClean="0">
                <a:solidFill>
                  <a:schemeClr val="bg2"/>
                </a:solidFill>
              </a:rPr>
              <a:t>)# ipv6 route 2001:DB8:C::1/127 s0/0/1 </a:t>
            </a:r>
            <a:r>
              <a:rPr lang="en-US" sz="1200" b="1" dirty="0" smtClean="0">
                <a:solidFill>
                  <a:srgbClr val="FF0000"/>
                </a:solidFill>
              </a:rPr>
              <a:t>91</a:t>
            </a:r>
            <a:endParaRPr lang="en-US" sz="1200" dirty="0" smtClean="0">
              <a:solidFill>
                <a:schemeClr val="bg2"/>
              </a:solidFill>
            </a:endParaRPr>
          </a:p>
          <a:p>
            <a:pPr algn="ctr"/>
            <a:r>
              <a:rPr lang="en-US" sz="1200" dirty="0" smtClean="0">
                <a:solidFill>
                  <a:schemeClr val="bg2"/>
                </a:solidFill>
              </a:rPr>
              <a:t>Branch-1(</a:t>
            </a:r>
            <a:r>
              <a:rPr lang="en-US" sz="1200" dirty="0" err="1" smtClean="0">
                <a:solidFill>
                  <a:schemeClr val="bg2"/>
                </a:solidFill>
              </a:rPr>
              <a:t>config</a:t>
            </a:r>
            <a:r>
              <a:rPr lang="en-US" sz="1200" dirty="0" smtClean="0">
                <a:solidFill>
                  <a:schemeClr val="bg2"/>
                </a:solidFill>
              </a:rPr>
              <a:t>)# ipv6 route 2001:DB8:A::1/127 s0/0/1 </a:t>
            </a:r>
            <a:r>
              <a:rPr lang="en-US" sz="1200" b="1" dirty="0" smtClean="0">
                <a:solidFill>
                  <a:srgbClr val="FF0000"/>
                </a:solidFill>
              </a:rPr>
              <a:t>91</a:t>
            </a:r>
          </a:p>
        </p:txBody>
      </p:sp>
      <p:sp>
        <p:nvSpPr>
          <p:cNvPr id="25" name="TextBox 24"/>
          <p:cNvSpPr txBox="1"/>
          <p:nvPr/>
        </p:nvSpPr>
        <p:spPr>
          <a:xfrm>
            <a:off x="1477992" y="3966338"/>
            <a:ext cx="3581400" cy="2292935"/>
          </a:xfrm>
          <a:prstGeom prst="rect">
            <a:avLst/>
          </a:prstGeom>
          <a:noFill/>
          <a:ln>
            <a:solidFill>
              <a:schemeClr val="tx1"/>
            </a:solidFill>
          </a:ln>
        </p:spPr>
        <p:txBody>
          <a:bodyPr wrap="square" rtlCol="0">
            <a:spAutoFit/>
          </a:bodyPr>
          <a:lstStyle/>
          <a:p>
            <a:r>
              <a:rPr lang="en-US" sz="1100" dirty="0" smtClean="0">
                <a:solidFill>
                  <a:schemeClr val="bg2"/>
                </a:solidFill>
              </a:rPr>
              <a:t>Branch-1#sh ipv6 route </a:t>
            </a:r>
          </a:p>
          <a:p>
            <a:r>
              <a:rPr lang="en-US" sz="1100" dirty="0" smtClean="0">
                <a:solidFill>
                  <a:schemeClr val="bg2"/>
                </a:solidFill>
              </a:rPr>
              <a:t>(output omitted)</a:t>
            </a:r>
          </a:p>
          <a:p>
            <a:r>
              <a:rPr lang="en-US" sz="1100" dirty="0" smtClean="0">
                <a:solidFill>
                  <a:schemeClr val="bg2"/>
                </a:solidFill>
              </a:rPr>
              <a:t>D   2001:DB8:4::/128 [90/3321856]</a:t>
            </a:r>
          </a:p>
          <a:p>
            <a:r>
              <a:rPr lang="en-US" sz="1100" dirty="0" smtClean="0">
                <a:solidFill>
                  <a:schemeClr val="bg2"/>
                </a:solidFill>
              </a:rPr>
              <a:t>     via FE80::2E0:8FFF:FE31:4201, Serial0/0/0</a:t>
            </a:r>
          </a:p>
          <a:p>
            <a:r>
              <a:rPr lang="en-US" sz="1100" dirty="0" smtClean="0">
                <a:solidFill>
                  <a:schemeClr val="bg2"/>
                </a:solidFill>
              </a:rPr>
              <a:t>D   2001:DB8:5::/128 [90/3321856]</a:t>
            </a:r>
          </a:p>
          <a:p>
            <a:r>
              <a:rPr lang="en-US" sz="1100" dirty="0" smtClean="0">
                <a:solidFill>
                  <a:schemeClr val="bg2"/>
                </a:solidFill>
              </a:rPr>
              <a:t>     via FE80::2E0:8FFF:FE31:4201, Serial0/0/0</a:t>
            </a:r>
          </a:p>
          <a:p>
            <a:r>
              <a:rPr lang="en-US" sz="1100" dirty="0" smtClean="0">
                <a:solidFill>
                  <a:schemeClr val="bg2"/>
                </a:solidFill>
              </a:rPr>
              <a:t>D   2001:DB8:6::/128 [90/3321856]</a:t>
            </a:r>
          </a:p>
          <a:p>
            <a:r>
              <a:rPr lang="en-US" sz="1100" dirty="0" smtClean="0">
                <a:solidFill>
                  <a:schemeClr val="bg2"/>
                </a:solidFill>
              </a:rPr>
              <a:t>     via FE80::2E0:8FFF:FE31:4201, Serial0/0/0</a:t>
            </a:r>
          </a:p>
          <a:p>
            <a:r>
              <a:rPr lang="en-US" sz="1100" dirty="0" smtClean="0">
                <a:solidFill>
                  <a:schemeClr val="bg2"/>
                </a:solidFill>
              </a:rPr>
              <a:t>D   2001:DB8:B::/127 [90/3193856]</a:t>
            </a:r>
          </a:p>
          <a:p>
            <a:r>
              <a:rPr lang="en-US" sz="1100" dirty="0" smtClean="0">
                <a:solidFill>
                  <a:schemeClr val="bg2"/>
                </a:solidFill>
              </a:rPr>
              <a:t>     via FE80::2E0:8FFF:FE31:4201, Serial0/0/0</a:t>
            </a:r>
          </a:p>
          <a:p>
            <a:r>
              <a:rPr lang="en-US" sz="1100" dirty="0" smtClean="0">
                <a:solidFill>
                  <a:schemeClr val="bg2"/>
                </a:solidFill>
              </a:rPr>
              <a:t>D   2001:DB8:C::/127 [90/2681856]</a:t>
            </a:r>
          </a:p>
          <a:p>
            <a:r>
              <a:rPr lang="en-US" sz="1100" dirty="0" smtClean="0">
                <a:solidFill>
                  <a:schemeClr val="bg2"/>
                </a:solidFill>
              </a:rPr>
              <a:t>     via FE80::2E0:8FFF:FE31:4201, Serial0/0/0</a:t>
            </a:r>
          </a:p>
          <a:p>
            <a:r>
              <a:rPr lang="en-US" sz="1100" dirty="0" smtClean="0">
                <a:solidFill>
                  <a:schemeClr val="bg2"/>
                </a:solidFill>
              </a:rPr>
              <a:t>Branch-1#</a:t>
            </a:r>
            <a:endParaRPr lang="en-US" sz="1100" dirty="0">
              <a:solidFill>
                <a:schemeClr val="bg2"/>
              </a:solidFill>
            </a:endParaRPr>
          </a:p>
        </p:txBody>
      </p:sp>
      <p:sp>
        <p:nvSpPr>
          <p:cNvPr id="26" name="TextBox 25"/>
          <p:cNvSpPr txBox="1"/>
          <p:nvPr/>
        </p:nvSpPr>
        <p:spPr>
          <a:xfrm>
            <a:off x="5599981" y="4036571"/>
            <a:ext cx="2286000" cy="2123658"/>
          </a:xfrm>
          <a:prstGeom prst="rect">
            <a:avLst/>
          </a:prstGeom>
          <a:noFill/>
          <a:ln>
            <a:solidFill>
              <a:schemeClr val="tx1"/>
            </a:solidFill>
          </a:ln>
        </p:spPr>
        <p:txBody>
          <a:bodyPr wrap="square" rtlCol="0">
            <a:spAutoFit/>
          </a:bodyPr>
          <a:lstStyle/>
          <a:p>
            <a:r>
              <a:rPr lang="en-US" sz="1100" dirty="0" smtClean="0">
                <a:solidFill>
                  <a:schemeClr val="bg2"/>
                </a:solidFill>
              </a:rPr>
              <a:t>Branch-1#show ipv6 route</a:t>
            </a:r>
          </a:p>
          <a:p>
            <a:r>
              <a:rPr lang="en-US" sz="1100" dirty="0" smtClean="0">
                <a:solidFill>
                  <a:schemeClr val="bg2"/>
                </a:solidFill>
              </a:rPr>
              <a:t>(output omitted)</a:t>
            </a:r>
          </a:p>
          <a:p>
            <a:r>
              <a:rPr lang="en-US" sz="1100" dirty="0" smtClean="0">
                <a:solidFill>
                  <a:schemeClr val="bg2"/>
                </a:solidFill>
              </a:rPr>
              <a:t>S   2001:DB8:4::/128 [91/0]</a:t>
            </a:r>
          </a:p>
          <a:p>
            <a:r>
              <a:rPr lang="en-US" sz="1100" dirty="0" smtClean="0">
                <a:solidFill>
                  <a:schemeClr val="bg2"/>
                </a:solidFill>
              </a:rPr>
              <a:t>     via ::, Serial0/0/1</a:t>
            </a:r>
          </a:p>
          <a:p>
            <a:r>
              <a:rPr lang="en-US" sz="1100" dirty="0" smtClean="0">
                <a:solidFill>
                  <a:schemeClr val="bg2"/>
                </a:solidFill>
              </a:rPr>
              <a:t>S   2001:DB8:5::/128 [91/0]</a:t>
            </a:r>
          </a:p>
          <a:p>
            <a:r>
              <a:rPr lang="en-US" sz="1100" dirty="0" smtClean="0">
                <a:solidFill>
                  <a:schemeClr val="bg2"/>
                </a:solidFill>
              </a:rPr>
              <a:t>     via ::, Serial0/0/1</a:t>
            </a:r>
          </a:p>
          <a:p>
            <a:r>
              <a:rPr lang="en-US" sz="1100" dirty="0" smtClean="0">
                <a:solidFill>
                  <a:schemeClr val="bg2"/>
                </a:solidFill>
              </a:rPr>
              <a:t>S   2001:DB8:6::/128 [91/0]</a:t>
            </a:r>
          </a:p>
          <a:p>
            <a:r>
              <a:rPr lang="en-US" sz="1100" dirty="0" smtClean="0">
                <a:solidFill>
                  <a:schemeClr val="bg2"/>
                </a:solidFill>
              </a:rPr>
              <a:t>     via ::, Serial0/0/1</a:t>
            </a:r>
          </a:p>
          <a:p>
            <a:r>
              <a:rPr lang="en-US" sz="1100" dirty="0" smtClean="0">
                <a:solidFill>
                  <a:schemeClr val="bg2"/>
                </a:solidFill>
              </a:rPr>
              <a:t>S   2001:DB8:A::/128 [91/0]</a:t>
            </a:r>
          </a:p>
          <a:p>
            <a:r>
              <a:rPr lang="en-US" sz="1100" dirty="0" smtClean="0">
                <a:solidFill>
                  <a:schemeClr val="bg2"/>
                </a:solidFill>
              </a:rPr>
              <a:t>     via ::, Serial0/0/1</a:t>
            </a:r>
          </a:p>
          <a:p>
            <a:r>
              <a:rPr lang="en-US" sz="1100" dirty="0" smtClean="0">
                <a:solidFill>
                  <a:schemeClr val="bg2"/>
                </a:solidFill>
              </a:rPr>
              <a:t>S   2001:DB8:C::/128 [91/0]</a:t>
            </a:r>
          </a:p>
          <a:p>
            <a:r>
              <a:rPr lang="en-US" sz="1100" dirty="0" smtClean="0">
                <a:solidFill>
                  <a:schemeClr val="bg2"/>
                </a:solidFill>
              </a:rPr>
              <a:t>Branch-1#</a:t>
            </a:r>
            <a:endParaRPr lang="en-US" sz="1100" dirty="0">
              <a:solidFill>
                <a:schemeClr val="bg2"/>
              </a:solidFill>
            </a:endParaRPr>
          </a:p>
        </p:txBody>
      </p:sp>
    </p:spTree>
    <p:extLst>
      <p:ext uri="{BB962C8B-B14F-4D97-AF65-F5344CB8AC3E}">
        <p14:creationId xmlns:p14="http://schemas.microsoft.com/office/powerpoint/2010/main" val="1994663027"/>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402" y="0"/>
            <a:ext cx="8588861" cy="838200"/>
          </a:xfrm>
        </p:spPr>
        <p:txBody>
          <a:bodyPr/>
          <a:lstStyle/>
          <a:p>
            <a:pPr algn="ctr"/>
            <a:r>
              <a:rPr dirty="0" smtClean="0"/>
              <a:t>Static Routes</a:t>
            </a:r>
            <a:endParaRPr lang="en-US" dirty="0"/>
          </a:p>
        </p:txBody>
      </p:sp>
      <p:sp>
        <p:nvSpPr>
          <p:cNvPr id="3" name="Text Placeholder 2"/>
          <p:cNvSpPr>
            <a:spLocks noGrp="1"/>
          </p:cNvSpPr>
          <p:nvPr>
            <p:ph type="body" sz="quarter" idx="10"/>
          </p:nvPr>
        </p:nvSpPr>
        <p:spPr>
          <a:xfrm>
            <a:off x="228600" y="1092200"/>
            <a:ext cx="8577072" cy="5217160"/>
          </a:xfrm>
        </p:spPr>
        <p:txBody>
          <a:bodyPr/>
          <a:lstStyle/>
          <a:p>
            <a:r>
              <a:rPr lang="en-US" sz="1900" dirty="0" smtClean="0"/>
              <a:t>Static routes defines explicit path between two routers. They are not automatically updated which means you must manually reconfigure static routes when network changes occur.</a:t>
            </a:r>
          </a:p>
          <a:p>
            <a:r>
              <a:rPr lang="en-US" sz="1900" dirty="0" smtClean="0"/>
              <a:t>Static routes use less bandwidth than dynamic routes.</a:t>
            </a:r>
          </a:p>
          <a:p>
            <a:r>
              <a:rPr lang="en-US" sz="1900" dirty="0" smtClean="0"/>
              <a:t>No CPU cycles are used to calculate and analyze routing updates.</a:t>
            </a:r>
          </a:p>
          <a:p>
            <a:r>
              <a:rPr lang="en-US" sz="1900" dirty="0" smtClean="0"/>
              <a:t>Static routes should be used in an environments where network traffic is predictable and where the network design is simple.</a:t>
            </a:r>
          </a:p>
          <a:p>
            <a:r>
              <a:rPr lang="en-US" sz="1900" dirty="0" smtClean="0"/>
              <a:t>Static routes should </a:t>
            </a:r>
            <a:r>
              <a:rPr lang="en-US" sz="1900" b="1" dirty="0" smtClean="0"/>
              <a:t>not</a:t>
            </a:r>
            <a:r>
              <a:rPr lang="en-US" sz="1900" dirty="0" smtClean="0"/>
              <a:t> be used in a large network environment where it’s constantly changing because static routes cannot react to network changes.</a:t>
            </a:r>
          </a:p>
          <a:p>
            <a:r>
              <a:rPr lang="en-US" sz="1900" dirty="0" smtClean="0"/>
              <a:t>Even though static routes are obsolete due to the high use of dynamic routes in a network, some companies still implement static routes for special occasions.</a:t>
            </a:r>
          </a:p>
          <a:p>
            <a:r>
              <a:rPr lang="en-US" sz="1900" dirty="0" smtClean="0"/>
              <a:t>Static routes are also useful for specifying a gateway of last resort </a:t>
            </a:r>
            <a:r>
              <a:rPr lang="en-US" sz="1900" i="1" dirty="0" smtClean="0"/>
              <a:t>(a default route which all un-</a:t>
            </a:r>
            <a:r>
              <a:rPr lang="en-US" sz="1900" i="1" dirty="0" err="1" smtClean="0"/>
              <a:t>routeable</a:t>
            </a:r>
            <a:r>
              <a:rPr lang="en-US" sz="1900" i="1" dirty="0" smtClean="0"/>
              <a:t> packets are sent).</a:t>
            </a:r>
            <a:endParaRPr lang="en-US" sz="1900" i="1" dirty="0"/>
          </a:p>
        </p:txBody>
      </p:sp>
    </p:spTree>
    <p:extLst>
      <p:ext uri="{BB962C8B-B14F-4D97-AF65-F5344CB8AC3E}">
        <p14:creationId xmlns:p14="http://schemas.microsoft.com/office/powerpoint/2010/main" val="1994663027"/>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029" y="0"/>
            <a:ext cx="8588861" cy="838200"/>
          </a:xfrm>
        </p:spPr>
        <p:txBody>
          <a:bodyPr/>
          <a:lstStyle/>
          <a:p>
            <a:pPr algn="ctr"/>
            <a:r>
              <a:rPr dirty="0" smtClean="0"/>
              <a:t>Types of Static Routes</a:t>
            </a:r>
            <a:endParaRPr lang="en-US" dirty="0"/>
          </a:p>
        </p:txBody>
      </p:sp>
      <p:sp>
        <p:nvSpPr>
          <p:cNvPr id="3" name="Text Placeholder 2"/>
          <p:cNvSpPr>
            <a:spLocks noGrp="1"/>
          </p:cNvSpPr>
          <p:nvPr>
            <p:ph type="body" sz="quarter" idx="10"/>
          </p:nvPr>
        </p:nvSpPr>
        <p:spPr>
          <a:xfrm>
            <a:off x="228600" y="1661516"/>
            <a:ext cx="8577072" cy="3497053"/>
          </a:xfrm>
        </p:spPr>
        <p:txBody>
          <a:bodyPr/>
          <a:lstStyle/>
          <a:p>
            <a:pPr marL="0" indent="0">
              <a:buNone/>
            </a:pPr>
            <a:r>
              <a:rPr lang="en-US" sz="3200" dirty="0" smtClean="0">
                <a:solidFill>
                  <a:schemeClr val="tx2"/>
                </a:solidFill>
              </a:rPr>
              <a:t>There are four types of static routes. The following types of IPv4 and IPv6 static routes will be discussed:</a:t>
            </a:r>
          </a:p>
          <a:p>
            <a:pPr marL="749300" lvl="1" indent="-342900">
              <a:buFont typeface="Arial" panose="020B0604020202020204" pitchFamily="34" charset="0"/>
              <a:buChar char="•"/>
            </a:pPr>
            <a:r>
              <a:rPr lang="en-US" sz="2400" dirty="0" smtClean="0"/>
              <a:t>Standard static route</a:t>
            </a:r>
          </a:p>
          <a:p>
            <a:pPr marL="749300" lvl="1" indent="-342900">
              <a:buFont typeface="Arial" panose="020B0604020202020204" pitchFamily="34" charset="0"/>
              <a:buChar char="•"/>
            </a:pPr>
            <a:r>
              <a:rPr lang="en-US" sz="2400" dirty="0" smtClean="0"/>
              <a:t>Default static route</a:t>
            </a:r>
          </a:p>
          <a:p>
            <a:pPr marL="749300" lvl="1" indent="-342900">
              <a:buFont typeface="Arial" panose="020B0604020202020204" pitchFamily="34" charset="0"/>
              <a:buChar char="•"/>
            </a:pPr>
            <a:r>
              <a:rPr lang="en-US" sz="2400" dirty="0" smtClean="0"/>
              <a:t>Summary static route</a:t>
            </a:r>
          </a:p>
          <a:p>
            <a:pPr marL="749300" lvl="1" indent="-342900">
              <a:buFont typeface="Arial" panose="020B0604020202020204" pitchFamily="34" charset="0"/>
              <a:buChar char="•"/>
            </a:pPr>
            <a:r>
              <a:rPr lang="en-US" sz="2400" dirty="0" smtClean="0"/>
              <a:t>Floating static route</a:t>
            </a:r>
            <a:endParaRPr lang="en-US" sz="2400" dirty="0"/>
          </a:p>
        </p:txBody>
      </p:sp>
    </p:spTree>
    <p:extLst>
      <p:ext uri="{BB962C8B-B14F-4D97-AF65-F5344CB8AC3E}">
        <p14:creationId xmlns:p14="http://schemas.microsoft.com/office/powerpoint/2010/main" val="1994663027"/>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832" y="0"/>
            <a:ext cx="8588861" cy="838200"/>
          </a:xfrm>
        </p:spPr>
        <p:txBody>
          <a:bodyPr/>
          <a:lstStyle/>
          <a:p>
            <a:pPr algn="ctr"/>
            <a:r>
              <a:rPr lang="en-US" dirty="0"/>
              <a:t>Directly Connected Static </a:t>
            </a:r>
            <a:r>
              <a:rPr lang="en-US" dirty="0" smtClean="0"/>
              <a:t>Route</a:t>
            </a:r>
            <a:endParaRPr lang="en-US" dirty="0"/>
          </a:p>
        </p:txBody>
      </p:sp>
      <p:sp>
        <p:nvSpPr>
          <p:cNvPr id="3" name="Text Placeholder 2"/>
          <p:cNvSpPr>
            <a:spLocks noGrp="1"/>
          </p:cNvSpPr>
          <p:nvPr>
            <p:ph type="body" sz="quarter" idx="10"/>
          </p:nvPr>
        </p:nvSpPr>
        <p:spPr>
          <a:xfrm>
            <a:off x="219974" y="1083574"/>
            <a:ext cx="8577072" cy="5217160"/>
          </a:xfrm>
        </p:spPr>
        <p:txBody>
          <a:bodyPr/>
          <a:lstStyle/>
          <a:p>
            <a:pPr marL="749300" lvl="1" indent="-342900">
              <a:buFont typeface="Arial" pitchFamily="34" charset="0"/>
              <a:buChar char="•"/>
            </a:pPr>
            <a:r>
              <a:rPr lang="en-US" sz="2000" dirty="0" smtClean="0"/>
              <a:t>You </a:t>
            </a:r>
            <a:r>
              <a:rPr lang="en-US" sz="2000" dirty="0"/>
              <a:t>must specify only the output interface </a:t>
            </a:r>
            <a:r>
              <a:rPr lang="en-US" sz="2000" i="1" dirty="0"/>
              <a:t>(the interface on which all packets are sent to the destination network) in a directly connected static route. </a:t>
            </a:r>
          </a:p>
          <a:p>
            <a:pPr marL="749300" lvl="1" indent="-342900">
              <a:buFont typeface="Arial" pitchFamily="34" charset="0"/>
              <a:buChar char="•"/>
            </a:pPr>
            <a:r>
              <a:rPr lang="en-US" sz="2000" dirty="0" smtClean="0"/>
              <a:t>The </a:t>
            </a:r>
            <a:r>
              <a:rPr lang="en-US" sz="2000" dirty="0"/>
              <a:t>router assumes the destination is directly attached to the output interface</a:t>
            </a:r>
            <a:r>
              <a:rPr lang="en-US" sz="2000" dirty="0" smtClean="0"/>
              <a:t>.</a:t>
            </a:r>
          </a:p>
        </p:txBody>
      </p:sp>
      <p:sp>
        <p:nvSpPr>
          <p:cNvPr id="26" name="TextBox 25"/>
          <p:cNvSpPr txBox="1"/>
          <p:nvPr/>
        </p:nvSpPr>
        <p:spPr>
          <a:xfrm>
            <a:off x="492861" y="4825576"/>
            <a:ext cx="1397755" cy="276999"/>
          </a:xfrm>
          <a:prstGeom prst="rect">
            <a:avLst/>
          </a:prstGeom>
          <a:noFill/>
        </p:spPr>
        <p:txBody>
          <a:bodyPr wrap="none" rtlCol="0">
            <a:spAutoFit/>
          </a:bodyPr>
          <a:lstStyle/>
          <a:p>
            <a:r>
              <a:rPr lang="en-US" sz="1200" b="1" dirty="0" smtClean="0">
                <a:solidFill>
                  <a:schemeClr val="bg1"/>
                </a:solidFill>
              </a:rPr>
              <a:t>Directly Connected</a:t>
            </a:r>
            <a:endParaRPr lang="en-US" sz="1200" b="1" dirty="0">
              <a:solidFill>
                <a:schemeClr val="bg1"/>
              </a:solidFill>
            </a:endParaRPr>
          </a:p>
        </p:txBody>
      </p:sp>
      <p:sp>
        <p:nvSpPr>
          <p:cNvPr id="32" name="Freeform 9"/>
          <p:cNvSpPr>
            <a:spLocks/>
          </p:cNvSpPr>
          <p:nvPr/>
        </p:nvSpPr>
        <p:spPr bwMode="auto">
          <a:xfrm>
            <a:off x="3504295" y="3711750"/>
            <a:ext cx="2129223" cy="124638"/>
          </a:xfrm>
          <a:custGeom>
            <a:avLst/>
            <a:gdLst>
              <a:gd name="T0" fmla="*/ 0 w 2017"/>
              <a:gd name="T1" fmla="*/ 0 h 97"/>
              <a:gd name="T2" fmla="*/ 1008 w 2017"/>
              <a:gd name="T3" fmla="*/ 0 h 97"/>
              <a:gd name="T4" fmla="*/ 912 w 2017"/>
              <a:gd name="T5" fmla="*/ 96 h 97"/>
              <a:gd name="T6" fmla="*/ 2016 w 2017"/>
              <a:gd name="T7" fmla="*/ 96 h 97"/>
            </a:gdLst>
            <a:ahLst/>
            <a:cxnLst>
              <a:cxn ang="0">
                <a:pos x="T0" y="T1"/>
              </a:cxn>
              <a:cxn ang="0">
                <a:pos x="T2" y="T3"/>
              </a:cxn>
              <a:cxn ang="0">
                <a:pos x="T4" y="T5"/>
              </a:cxn>
              <a:cxn ang="0">
                <a:pos x="T6" y="T7"/>
              </a:cxn>
            </a:cxnLst>
            <a:rect l="0" t="0" r="r" b="b"/>
            <a:pathLst>
              <a:path w="2017" h="97">
                <a:moveTo>
                  <a:pt x="0" y="0"/>
                </a:moveTo>
                <a:lnTo>
                  <a:pt x="1008" y="0"/>
                </a:lnTo>
                <a:lnTo>
                  <a:pt x="912" y="96"/>
                </a:lnTo>
                <a:lnTo>
                  <a:pt x="2016" y="96"/>
                </a:lnTo>
              </a:path>
            </a:pathLst>
          </a:custGeom>
          <a:noFill/>
          <a:ln w="25400" cap="rnd" cmpd="sng">
            <a:solidFill>
              <a:srgbClr val="CF0E30"/>
            </a:solidFill>
            <a:prstDash val="solid"/>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pic>
        <p:nvPicPr>
          <p:cNvPr id="33"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10133" y="3510951"/>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52013" y="3510951"/>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7533" y="3129951"/>
            <a:ext cx="907668" cy="38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88431" y="4042764"/>
            <a:ext cx="907668" cy="38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7"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58475" y="3140270"/>
            <a:ext cx="1995058" cy="1208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8" name="TextBox 37"/>
          <p:cNvSpPr txBox="1"/>
          <p:nvPr/>
        </p:nvSpPr>
        <p:spPr>
          <a:xfrm>
            <a:off x="2769081" y="3775978"/>
            <a:ext cx="753540" cy="276999"/>
          </a:xfrm>
          <a:prstGeom prst="rect">
            <a:avLst/>
          </a:prstGeom>
          <a:noFill/>
        </p:spPr>
        <p:txBody>
          <a:bodyPr wrap="none" rtlCol="0">
            <a:spAutoFit/>
          </a:bodyPr>
          <a:lstStyle/>
          <a:p>
            <a:r>
              <a:rPr lang="en-US" sz="1200" b="1" dirty="0" smtClean="0">
                <a:solidFill>
                  <a:schemeClr val="bg1"/>
                </a:solidFill>
              </a:rPr>
              <a:t>Branch-2</a:t>
            </a:r>
            <a:endParaRPr lang="en-US" sz="1200" b="1" dirty="0">
              <a:solidFill>
                <a:schemeClr val="bg1"/>
              </a:solidFill>
            </a:endParaRPr>
          </a:p>
        </p:txBody>
      </p:sp>
      <p:sp>
        <p:nvSpPr>
          <p:cNvPr id="39" name="TextBox 38"/>
          <p:cNvSpPr txBox="1"/>
          <p:nvPr/>
        </p:nvSpPr>
        <p:spPr>
          <a:xfrm>
            <a:off x="3548333" y="3510951"/>
            <a:ext cx="1306768" cy="246221"/>
          </a:xfrm>
          <a:prstGeom prst="rect">
            <a:avLst/>
          </a:prstGeom>
          <a:noFill/>
        </p:spPr>
        <p:txBody>
          <a:bodyPr wrap="none" rtlCol="0">
            <a:spAutoFit/>
          </a:bodyPr>
          <a:lstStyle/>
          <a:p>
            <a:r>
              <a:rPr lang="en-US" sz="1000" b="1" dirty="0" smtClean="0">
                <a:solidFill>
                  <a:schemeClr val="bg2"/>
                </a:solidFill>
              </a:rPr>
              <a:t>2001:DB8:A::2/127</a:t>
            </a:r>
            <a:endParaRPr lang="en-US" sz="1000" b="1" dirty="0">
              <a:solidFill>
                <a:schemeClr val="bg2"/>
              </a:solidFill>
            </a:endParaRPr>
          </a:p>
        </p:txBody>
      </p:sp>
      <p:sp>
        <p:nvSpPr>
          <p:cNvPr id="40" name="TextBox 39"/>
          <p:cNvSpPr txBox="1"/>
          <p:nvPr/>
        </p:nvSpPr>
        <p:spPr>
          <a:xfrm>
            <a:off x="4445025" y="3815382"/>
            <a:ext cx="1306768" cy="246221"/>
          </a:xfrm>
          <a:prstGeom prst="rect">
            <a:avLst/>
          </a:prstGeom>
          <a:noFill/>
        </p:spPr>
        <p:txBody>
          <a:bodyPr wrap="none" rtlCol="0">
            <a:spAutoFit/>
          </a:bodyPr>
          <a:lstStyle/>
          <a:p>
            <a:r>
              <a:rPr lang="en-US" sz="1000" b="1" dirty="0" smtClean="0">
                <a:solidFill>
                  <a:schemeClr val="bg2"/>
                </a:solidFill>
              </a:rPr>
              <a:t>2001:DB8:A::3/127</a:t>
            </a:r>
            <a:endParaRPr lang="en-US" sz="1000" b="1" dirty="0">
              <a:solidFill>
                <a:schemeClr val="bg2"/>
              </a:solidFill>
            </a:endParaRPr>
          </a:p>
        </p:txBody>
      </p:sp>
      <p:sp>
        <p:nvSpPr>
          <p:cNvPr id="41" name="Line 47"/>
          <p:cNvSpPr>
            <a:spLocks noChangeShapeType="1"/>
          </p:cNvSpPr>
          <p:nvPr/>
        </p:nvSpPr>
        <p:spPr bwMode="auto">
          <a:xfrm>
            <a:off x="1788377" y="3321244"/>
            <a:ext cx="921755" cy="312817"/>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42" name="Line 47"/>
          <p:cNvSpPr>
            <a:spLocks noChangeShapeType="1"/>
          </p:cNvSpPr>
          <p:nvPr/>
        </p:nvSpPr>
        <p:spPr bwMode="auto">
          <a:xfrm flipV="1">
            <a:off x="1865201" y="3891951"/>
            <a:ext cx="844932" cy="228600"/>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43" name="TextBox 42"/>
          <p:cNvSpPr txBox="1"/>
          <p:nvPr/>
        </p:nvSpPr>
        <p:spPr>
          <a:xfrm>
            <a:off x="805133" y="3493330"/>
            <a:ext cx="1213794" cy="246221"/>
          </a:xfrm>
          <a:prstGeom prst="rect">
            <a:avLst/>
          </a:prstGeom>
          <a:noFill/>
        </p:spPr>
        <p:txBody>
          <a:bodyPr wrap="none" rtlCol="0">
            <a:spAutoFit/>
          </a:bodyPr>
          <a:lstStyle/>
          <a:p>
            <a:r>
              <a:rPr lang="en-US" sz="1000" b="1" dirty="0" smtClean="0">
                <a:solidFill>
                  <a:schemeClr val="bg2"/>
                </a:solidFill>
              </a:rPr>
              <a:t>2001:DB8:2</a:t>
            </a:r>
            <a:r>
              <a:rPr lang="en-US" sz="1000" b="1" dirty="0" smtClean="0">
                <a:solidFill>
                  <a:schemeClr val="bg2"/>
                </a:solidFill>
              </a:rPr>
              <a:t>::1/64</a:t>
            </a:r>
            <a:endParaRPr lang="en-US" sz="1000" b="1" dirty="0">
              <a:solidFill>
                <a:schemeClr val="bg2"/>
              </a:solidFill>
            </a:endParaRPr>
          </a:p>
        </p:txBody>
      </p:sp>
      <p:sp>
        <p:nvSpPr>
          <p:cNvPr id="44" name="TextBox 43"/>
          <p:cNvSpPr txBox="1"/>
          <p:nvPr/>
        </p:nvSpPr>
        <p:spPr>
          <a:xfrm>
            <a:off x="813630" y="4407730"/>
            <a:ext cx="1213794" cy="246221"/>
          </a:xfrm>
          <a:prstGeom prst="rect">
            <a:avLst/>
          </a:prstGeom>
          <a:noFill/>
        </p:spPr>
        <p:txBody>
          <a:bodyPr wrap="none" rtlCol="0">
            <a:spAutoFit/>
          </a:bodyPr>
          <a:lstStyle/>
          <a:p>
            <a:r>
              <a:rPr lang="en-US" sz="1000" b="1" dirty="0" smtClean="0">
                <a:solidFill>
                  <a:schemeClr val="bg2"/>
                </a:solidFill>
              </a:rPr>
              <a:t>2001:DB8:3</a:t>
            </a:r>
            <a:r>
              <a:rPr lang="en-US" sz="1000" b="1" dirty="0" smtClean="0">
                <a:solidFill>
                  <a:schemeClr val="bg2"/>
                </a:solidFill>
              </a:rPr>
              <a:t>::1/64</a:t>
            </a:r>
            <a:endParaRPr lang="en-US" sz="1000" b="1" dirty="0">
              <a:solidFill>
                <a:schemeClr val="bg2"/>
              </a:solidFill>
            </a:endParaRPr>
          </a:p>
        </p:txBody>
      </p:sp>
      <p:sp>
        <p:nvSpPr>
          <p:cNvPr id="45" name="TextBox 44"/>
          <p:cNvSpPr txBox="1"/>
          <p:nvPr/>
        </p:nvSpPr>
        <p:spPr>
          <a:xfrm>
            <a:off x="3548333" y="3721930"/>
            <a:ext cx="551754" cy="246221"/>
          </a:xfrm>
          <a:prstGeom prst="rect">
            <a:avLst/>
          </a:prstGeom>
          <a:noFill/>
        </p:spPr>
        <p:txBody>
          <a:bodyPr wrap="none" rtlCol="0">
            <a:spAutoFit/>
          </a:bodyPr>
          <a:lstStyle/>
          <a:p>
            <a:r>
              <a:rPr lang="en-US" sz="1000" b="1" dirty="0" smtClean="0">
                <a:solidFill>
                  <a:schemeClr val="bg2"/>
                </a:solidFill>
              </a:rPr>
              <a:t>S0/0/0</a:t>
            </a:r>
            <a:endParaRPr lang="en-US" sz="1000" b="1" dirty="0">
              <a:solidFill>
                <a:schemeClr val="bg2"/>
              </a:solidFill>
            </a:endParaRPr>
          </a:p>
        </p:txBody>
      </p:sp>
      <p:sp>
        <p:nvSpPr>
          <p:cNvPr id="46" name="TextBox 45"/>
          <p:cNvSpPr txBox="1"/>
          <p:nvPr/>
        </p:nvSpPr>
        <p:spPr>
          <a:xfrm>
            <a:off x="5189127" y="3645730"/>
            <a:ext cx="551754" cy="246221"/>
          </a:xfrm>
          <a:prstGeom prst="rect">
            <a:avLst/>
          </a:prstGeom>
          <a:noFill/>
        </p:spPr>
        <p:txBody>
          <a:bodyPr wrap="none" rtlCol="0">
            <a:spAutoFit/>
          </a:bodyPr>
          <a:lstStyle/>
          <a:p>
            <a:r>
              <a:rPr lang="en-US" sz="1000" b="1" dirty="0" smtClean="0">
                <a:solidFill>
                  <a:schemeClr val="bg2"/>
                </a:solidFill>
              </a:rPr>
              <a:t>S0/0/1</a:t>
            </a:r>
            <a:endParaRPr lang="en-US" sz="1000" b="1" dirty="0">
              <a:solidFill>
                <a:schemeClr val="bg2"/>
              </a:solidFill>
            </a:endParaRPr>
          </a:p>
        </p:txBody>
      </p:sp>
      <p:sp>
        <p:nvSpPr>
          <p:cNvPr id="47" name="TextBox 46"/>
          <p:cNvSpPr txBox="1"/>
          <p:nvPr/>
        </p:nvSpPr>
        <p:spPr>
          <a:xfrm>
            <a:off x="7129733" y="3510951"/>
            <a:ext cx="966931" cy="369332"/>
          </a:xfrm>
          <a:prstGeom prst="rect">
            <a:avLst/>
          </a:prstGeom>
          <a:noFill/>
        </p:spPr>
        <p:txBody>
          <a:bodyPr wrap="none" rtlCol="0">
            <a:spAutoFit/>
          </a:bodyPr>
          <a:lstStyle/>
          <a:p>
            <a:r>
              <a:rPr lang="en-US" dirty="0" smtClean="0">
                <a:solidFill>
                  <a:schemeClr val="bg2"/>
                </a:solidFill>
              </a:rPr>
              <a:t>Internet</a:t>
            </a:r>
            <a:endParaRPr lang="en-US" dirty="0">
              <a:solidFill>
                <a:schemeClr val="bg2"/>
              </a:solidFill>
            </a:endParaRPr>
          </a:p>
        </p:txBody>
      </p:sp>
      <p:sp>
        <p:nvSpPr>
          <p:cNvPr id="48" name="TextBox 47"/>
          <p:cNvSpPr txBox="1"/>
          <p:nvPr/>
        </p:nvSpPr>
        <p:spPr>
          <a:xfrm>
            <a:off x="6501779" y="3663351"/>
            <a:ext cx="551754" cy="246221"/>
          </a:xfrm>
          <a:prstGeom prst="rect">
            <a:avLst/>
          </a:prstGeom>
          <a:noFill/>
        </p:spPr>
        <p:txBody>
          <a:bodyPr wrap="none" rtlCol="0">
            <a:spAutoFit/>
          </a:bodyPr>
          <a:lstStyle/>
          <a:p>
            <a:r>
              <a:rPr lang="en-US" sz="1000" b="1" dirty="0" smtClean="0">
                <a:solidFill>
                  <a:schemeClr val="bg2"/>
                </a:solidFill>
              </a:rPr>
              <a:t>S0/0/0</a:t>
            </a:r>
            <a:endParaRPr lang="en-US" sz="1000" b="1" dirty="0">
              <a:solidFill>
                <a:schemeClr val="bg2"/>
              </a:solidFill>
            </a:endParaRPr>
          </a:p>
        </p:txBody>
      </p:sp>
      <p:sp>
        <p:nvSpPr>
          <p:cNvPr id="49" name="TextBox 48"/>
          <p:cNvSpPr txBox="1"/>
          <p:nvPr/>
        </p:nvSpPr>
        <p:spPr>
          <a:xfrm>
            <a:off x="5723463" y="3784604"/>
            <a:ext cx="753540" cy="276999"/>
          </a:xfrm>
          <a:prstGeom prst="rect">
            <a:avLst/>
          </a:prstGeom>
          <a:noFill/>
        </p:spPr>
        <p:txBody>
          <a:bodyPr wrap="none" rtlCol="0">
            <a:spAutoFit/>
          </a:bodyPr>
          <a:lstStyle/>
          <a:p>
            <a:r>
              <a:rPr lang="en-US" sz="1200" b="1" dirty="0" smtClean="0">
                <a:solidFill>
                  <a:schemeClr val="bg1"/>
                </a:solidFill>
              </a:rPr>
              <a:t>Branch-1</a:t>
            </a:r>
            <a:endParaRPr lang="en-US" sz="1200" b="1" dirty="0">
              <a:solidFill>
                <a:schemeClr val="bg1"/>
              </a:solidFill>
            </a:endParaRPr>
          </a:p>
        </p:txBody>
      </p:sp>
      <p:sp>
        <p:nvSpPr>
          <p:cNvPr id="50" name="TextBox 49"/>
          <p:cNvSpPr txBox="1"/>
          <p:nvPr/>
        </p:nvSpPr>
        <p:spPr>
          <a:xfrm>
            <a:off x="1049590" y="3266611"/>
            <a:ext cx="569387" cy="276999"/>
          </a:xfrm>
          <a:prstGeom prst="rect">
            <a:avLst/>
          </a:prstGeom>
          <a:noFill/>
        </p:spPr>
        <p:txBody>
          <a:bodyPr wrap="none" rtlCol="0">
            <a:spAutoFit/>
          </a:bodyPr>
          <a:lstStyle/>
          <a:p>
            <a:r>
              <a:rPr lang="en-US" sz="1200" b="1" dirty="0" smtClean="0">
                <a:solidFill>
                  <a:schemeClr val="bg1"/>
                </a:solidFill>
              </a:rPr>
              <a:t>LAN-1</a:t>
            </a:r>
            <a:endParaRPr lang="en-US" sz="1200" b="1" dirty="0">
              <a:solidFill>
                <a:schemeClr val="bg1"/>
              </a:solidFill>
            </a:endParaRPr>
          </a:p>
        </p:txBody>
      </p:sp>
      <p:sp>
        <p:nvSpPr>
          <p:cNvPr id="51" name="TextBox 50"/>
          <p:cNvSpPr txBox="1"/>
          <p:nvPr/>
        </p:nvSpPr>
        <p:spPr>
          <a:xfrm>
            <a:off x="1033733" y="4196751"/>
            <a:ext cx="569387" cy="276999"/>
          </a:xfrm>
          <a:prstGeom prst="rect">
            <a:avLst/>
          </a:prstGeom>
          <a:noFill/>
        </p:spPr>
        <p:txBody>
          <a:bodyPr wrap="none" rtlCol="0">
            <a:spAutoFit/>
          </a:bodyPr>
          <a:lstStyle/>
          <a:p>
            <a:r>
              <a:rPr lang="en-US" sz="1200" b="1" dirty="0" smtClean="0">
                <a:solidFill>
                  <a:schemeClr val="bg1"/>
                </a:solidFill>
              </a:rPr>
              <a:t>LAN-2</a:t>
            </a:r>
            <a:endParaRPr lang="en-US" sz="1200" b="1" dirty="0">
              <a:solidFill>
                <a:schemeClr val="bg1"/>
              </a:solidFill>
            </a:endParaRPr>
          </a:p>
        </p:txBody>
      </p:sp>
      <p:sp>
        <p:nvSpPr>
          <p:cNvPr id="52" name="TextBox 51"/>
          <p:cNvSpPr txBox="1"/>
          <p:nvPr/>
        </p:nvSpPr>
        <p:spPr>
          <a:xfrm>
            <a:off x="2882719" y="4967479"/>
            <a:ext cx="5647700" cy="646331"/>
          </a:xfrm>
          <a:prstGeom prst="rect">
            <a:avLst/>
          </a:prstGeom>
          <a:noFill/>
        </p:spPr>
        <p:txBody>
          <a:bodyPr wrap="none" rtlCol="0">
            <a:spAutoFit/>
          </a:bodyPr>
          <a:lstStyle/>
          <a:p>
            <a:r>
              <a:rPr lang="en-US" dirty="0" smtClean="0">
                <a:solidFill>
                  <a:schemeClr val="bg2"/>
                </a:solidFill>
              </a:rPr>
              <a:t>Branch-1(</a:t>
            </a:r>
            <a:r>
              <a:rPr lang="en-US" dirty="0" err="1" smtClean="0">
                <a:solidFill>
                  <a:schemeClr val="bg2"/>
                </a:solidFill>
              </a:rPr>
              <a:t>config</a:t>
            </a:r>
            <a:r>
              <a:rPr lang="en-US" dirty="0" smtClean="0">
                <a:solidFill>
                  <a:schemeClr val="bg2"/>
                </a:solidFill>
              </a:rPr>
              <a:t>)# ipv6 route 2001:DB8:2</a:t>
            </a:r>
            <a:r>
              <a:rPr lang="en-US" dirty="0" smtClean="0">
                <a:solidFill>
                  <a:schemeClr val="bg2"/>
                </a:solidFill>
              </a:rPr>
              <a:t>::1/64 </a:t>
            </a:r>
            <a:r>
              <a:rPr lang="en-US" dirty="0" smtClean="0">
                <a:solidFill>
                  <a:srgbClr val="FF0000"/>
                </a:solidFill>
              </a:rPr>
              <a:t>s0/0/1</a:t>
            </a:r>
          </a:p>
          <a:p>
            <a:r>
              <a:rPr lang="en-US" dirty="0" smtClean="0">
                <a:solidFill>
                  <a:schemeClr val="bg2"/>
                </a:solidFill>
              </a:rPr>
              <a:t>Branch-1(</a:t>
            </a:r>
            <a:r>
              <a:rPr lang="en-US" dirty="0" err="1" smtClean="0">
                <a:solidFill>
                  <a:schemeClr val="bg2"/>
                </a:solidFill>
              </a:rPr>
              <a:t>config</a:t>
            </a:r>
            <a:r>
              <a:rPr lang="en-US" dirty="0" smtClean="0">
                <a:solidFill>
                  <a:schemeClr val="bg2"/>
                </a:solidFill>
              </a:rPr>
              <a:t>)# ipv6 route 2001:DB8:3</a:t>
            </a:r>
            <a:r>
              <a:rPr lang="en-US" dirty="0" smtClean="0">
                <a:solidFill>
                  <a:schemeClr val="bg2"/>
                </a:solidFill>
              </a:rPr>
              <a:t>::1/64 </a:t>
            </a:r>
            <a:r>
              <a:rPr lang="en-US" dirty="0" smtClean="0">
                <a:solidFill>
                  <a:srgbClr val="FF0000"/>
                </a:solidFill>
              </a:rPr>
              <a:t>s0/0/1</a:t>
            </a:r>
            <a:endParaRPr lang="en-US" dirty="0">
              <a:solidFill>
                <a:srgbClr val="FF0000"/>
              </a:solidFill>
            </a:endParaRPr>
          </a:p>
        </p:txBody>
      </p:sp>
      <p:sp>
        <p:nvSpPr>
          <p:cNvPr id="53" name="Right Arrow 52"/>
          <p:cNvSpPr/>
          <p:nvPr/>
        </p:nvSpPr>
        <p:spPr>
          <a:xfrm>
            <a:off x="1124270" y="5049548"/>
            <a:ext cx="17526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p:cNvSpPr txBox="1"/>
          <p:nvPr/>
        </p:nvSpPr>
        <p:spPr>
          <a:xfrm>
            <a:off x="1174315" y="5153364"/>
            <a:ext cx="1397755" cy="276999"/>
          </a:xfrm>
          <a:prstGeom prst="rect">
            <a:avLst/>
          </a:prstGeom>
          <a:noFill/>
        </p:spPr>
        <p:txBody>
          <a:bodyPr wrap="none" rtlCol="0">
            <a:spAutoFit/>
          </a:bodyPr>
          <a:lstStyle/>
          <a:p>
            <a:r>
              <a:rPr lang="en-US" sz="1200" b="1" dirty="0" smtClean="0">
                <a:solidFill>
                  <a:schemeClr val="bg1"/>
                </a:solidFill>
              </a:rPr>
              <a:t>Directly Connected</a:t>
            </a:r>
            <a:endParaRPr lang="en-US" sz="1200" b="1" dirty="0">
              <a:solidFill>
                <a:schemeClr val="bg1"/>
              </a:solidFill>
            </a:endParaRPr>
          </a:p>
        </p:txBody>
      </p:sp>
    </p:spTree>
    <p:extLst>
      <p:ext uri="{BB962C8B-B14F-4D97-AF65-F5344CB8AC3E}">
        <p14:creationId xmlns:p14="http://schemas.microsoft.com/office/powerpoint/2010/main" val="1994663027"/>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402" y="12409"/>
            <a:ext cx="8588861" cy="838200"/>
          </a:xfrm>
        </p:spPr>
        <p:txBody>
          <a:bodyPr/>
          <a:lstStyle/>
          <a:p>
            <a:pPr algn="ctr"/>
            <a:r>
              <a:rPr dirty="0" smtClean="0"/>
              <a:t>Directly Connected Static Route</a:t>
            </a:r>
            <a:endParaRPr lang="en-US" dirty="0"/>
          </a:p>
        </p:txBody>
      </p:sp>
      <p:sp>
        <p:nvSpPr>
          <p:cNvPr id="7" name="Freeform 9"/>
          <p:cNvSpPr>
            <a:spLocks/>
          </p:cNvSpPr>
          <p:nvPr/>
        </p:nvSpPr>
        <p:spPr bwMode="auto">
          <a:xfrm>
            <a:off x="3461162" y="1404661"/>
            <a:ext cx="2129223" cy="124638"/>
          </a:xfrm>
          <a:custGeom>
            <a:avLst/>
            <a:gdLst>
              <a:gd name="T0" fmla="*/ 0 w 2017"/>
              <a:gd name="T1" fmla="*/ 0 h 97"/>
              <a:gd name="T2" fmla="*/ 1008 w 2017"/>
              <a:gd name="T3" fmla="*/ 0 h 97"/>
              <a:gd name="T4" fmla="*/ 912 w 2017"/>
              <a:gd name="T5" fmla="*/ 96 h 97"/>
              <a:gd name="T6" fmla="*/ 2016 w 2017"/>
              <a:gd name="T7" fmla="*/ 96 h 97"/>
            </a:gdLst>
            <a:ahLst/>
            <a:cxnLst>
              <a:cxn ang="0">
                <a:pos x="T0" y="T1"/>
              </a:cxn>
              <a:cxn ang="0">
                <a:pos x="T2" y="T3"/>
              </a:cxn>
              <a:cxn ang="0">
                <a:pos x="T4" y="T5"/>
              </a:cxn>
              <a:cxn ang="0">
                <a:pos x="T6" y="T7"/>
              </a:cxn>
            </a:cxnLst>
            <a:rect l="0" t="0" r="r" b="b"/>
            <a:pathLst>
              <a:path w="2017" h="97">
                <a:moveTo>
                  <a:pt x="0" y="0"/>
                </a:moveTo>
                <a:lnTo>
                  <a:pt x="1008" y="0"/>
                </a:lnTo>
                <a:lnTo>
                  <a:pt x="912" y="96"/>
                </a:lnTo>
                <a:lnTo>
                  <a:pt x="2016" y="96"/>
                </a:lnTo>
              </a:path>
            </a:pathLst>
          </a:custGeom>
          <a:noFill/>
          <a:ln w="25400" cap="rnd" cmpd="sng">
            <a:solidFill>
              <a:srgbClr val="CF0E30"/>
            </a:solidFill>
            <a:prstDash val="solid"/>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pic>
        <p:nvPicPr>
          <p:cNvPr id="8"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75626" y="1203862"/>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08880" y="1203862"/>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4400" y="822862"/>
            <a:ext cx="907668" cy="38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5298" y="1735675"/>
            <a:ext cx="907668" cy="38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15342" y="833181"/>
            <a:ext cx="1995058" cy="1208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2717322" y="1460263"/>
            <a:ext cx="753540" cy="276999"/>
          </a:xfrm>
          <a:prstGeom prst="rect">
            <a:avLst/>
          </a:prstGeom>
          <a:noFill/>
        </p:spPr>
        <p:txBody>
          <a:bodyPr wrap="none" rtlCol="0">
            <a:spAutoFit/>
          </a:bodyPr>
          <a:lstStyle/>
          <a:p>
            <a:r>
              <a:rPr lang="en-US" sz="1200" b="1" dirty="0" smtClean="0">
                <a:solidFill>
                  <a:schemeClr val="bg1"/>
                </a:solidFill>
              </a:rPr>
              <a:t>Branch-2</a:t>
            </a:r>
            <a:endParaRPr lang="en-US" sz="1200" b="1" dirty="0">
              <a:solidFill>
                <a:schemeClr val="bg1"/>
              </a:solidFill>
            </a:endParaRPr>
          </a:p>
        </p:txBody>
      </p:sp>
      <p:sp>
        <p:nvSpPr>
          <p:cNvPr id="14" name="TextBox 13"/>
          <p:cNvSpPr txBox="1"/>
          <p:nvPr/>
        </p:nvSpPr>
        <p:spPr>
          <a:xfrm>
            <a:off x="3505200" y="1203862"/>
            <a:ext cx="1306768" cy="246221"/>
          </a:xfrm>
          <a:prstGeom prst="rect">
            <a:avLst/>
          </a:prstGeom>
          <a:noFill/>
        </p:spPr>
        <p:txBody>
          <a:bodyPr wrap="none" rtlCol="0">
            <a:spAutoFit/>
          </a:bodyPr>
          <a:lstStyle/>
          <a:p>
            <a:r>
              <a:rPr lang="en-US" sz="1000" b="1" dirty="0" smtClean="0">
                <a:solidFill>
                  <a:schemeClr val="bg2"/>
                </a:solidFill>
              </a:rPr>
              <a:t>2001:DB8:A::2/127</a:t>
            </a:r>
            <a:endParaRPr lang="en-US" sz="1000" b="1" dirty="0">
              <a:solidFill>
                <a:schemeClr val="bg2"/>
              </a:solidFill>
            </a:endParaRPr>
          </a:p>
        </p:txBody>
      </p:sp>
      <p:sp>
        <p:nvSpPr>
          <p:cNvPr id="15" name="TextBox 14"/>
          <p:cNvSpPr txBox="1"/>
          <p:nvPr/>
        </p:nvSpPr>
        <p:spPr>
          <a:xfrm>
            <a:off x="4382228" y="1517288"/>
            <a:ext cx="1306768" cy="246221"/>
          </a:xfrm>
          <a:prstGeom prst="rect">
            <a:avLst/>
          </a:prstGeom>
          <a:noFill/>
        </p:spPr>
        <p:txBody>
          <a:bodyPr wrap="none" rtlCol="0">
            <a:spAutoFit/>
          </a:bodyPr>
          <a:lstStyle/>
          <a:p>
            <a:r>
              <a:rPr lang="en-US" sz="1000" b="1" dirty="0" smtClean="0">
                <a:solidFill>
                  <a:schemeClr val="bg2"/>
                </a:solidFill>
              </a:rPr>
              <a:t>2001:DB8:A::3/127</a:t>
            </a:r>
            <a:endParaRPr lang="en-US" sz="1000" b="1" dirty="0">
              <a:solidFill>
                <a:schemeClr val="bg2"/>
              </a:solidFill>
            </a:endParaRPr>
          </a:p>
        </p:txBody>
      </p:sp>
      <p:sp>
        <p:nvSpPr>
          <p:cNvPr id="16" name="Line 47"/>
          <p:cNvSpPr>
            <a:spLocks noChangeShapeType="1"/>
          </p:cNvSpPr>
          <p:nvPr/>
        </p:nvSpPr>
        <p:spPr bwMode="auto">
          <a:xfrm>
            <a:off x="1745244" y="1014155"/>
            <a:ext cx="921755" cy="312817"/>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7" name="Line 47"/>
          <p:cNvSpPr>
            <a:spLocks noChangeShapeType="1"/>
          </p:cNvSpPr>
          <p:nvPr/>
        </p:nvSpPr>
        <p:spPr bwMode="auto">
          <a:xfrm flipV="1">
            <a:off x="1822068" y="1584862"/>
            <a:ext cx="844932" cy="228600"/>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8" name="TextBox 17"/>
          <p:cNvSpPr txBox="1"/>
          <p:nvPr/>
        </p:nvSpPr>
        <p:spPr>
          <a:xfrm>
            <a:off x="762000" y="1186241"/>
            <a:ext cx="1213794" cy="246221"/>
          </a:xfrm>
          <a:prstGeom prst="rect">
            <a:avLst/>
          </a:prstGeom>
          <a:noFill/>
        </p:spPr>
        <p:txBody>
          <a:bodyPr wrap="none" rtlCol="0">
            <a:spAutoFit/>
          </a:bodyPr>
          <a:lstStyle/>
          <a:p>
            <a:r>
              <a:rPr lang="en-US" sz="1000" b="1" dirty="0" smtClean="0">
                <a:solidFill>
                  <a:schemeClr val="bg2"/>
                </a:solidFill>
              </a:rPr>
              <a:t>2001:DB8:2</a:t>
            </a:r>
            <a:r>
              <a:rPr lang="en-US" sz="1000" b="1" dirty="0" smtClean="0">
                <a:solidFill>
                  <a:schemeClr val="bg2"/>
                </a:solidFill>
              </a:rPr>
              <a:t>::1/64</a:t>
            </a:r>
            <a:endParaRPr lang="en-US" sz="1000" b="1" dirty="0">
              <a:solidFill>
                <a:schemeClr val="bg2"/>
              </a:solidFill>
            </a:endParaRPr>
          </a:p>
        </p:txBody>
      </p:sp>
      <p:sp>
        <p:nvSpPr>
          <p:cNvPr id="19" name="TextBox 18"/>
          <p:cNvSpPr txBox="1"/>
          <p:nvPr/>
        </p:nvSpPr>
        <p:spPr>
          <a:xfrm>
            <a:off x="770497" y="2100641"/>
            <a:ext cx="1213794" cy="246221"/>
          </a:xfrm>
          <a:prstGeom prst="rect">
            <a:avLst/>
          </a:prstGeom>
          <a:noFill/>
        </p:spPr>
        <p:txBody>
          <a:bodyPr wrap="none" rtlCol="0">
            <a:spAutoFit/>
          </a:bodyPr>
          <a:lstStyle/>
          <a:p>
            <a:r>
              <a:rPr lang="en-US" sz="1000" b="1" dirty="0" smtClean="0">
                <a:solidFill>
                  <a:schemeClr val="bg2"/>
                </a:solidFill>
              </a:rPr>
              <a:t>2001:DB8:3</a:t>
            </a:r>
            <a:r>
              <a:rPr lang="en-US" sz="1000" b="1" dirty="0" smtClean="0">
                <a:solidFill>
                  <a:schemeClr val="bg2"/>
                </a:solidFill>
              </a:rPr>
              <a:t>::1/64</a:t>
            </a:r>
            <a:endParaRPr lang="en-US" sz="1000" b="1" dirty="0">
              <a:solidFill>
                <a:schemeClr val="bg2"/>
              </a:solidFill>
            </a:endParaRPr>
          </a:p>
        </p:txBody>
      </p:sp>
      <p:sp>
        <p:nvSpPr>
          <p:cNvPr id="20" name="TextBox 19"/>
          <p:cNvSpPr txBox="1"/>
          <p:nvPr/>
        </p:nvSpPr>
        <p:spPr>
          <a:xfrm>
            <a:off x="2106379" y="2135056"/>
            <a:ext cx="5647700" cy="646331"/>
          </a:xfrm>
          <a:prstGeom prst="rect">
            <a:avLst/>
          </a:prstGeom>
          <a:noFill/>
        </p:spPr>
        <p:txBody>
          <a:bodyPr wrap="none" rtlCol="0">
            <a:spAutoFit/>
          </a:bodyPr>
          <a:lstStyle/>
          <a:p>
            <a:r>
              <a:rPr lang="en-US" dirty="0" smtClean="0">
                <a:solidFill>
                  <a:schemeClr val="bg2"/>
                </a:solidFill>
              </a:rPr>
              <a:t>Branch-1(</a:t>
            </a:r>
            <a:r>
              <a:rPr lang="en-US" dirty="0" err="1" smtClean="0">
                <a:solidFill>
                  <a:schemeClr val="bg2"/>
                </a:solidFill>
              </a:rPr>
              <a:t>config</a:t>
            </a:r>
            <a:r>
              <a:rPr lang="en-US" dirty="0" smtClean="0">
                <a:solidFill>
                  <a:schemeClr val="bg2"/>
                </a:solidFill>
              </a:rPr>
              <a:t>)# ipv6 route 2001:DB8:2</a:t>
            </a:r>
            <a:r>
              <a:rPr lang="en-US" dirty="0" smtClean="0">
                <a:solidFill>
                  <a:schemeClr val="bg2"/>
                </a:solidFill>
              </a:rPr>
              <a:t>::1/64 </a:t>
            </a:r>
            <a:r>
              <a:rPr lang="en-US" dirty="0" smtClean="0">
                <a:solidFill>
                  <a:srgbClr val="FF0000"/>
                </a:solidFill>
              </a:rPr>
              <a:t>s0/0/1</a:t>
            </a:r>
          </a:p>
          <a:p>
            <a:r>
              <a:rPr lang="en-US" dirty="0" smtClean="0">
                <a:solidFill>
                  <a:schemeClr val="bg2"/>
                </a:solidFill>
              </a:rPr>
              <a:t>Branch-1(</a:t>
            </a:r>
            <a:r>
              <a:rPr lang="en-US" dirty="0" err="1" smtClean="0">
                <a:solidFill>
                  <a:schemeClr val="bg2"/>
                </a:solidFill>
              </a:rPr>
              <a:t>config</a:t>
            </a:r>
            <a:r>
              <a:rPr lang="en-US" dirty="0" smtClean="0">
                <a:solidFill>
                  <a:schemeClr val="bg2"/>
                </a:solidFill>
              </a:rPr>
              <a:t>)# ipv6 route 2001:DB8:3</a:t>
            </a:r>
            <a:r>
              <a:rPr lang="en-US" dirty="0" smtClean="0">
                <a:solidFill>
                  <a:schemeClr val="bg2"/>
                </a:solidFill>
              </a:rPr>
              <a:t>::1/64 </a:t>
            </a:r>
            <a:r>
              <a:rPr lang="en-US" dirty="0" smtClean="0">
                <a:solidFill>
                  <a:srgbClr val="FF0000"/>
                </a:solidFill>
              </a:rPr>
              <a:t>s0/0/1</a:t>
            </a:r>
            <a:endParaRPr lang="en-US" dirty="0">
              <a:solidFill>
                <a:srgbClr val="FF0000"/>
              </a:solidFill>
            </a:endParaRPr>
          </a:p>
        </p:txBody>
      </p:sp>
      <p:sp>
        <p:nvSpPr>
          <p:cNvPr id="21" name="TextBox 20"/>
          <p:cNvSpPr txBox="1"/>
          <p:nvPr/>
        </p:nvSpPr>
        <p:spPr>
          <a:xfrm>
            <a:off x="3505200" y="1414841"/>
            <a:ext cx="551754" cy="246221"/>
          </a:xfrm>
          <a:prstGeom prst="rect">
            <a:avLst/>
          </a:prstGeom>
          <a:noFill/>
        </p:spPr>
        <p:txBody>
          <a:bodyPr wrap="none" rtlCol="0">
            <a:spAutoFit/>
          </a:bodyPr>
          <a:lstStyle/>
          <a:p>
            <a:r>
              <a:rPr lang="en-US" sz="1000" b="1" dirty="0" smtClean="0">
                <a:solidFill>
                  <a:schemeClr val="bg2"/>
                </a:solidFill>
              </a:rPr>
              <a:t>S0/0/0</a:t>
            </a:r>
            <a:endParaRPr lang="en-US" sz="1000" b="1" dirty="0">
              <a:solidFill>
                <a:schemeClr val="bg2"/>
              </a:solidFill>
            </a:endParaRPr>
          </a:p>
        </p:txBody>
      </p:sp>
      <p:sp>
        <p:nvSpPr>
          <p:cNvPr id="22" name="TextBox 21"/>
          <p:cNvSpPr txBox="1"/>
          <p:nvPr/>
        </p:nvSpPr>
        <p:spPr>
          <a:xfrm>
            <a:off x="5137368" y="1330015"/>
            <a:ext cx="551754" cy="246221"/>
          </a:xfrm>
          <a:prstGeom prst="rect">
            <a:avLst/>
          </a:prstGeom>
          <a:noFill/>
        </p:spPr>
        <p:txBody>
          <a:bodyPr wrap="none" rtlCol="0">
            <a:spAutoFit/>
          </a:bodyPr>
          <a:lstStyle/>
          <a:p>
            <a:r>
              <a:rPr lang="en-US" sz="1000" b="1" dirty="0" smtClean="0">
                <a:solidFill>
                  <a:schemeClr val="bg2"/>
                </a:solidFill>
              </a:rPr>
              <a:t>S0/0/1</a:t>
            </a:r>
            <a:endParaRPr lang="en-US" sz="1000" b="1" dirty="0">
              <a:solidFill>
                <a:schemeClr val="bg2"/>
              </a:solidFill>
            </a:endParaRPr>
          </a:p>
        </p:txBody>
      </p:sp>
      <p:sp>
        <p:nvSpPr>
          <p:cNvPr id="23" name="TextBox 22"/>
          <p:cNvSpPr txBox="1"/>
          <p:nvPr/>
        </p:nvSpPr>
        <p:spPr>
          <a:xfrm>
            <a:off x="7077974" y="1246994"/>
            <a:ext cx="966931" cy="369332"/>
          </a:xfrm>
          <a:prstGeom prst="rect">
            <a:avLst/>
          </a:prstGeom>
          <a:noFill/>
        </p:spPr>
        <p:txBody>
          <a:bodyPr wrap="none" rtlCol="0">
            <a:spAutoFit/>
          </a:bodyPr>
          <a:lstStyle/>
          <a:p>
            <a:r>
              <a:rPr lang="en-US" dirty="0" smtClean="0">
                <a:solidFill>
                  <a:schemeClr val="bg2"/>
                </a:solidFill>
              </a:rPr>
              <a:t>Internet</a:t>
            </a:r>
            <a:endParaRPr lang="en-US" dirty="0">
              <a:solidFill>
                <a:schemeClr val="bg2"/>
              </a:solidFill>
            </a:endParaRPr>
          </a:p>
        </p:txBody>
      </p:sp>
      <p:sp>
        <p:nvSpPr>
          <p:cNvPr id="24" name="TextBox 23"/>
          <p:cNvSpPr txBox="1"/>
          <p:nvPr/>
        </p:nvSpPr>
        <p:spPr>
          <a:xfrm>
            <a:off x="6458646" y="1356262"/>
            <a:ext cx="551754" cy="246221"/>
          </a:xfrm>
          <a:prstGeom prst="rect">
            <a:avLst/>
          </a:prstGeom>
          <a:noFill/>
        </p:spPr>
        <p:txBody>
          <a:bodyPr wrap="none" rtlCol="0">
            <a:spAutoFit/>
          </a:bodyPr>
          <a:lstStyle/>
          <a:p>
            <a:r>
              <a:rPr lang="en-US" sz="1000" b="1" dirty="0" smtClean="0"/>
              <a:t>S0/0/0</a:t>
            </a:r>
            <a:endParaRPr lang="en-US" sz="1000" b="1" dirty="0"/>
          </a:p>
        </p:txBody>
      </p:sp>
      <p:sp>
        <p:nvSpPr>
          <p:cNvPr id="25" name="TextBox 24"/>
          <p:cNvSpPr txBox="1"/>
          <p:nvPr/>
        </p:nvSpPr>
        <p:spPr>
          <a:xfrm>
            <a:off x="5654452" y="1451637"/>
            <a:ext cx="753540" cy="276999"/>
          </a:xfrm>
          <a:prstGeom prst="rect">
            <a:avLst/>
          </a:prstGeom>
          <a:noFill/>
        </p:spPr>
        <p:txBody>
          <a:bodyPr wrap="none" rtlCol="0">
            <a:spAutoFit/>
          </a:bodyPr>
          <a:lstStyle/>
          <a:p>
            <a:r>
              <a:rPr lang="en-US" sz="1200" b="1" dirty="0" smtClean="0">
                <a:solidFill>
                  <a:schemeClr val="bg1"/>
                </a:solidFill>
              </a:rPr>
              <a:t>Branch-1</a:t>
            </a:r>
            <a:endParaRPr lang="en-US" sz="1200" b="1" dirty="0">
              <a:solidFill>
                <a:schemeClr val="bg1"/>
              </a:solidFill>
            </a:endParaRPr>
          </a:p>
        </p:txBody>
      </p:sp>
      <p:sp>
        <p:nvSpPr>
          <p:cNvPr id="26" name="Right Arrow 25"/>
          <p:cNvSpPr/>
          <p:nvPr/>
        </p:nvSpPr>
        <p:spPr>
          <a:xfrm>
            <a:off x="1634331" y="3288116"/>
            <a:ext cx="17526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1631559" y="3392117"/>
            <a:ext cx="1397755" cy="276999"/>
          </a:xfrm>
          <a:prstGeom prst="rect">
            <a:avLst/>
          </a:prstGeom>
          <a:noFill/>
        </p:spPr>
        <p:txBody>
          <a:bodyPr wrap="none" rtlCol="0">
            <a:spAutoFit/>
          </a:bodyPr>
          <a:lstStyle/>
          <a:p>
            <a:r>
              <a:rPr lang="en-US" sz="1200" b="1" dirty="0" smtClean="0">
                <a:solidFill>
                  <a:schemeClr val="bg1"/>
                </a:solidFill>
              </a:rPr>
              <a:t>Directly Connected</a:t>
            </a:r>
            <a:endParaRPr lang="en-US" sz="1200" b="1" dirty="0">
              <a:solidFill>
                <a:schemeClr val="bg1"/>
              </a:solidFill>
            </a:endParaRPr>
          </a:p>
        </p:txBody>
      </p:sp>
      <p:sp>
        <p:nvSpPr>
          <p:cNvPr id="28" name="TextBox 27"/>
          <p:cNvSpPr txBox="1"/>
          <p:nvPr/>
        </p:nvSpPr>
        <p:spPr>
          <a:xfrm>
            <a:off x="1006457" y="959522"/>
            <a:ext cx="569387" cy="276999"/>
          </a:xfrm>
          <a:prstGeom prst="rect">
            <a:avLst/>
          </a:prstGeom>
          <a:noFill/>
        </p:spPr>
        <p:txBody>
          <a:bodyPr wrap="none" rtlCol="0">
            <a:spAutoFit/>
          </a:bodyPr>
          <a:lstStyle/>
          <a:p>
            <a:r>
              <a:rPr lang="en-US" sz="1200" b="1" dirty="0" smtClean="0">
                <a:solidFill>
                  <a:schemeClr val="bg1"/>
                </a:solidFill>
              </a:rPr>
              <a:t>LAN-1</a:t>
            </a:r>
            <a:endParaRPr lang="en-US" sz="1200" b="1" dirty="0">
              <a:solidFill>
                <a:schemeClr val="bg1"/>
              </a:solidFill>
            </a:endParaRPr>
          </a:p>
        </p:txBody>
      </p:sp>
      <p:sp>
        <p:nvSpPr>
          <p:cNvPr id="29" name="TextBox 28"/>
          <p:cNvSpPr txBox="1"/>
          <p:nvPr/>
        </p:nvSpPr>
        <p:spPr>
          <a:xfrm>
            <a:off x="990600" y="1889662"/>
            <a:ext cx="569387" cy="276999"/>
          </a:xfrm>
          <a:prstGeom prst="rect">
            <a:avLst/>
          </a:prstGeom>
          <a:noFill/>
        </p:spPr>
        <p:txBody>
          <a:bodyPr wrap="none" rtlCol="0">
            <a:spAutoFit/>
          </a:bodyPr>
          <a:lstStyle/>
          <a:p>
            <a:r>
              <a:rPr lang="en-US" sz="1200" b="1" dirty="0" smtClean="0">
                <a:solidFill>
                  <a:schemeClr val="bg1"/>
                </a:solidFill>
              </a:rPr>
              <a:t>LAN-2</a:t>
            </a:r>
            <a:endParaRPr lang="en-US" sz="1200" b="1" dirty="0">
              <a:solidFill>
                <a:schemeClr val="bg1"/>
              </a:solidFill>
            </a:endParaRPr>
          </a:p>
        </p:txBody>
      </p:sp>
      <p:sp>
        <p:nvSpPr>
          <p:cNvPr id="30" name="TextBox 29"/>
          <p:cNvSpPr txBox="1"/>
          <p:nvPr/>
        </p:nvSpPr>
        <p:spPr>
          <a:xfrm>
            <a:off x="3506634" y="2803604"/>
            <a:ext cx="2352264" cy="3231654"/>
          </a:xfrm>
          <a:prstGeom prst="rect">
            <a:avLst/>
          </a:prstGeom>
          <a:noFill/>
          <a:ln>
            <a:solidFill>
              <a:schemeClr val="tx1"/>
            </a:solidFill>
          </a:ln>
        </p:spPr>
        <p:txBody>
          <a:bodyPr wrap="square" rtlCol="0">
            <a:spAutoFit/>
          </a:bodyPr>
          <a:lstStyle/>
          <a:p>
            <a:r>
              <a:rPr lang="en-US" sz="1200" dirty="0" smtClean="0">
                <a:solidFill>
                  <a:schemeClr val="bg2"/>
                </a:solidFill>
              </a:rPr>
              <a:t>Branch-1#show </a:t>
            </a:r>
            <a:r>
              <a:rPr lang="en-US" sz="1200" dirty="0">
                <a:solidFill>
                  <a:schemeClr val="bg2"/>
                </a:solidFill>
              </a:rPr>
              <a:t>ipv6 </a:t>
            </a:r>
            <a:r>
              <a:rPr lang="en-US" sz="1200" dirty="0" smtClean="0">
                <a:solidFill>
                  <a:schemeClr val="bg2"/>
                </a:solidFill>
              </a:rPr>
              <a:t>route</a:t>
            </a:r>
          </a:p>
          <a:p>
            <a:r>
              <a:rPr lang="en-US" sz="1200" b="1" dirty="0" smtClean="0">
                <a:solidFill>
                  <a:schemeClr val="bg2"/>
                </a:solidFill>
              </a:rPr>
              <a:t>       (Output Omitted)</a:t>
            </a:r>
            <a:endParaRPr lang="en-US" sz="1200" b="1" dirty="0">
              <a:solidFill>
                <a:schemeClr val="bg2"/>
              </a:solidFill>
            </a:endParaRPr>
          </a:p>
          <a:p>
            <a:r>
              <a:rPr lang="en-US" sz="1200" b="1" dirty="0" smtClean="0">
                <a:solidFill>
                  <a:srgbClr val="FF0000"/>
                </a:solidFill>
              </a:rPr>
              <a:t>S   </a:t>
            </a:r>
            <a:r>
              <a:rPr lang="en-US" sz="1200" b="1" dirty="0">
                <a:solidFill>
                  <a:srgbClr val="FF0000"/>
                </a:solidFill>
              </a:rPr>
              <a:t>2001:DB8:2::/62 [1/0]</a:t>
            </a:r>
          </a:p>
          <a:p>
            <a:r>
              <a:rPr lang="en-US" sz="1200" b="1" dirty="0">
                <a:solidFill>
                  <a:srgbClr val="FF0000"/>
                </a:solidFill>
              </a:rPr>
              <a:t>     via ::, Serial0/0/1</a:t>
            </a:r>
          </a:p>
          <a:p>
            <a:r>
              <a:rPr lang="en-US" sz="1200" b="1" dirty="0">
                <a:solidFill>
                  <a:srgbClr val="FF0000"/>
                </a:solidFill>
              </a:rPr>
              <a:t>S   2001:DB8:3::/62 [1/0]</a:t>
            </a:r>
          </a:p>
          <a:p>
            <a:r>
              <a:rPr lang="en-US" sz="1200" b="1" dirty="0">
                <a:solidFill>
                  <a:srgbClr val="FF0000"/>
                </a:solidFill>
              </a:rPr>
              <a:t>     via ::, Serial0/0/1</a:t>
            </a:r>
          </a:p>
          <a:p>
            <a:r>
              <a:rPr lang="en-US" sz="1200" dirty="0">
                <a:solidFill>
                  <a:schemeClr val="bg2"/>
                </a:solidFill>
              </a:rPr>
              <a:t>C   2001:DB8:A::2/127 [0/0]</a:t>
            </a:r>
          </a:p>
          <a:p>
            <a:r>
              <a:rPr lang="en-US" sz="1200" dirty="0">
                <a:solidFill>
                  <a:schemeClr val="bg2"/>
                </a:solidFill>
              </a:rPr>
              <a:t>     via ::, Serial0/0/1</a:t>
            </a:r>
          </a:p>
          <a:p>
            <a:r>
              <a:rPr lang="en-US" sz="1200" dirty="0">
                <a:solidFill>
                  <a:schemeClr val="bg2"/>
                </a:solidFill>
              </a:rPr>
              <a:t>L   2001:DB8:A::3/128 [0/0]</a:t>
            </a:r>
          </a:p>
          <a:p>
            <a:r>
              <a:rPr lang="en-US" sz="1200" dirty="0">
                <a:solidFill>
                  <a:schemeClr val="bg2"/>
                </a:solidFill>
              </a:rPr>
              <a:t>     via ::, Serial0/0/1</a:t>
            </a:r>
          </a:p>
          <a:p>
            <a:r>
              <a:rPr lang="en-US" sz="1200" dirty="0">
                <a:solidFill>
                  <a:schemeClr val="bg2"/>
                </a:solidFill>
              </a:rPr>
              <a:t>C   2001:DB8:B::/127 [0/0]</a:t>
            </a:r>
          </a:p>
          <a:p>
            <a:r>
              <a:rPr lang="en-US" sz="1200" dirty="0">
                <a:solidFill>
                  <a:schemeClr val="bg2"/>
                </a:solidFill>
              </a:rPr>
              <a:t>     via ::, Serial0/0/0</a:t>
            </a:r>
          </a:p>
          <a:p>
            <a:r>
              <a:rPr lang="en-US" sz="1200" dirty="0">
                <a:solidFill>
                  <a:schemeClr val="bg2"/>
                </a:solidFill>
              </a:rPr>
              <a:t>L   2001:DB8:B::/128 [0/0]</a:t>
            </a:r>
          </a:p>
          <a:p>
            <a:r>
              <a:rPr lang="en-US" sz="1200" dirty="0">
                <a:solidFill>
                  <a:schemeClr val="bg2"/>
                </a:solidFill>
              </a:rPr>
              <a:t>     via ::, Serial0/0/0</a:t>
            </a:r>
          </a:p>
          <a:p>
            <a:r>
              <a:rPr lang="en-US" sz="1200" dirty="0">
                <a:solidFill>
                  <a:schemeClr val="bg2"/>
                </a:solidFill>
              </a:rPr>
              <a:t>L   FF00::/8 [0/0]</a:t>
            </a:r>
          </a:p>
          <a:p>
            <a:r>
              <a:rPr lang="en-US" sz="1200" dirty="0">
                <a:solidFill>
                  <a:schemeClr val="bg2"/>
                </a:solidFill>
              </a:rPr>
              <a:t>     via ::, Null0</a:t>
            </a:r>
          </a:p>
          <a:p>
            <a:r>
              <a:rPr lang="en-US" sz="1200" dirty="0">
                <a:solidFill>
                  <a:schemeClr val="bg2"/>
                </a:solidFill>
              </a:rPr>
              <a:t>Branch-2#</a:t>
            </a:r>
          </a:p>
        </p:txBody>
      </p:sp>
      <p:sp>
        <p:nvSpPr>
          <p:cNvPr id="3" name="Rectangle 2"/>
          <p:cNvSpPr/>
          <p:nvPr/>
        </p:nvSpPr>
        <p:spPr>
          <a:xfrm>
            <a:off x="358103" y="4193749"/>
            <a:ext cx="2780240" cy="1384995"/>
          </a:xfrm>
          <a:prstGeom prst="rect">
            <a:avLst/>
          </a:prstGeom>
        </p:spPr>
        <p:txBody>
          <a:bodyPr wrap="square">
            <a:spAutoFit/>
          </a:bodyPr>
          <a:lstStyle/>
          <a:p>
            <a:r>
              <a:rPr lang="en-US" sz="1400" dirty="0">
                <a:solidFill>
                  <a:srgbClr val="7030A0"/>
                </a:solidFill>
              </a:rPr>
              <a:t>“L” in the routing table is a new </a:t>
            </a:r>
          </a:p>
          <a:p>
            <a:r>
              <a:rPr lang="en-US" sz="1400" dirty="0">
                <a:solidFill>
                  <a:srgbClr val="7030A0"/>
                </a:solidFill>
              </a:rPr>
              <a:t>identifier which indicates the specific address assigned to an interface, as opposed to “C” which only displays</a:t>
            </a:r>
          </a:p>
          <a:p>
            <a:r>
              <a:rPr lang="en-US" sz="1400" dirty="0">
                <a:solidFill>
                  <a:srgbClr val="7030A0"/>
                </a:solidFill>
              </a:rPr>
              <a:t>the subnet.</a:t>
            </a:r>
          </a:p>
        </p:txBody>
      </p:sp>
      <p:sp>
        <p:nvSpPr>
          <p:cNvPr id="4" name="Rounded Rectangle 3"/>
          <p:cNvSpPr/>
          <p:nvPr/>
        </p:nvSpPr>
        <p:spPr>
          <a:xfrm>
            <a:off x="3506633" y="3896826"/>
            <a:ext cx="2007475" cy="383616"/>
          </a:xfrm>
          <a:prstGeom prst="roundRect">
            <a:avLst/>
          </a:prstGeom>
          <a:solidFill>
            <a:schemeClr val="tx2"/>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31" name="Rounded Rectangle 30"/>
          <p:cNvSpPr/>
          <p:nvPr/>
        </p:nvSpPr>
        <p:spPr>
          <a:xfrm>
            <a:off x="3506634" y="4280442"/>
            <a:ext cx="2007475" cy="383616"/>
          </a:xfrm>
          <a:prstGeom prst="roundRect">
            <a:avLst/>
          </a:prstGeom>
          <a:solidFill>
            <a:schemeClr val="bg2"/>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Tree>
    <p:extLst>
      <p:ext uri="{BB962C8B-B14F-4D97-AF65-F5344CB8AC3E}">
        <p14:creationId xmlns:p14="http://schemas.microsoft.com/office/powerpoint/2010/main" val="1994663027"/>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65" y="0"/>
            <a:ext cx="8588861" cy="838200"/>
          </a:xfrm>
        </p:spPr>
        <p:txBody>
          <a:bodyPr/>
          <a:lstStyle/>
          <a:p>
            <a:pPr algn="ctr"/>
            <a:r>
              <a:rPr lang="en-US" dirty="0"/>
              <a:t>Next Hop/Recursive Static Route</a:t>
            </a:r>
          </a:p>
        </p:txBody>
      </p:sp>
      <p:sp>
        <p:nvSpPr>
          <p:cNvPr id="3" name="Text Placeholder 2"/>
          <p:cNvSpPr>
            <a:spLocks noGrp="1"/>
          </p:cNvSpPr>
          <p:nvPr>
            <p:ph type="body" sz="quarter" idx="10"/>
          </p:nvPr>
        </p:nvSpPr>
        <p:spPr>
          <a:xfrm>
            <a:off x="219973" y="935798"/>
            <a:ext cx="8577072" cy="5217160"/>
          </a:xfrm>
        </p:spPr>
        <p:txBody>
          <a:bodyPr/>
          <a:lstStyle/>
          <a:p>
            <a:pPr marL="749300" lvl="1" indent="-342900">
              <a:buFont typeface="Arial" pitchFamily="34" charset="0"/>
              <a:buChar char="•"/>
            </a:pPr>
            <a:r>
              <a:rPr lang="en-US" sz="2000" dirty="0" smtClean="0"/>
              <a:t>In a next-hop static route, the IPv6 address of the neighboring router is specified.</a:t>
            </a:r>
            <a:endParaRPr lang="en-US" sz="2000" dirty="0"/>
          </a:p>
          <a:p>
            <a:pPr marL="749300" lvl="1" indent="-342900">
              <a:buFont typeface="Arial" pitchFamily="34" charset="0"/>
              <a:buChar char="•"/>
            </a:pPr>
            <a:r>
              <a:rPr lang="en-US" sz="2000" dirty="0" smtClean="0"/>
              <a:t>The output interface is derived from the next hop.</a:t>
            </a:r>
          </a:p>
          <a:p>
            <a:pPr marL="749300" lvl="1" indent="-342900">
              <a:buFont typeface="Arial" pitchFamily="34" charset="0"/>
              <a:buChar char="•"/>
            </a:pPr>
            <a:r>
              <a:rPr lang="en-US" sz="2000" dirty="0" smtClean="0"/>
              <a:t>Before any packet is forwarded by router, </a:t>
            </a:r>
            <a:r>
              <a:rPr lang="en-US" sz="2000" dirty="0"/>
              <a:t>the routing table process must determine the exit interface to use to </a:t>
            </a:r>
            <a:r>
              <a:rPr lang="en-US" sz="2000" dirty="0" smtClean="0"/>
              <a:t>in order to forward </a:t>
            </a:r>
            <a:r>
              <a:rPr lang="en-US" sz="2000" dirty="0"/>
              <a:t>the packet. This causes the router to take a second look at the routing table to determine the exit interface for the destination network.</a:t>
            </a:r>
            <a:endParaRPr lang="en-US" sz="2000" dirty="0" smtClean="0"/>
          </a:p>
        </p:txBody>
      </p:sp>
      <p:sp>
        <p:nvSpPr>
          <p:cNvPr id="25" name="Freeform 9"/>
          <p:cNvSpPr>
            <a:spLocks/>
          </p:cNvSpPr>
          <p:nvPr/>
        </p:nvSpPr>
        <p:spPr bwMode="auto">
          <a:xfrm>
            <a:off x="3443912" y="3944655"/>
            <a:ext cx="2129223" cy="124638"/>
          </a:xfrm>
          <a:custGeom>
            <a:avLst/>
            <a:gdLst>
              <a:gd name="T0" fmla="*/ 0 w 2017"/>
              <a:gd name="T1" fmla="*/ 0 h 97"/>
              <a:gd name="T2" fmla="*/ 1008 w 2017"/>
              <a:gd name="T3" fmla="*/ 0 h 97"/>
              <a:gd name="T4" fmla="*/ 912 w 2017"/>
              <a:gd name="T5" fmla="*/ 96 h 97"/>
              <a:gd name="T6" fmla="*/ 2016 w 2017"/>
              <a:gd name="T7" fmla="*/ 96 h 97"/>
            </a:gdLst>
            <a:ahLst/>
            <a:cxnLst>
              <a:cxn ang="0">
                <a:pos x="T0" y="T1"/>
              </a:cxn>
              <a:cxn ang="0">
                <a:pos x="T2" y="T3"/>
              </a:cxn>
              <a:cxn ang="0">
                <a:pos x="T4" y="T5"/>
              </a:cxn>
              <a:cxn ang="0">
                <a:pos x="T6" y="T7"/>
              </a:cxn>
            </a:cxnLst>
            <a:rect l="0" t="0" r="r" b="b"/>
            <a:pathLst>
              <a:path w="2017" h="97">
                <a:moveTo>
                  <a:pt x="0" y="0"/>
                </a:moveTo>
                <a:lnTo>
                  <a:pt x="1008" y="0"/>
                </a:lnTo>
                <a:lnTo>
                  <a:pt x="912" y="96"/>
                </a:lnTo>
                <a:lnTo>
                  <a:pt x="2016" y="96"/>
                </a:lnTo>
              </a:path>
            </a:pathLst>
          </a:custGeom>
          <a:noFill/>
          <a:ln w="25400" cap="rnd" cmpd="sng">
            <a:solidFill>
              <a:srgbClr val="CF0E30"/>
            </a:solidFill>
            <a:prstDash val="solid"/>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pic>
        <p:nvPicPr>
          <p:cNvPr id="26"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49750" y="3743856"/>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91630" y="3743856"/>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7150" y="3362856"/>
            <a:ext cx="907668" cy="38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8048" y="4275669"/>
            <a:ext cx="907668" cy="38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98092" y="3373175"/>
            <a:ext cx="1995058" cy="1208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 name="TextBox 30"/>
          <p:cNvSpPr txBox="1"/>
          <p:nvPr/>
        </p:nvSpPr>
        <p:spPr>
          <a:xfrm>
            <a:off x="2700072" y="4017509"/>
            <a:ext cx="753540" cy="276999"/>
          </a:xfrm>
          <a:prstGeom prst="rect">
            <a:avLst/>
          </a:prstGeom>
          <a:noFill/>
        </p:spPr>
        <p:txBody>
          <a:bodyPr wrap="none" rtlCol="0">
            <a:spAutoFit/>
          </a:bodyPr>
          <a:lstStyle/>
          <a:p>
            <a:r>
              <a:rPr lang="en-US" sz="1200" b="1" dirty="0" smtClean="0">
                <a:solidFill>
                  <a:schemeClr val="bg1"/>
                </a:solidFill>
              </a:rPr>
              <a:t>Branch-2</a:t>
            </a:r>
            <a:endParaRPr lang="en-US" sz="1200" b="1" dirty="0">
              <a:solidFill>
                <a:schemeClr val="bg1"/>
              </a:solidFill>
            </a:endParaRPr>
          </a:p>
        </p:txBody>
      </p:sp>
      <p:sp>
        <p:nvSpPr>
          <p:cNvPr id="32" name="TextBox 31"/>
          <p:cNvSpPr txBox="1"/>
          <p:nvPr/>
        </p:nvSpPr>
        <p:spPr>
          <a:xfrm>
            <a:off x="3487950" y="3743856"/>
            <a:ext cx="1306768" cy="246221"/>
          </a:xfrm>
          <a:prstGeom prst="rect">
            <a:avLst/>
          </a:prstGeom>
          <a:noFill/>
        </p:spPr>
        <p:txBody>
          <a:bodyPr wrap="none" rtlCol="0">
            <a:spAutoFit/>
          </a:bodyPr>
          <a:lstStyle/>
          <a:p>
            <a:r>
              <a:rPr lang="en-US" sz="1000" b="1" dirty="0" smtClean="0">
                <a:solidFill>
                  <a:schemeClr val="bg2"/>
                </a:solidFill>
              </a:rPr>
              <a:t>2001:DB8:A::2/127</a:t>
            </a:r>
            <a:endParaRPr lang="en-US" sz="1000" b="1" dirty="0">
              <a:solidFill>
                <a:schemeClr val="bg2"/>
              </a:solidFill>
            </a:endParaRPr>
          </a:p>
        </p:txBody>
      </p:sp>
      <p:sp>
        <p:nvSpPr>
          <p:cNvPr id="33" name="TextBox 32"/>
          <p:cNvSpPr txBox="1"/>
          <p:nvPr/>
        </p:nvSpPr>
        <p:spPr>
          <a:xfrm>
            <a:off x="4358764" y="4056913"/>
            <a:ext cx="1306768" cy="246221"/>
          </a:xfrm>
          <a:prstGeom prst="rect">
            <a:avLst/>
          </a:prstGeom>
          <a:noFill/>
        </p:spPr>
        <p:txBody>
          <a:bodyPr wrap="none" rtlCol="0">
            <a:spAutoFit/>
          </a:bodyPr>
          <a:lstStyle/>
          <a:p>
            <a:r>
              <a:rPr lang="en-US" sz="1000" b="1" dirty="0" smtClean="0">
                <a:solidFill>
                  <a:schemeClr val="bg2"/>
                </a:solidFill>
              </a:rPr>
              <a:t>2001:DB8:A::3/127</a:t>
            </a:r>
            <a:endParaRPr lang="en-US" sz="1000" b="1" dirty="0">
              <a:solidFill>
                <a:schemeClr val="bg2"/>
              </a:solidFill>
            </a:endParaRPr>
          </a:p>
        </p:txBody>
      </p:sp>
      <p:sp>
        <p:nvSpPr>
          <p:cNvPr id="34" name="Line 47"/>
          <p:cNvSpPr>
            <a:spLocks noChangeShapeType="1"/>
          </p:cNvSpPr>
          <p:nvPr/>
        </p:nvSpPr>
        <p:spPr bwMode="auto">
          <a:xfrm>
            <a:off x="1727994" y="3554149"/>
            <a:ext cx="921755" cy="312817"/>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35" name="Line 47"/>
          <p:cNvSpPr>
            <a:spLocks noChangeShapeType="1"/>
          </p:cNvSpPr>
          <p:nvPr/>
        </p:nvSpPr>
        <p:spPr bwMode="auto">
          <a:xfrm flipV="1">
            <a:off x="1804818" y="4124856"/>
            <a:ext cx="844932" cy="228600"/>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36" name="TextBox 35"/>
          <p:cNvSpPr txBox="1"/>
          <p:nvPr/>
        </p:nvSpPr>
        <p:spPr>
          <a:xfrm>
            <a:off x="744750" y="3726235"/>
            <a:ext cx="1213794" cy="246221"/>
          </a:xfrm>
          <a:prstGeom prst="rect">
            <a:avLst/>
          </a:prstGeom>
          <a:noFill/>
        </p:spPr>
        <p:txBody>
          <a:bodyPr wrap="none" rtlCol="0">
            <a:spAutoFit/>
          </a:bodyPr>
          <a:lstStyle/>
          <a:p>
            <a:r>
              <a:rPr lang="en-US" sz="1000" b="1" dirty="0" smtClean="0">
                <a:solidFill>
                  <a:schemeClr val="bg2"/>
                </a:solidFill>
              </a:rPr>
              <a:t>2001:DB8:2</a:t>
            </a:r>
            <a:r>
              <a:rPr lang="en-US" sz="1000" b="1" dirty="0" smtClean="0">
                <a:solidFill>
                  <a:schemeClr val="bg2"/>
                </a:solidFill>
              </a:rPr>
              <a:t>::1/64</a:t>
            </a:r>
            <a:endParaRPr lang="en-US" sz="1000" b="1" dirty="0">
              <a:solidFill>
                <a:schemeClr val="bg2"/>
              </a:solidFill>
            </a:endParaRPr>
          </a:p>
        </p:txBody>
      </p:sp>
      <p:sp>
        <p:nvSpPr>
          <p:cNvPr id="37" name="TextBox 36"/>
          <p:cNvSpPr txBox="1"/>
          <p:nvPr/>
        </p:nvSpPr>
        <p:spPr>
          <a:xfrm>
            <a:off x="753247" y="4640635"/>
            <a:ext cx="1213794" cy="246221"/>
          </a:xfrm>
          <a:prstGeom prst="rect">
            <a:avLst/>
          </a:prstGeom>
          <a:noFill/>
        </p:spPr>
        <p:txBody>
          <a:bodyPr wrap="none" rtlCol="0">
            <a:spAutoFit/>
          </a:bodyPr>
          <a:lstStyle/>
          <a:p>
            <a:r>
              <a:rPr lang="en-US" sz="1000" b="1" dirty="0" smtClean="0">
                <a:solidFill>
                  <a:schemeClr val="bg2"/>
                </a:solidFill>
              </a:rPr>
              <a:t>2001:DB8:3::1/64</a:t>
            </a:r>
            <a:endParaRPr lang="en-US" sz="1000" b="1" dirty="0">
              <a:solidFill>
                <a:schemeClr val="bg2"/>
              </a:solidFill>
            </a:endParaRPr>
          </a:p>
        </p:txBody>
      </p:sp>
      <p:sp>
        <p:nvSpPr>
          <p:cNvPr id="38" name="TextBox 37"/>
          <p:cNvSpPr txBox="1"/>
          <p:nvPr/>
        </p:nvSpPr>
        <p:spPr>
          <a:xfrm>
            <a:off x="3487950" y="3954835"/>
            <a:ext cx="551754" cy="246221"/>
          </a:xfrm>
          <a:prstGeom prst="rect">
            <a:avLst/>
          </a:prstGeom>
          <a:noFill/>
        </p:spPr>
        <p:txBody>
          <a:bodyPr wrap="none" rtlCol="0">
            <a:spAutoFit/>
          </a:bodyPr>
          <a:lstStyle/>
          <a:p>
            <a:r>
              <a:rPr lang="en-US" sz="1000" b="1" dirty="0" smtClean="0">
                <a:solidFill>
                  <a:schemeClr val="bg2"/>
                </a:solidFill>
              </a:rPr>
              <a:t>S0/0/0</a:t>
            </a:r>
            <a:endParaRPr lang="en-US" sz="1000" b="1" dirty="0">
              <a:solidFill>
                <a:schemeClr val="bg2"/>
              </a:solidFill>
            </a:endParaRPr>
          </a:p>
        </p:txBody>
      </p:sp>
      <p:sp>
        <p:nvSpPr>
          <p:cNvPr id="39" name="TextBox 38"/>
          <p:cNvSpPr txBox="1"/>
          <p:nvPr/>
        </p:nvSpPr>
        <p:spPr>
          <a:xfrm>
            <a:off x="5094240" y="3861383"/>
            <a:ext cx="551754" cy="246221"/>
          </a:xfrm>
          <a:prstGeom prst="rect">
            <a:avLst/>
          </a:prstGeom>
          <a:noFill/>
        </p:spPr>
        <p:txBody>
          <a:bodyPr wrap="none" rtlCol="0">
            <a:spAutoFit/>
          </a:bodyPr>
          <a:lstStyle/>
          <a:p>
            <a:r>
              <a:rPr lang="en-US" sz="1000" b="1" dirty="0" smtClean="0">
                <a:solidFill>
                  <a:schemeClr val="bg2"/>
                </a:solidFill>
              </a:rPr>
              <a:t>S0/0/1</a:t>
            </a:r>
            <a:endParaRPr lang="en-US" sz="1000" b="1" dirty="0">
              <a:solidFill>
                <a:schemeClr val="bg2"/>
              </a:solidFill>
            </a:endParaRPr>
          </a:p>
        </p:txBody>
      </p:sp>
      <p:sp>
        <p:nvSpPr>
          <p:cNvPr id="40" name="TextBox 39"/>
          <p:cNvSpPr txBox="1"/>
          <p:nvPr/>
        </p:nvSpPr>
        <p:spPr>
          <a:xfrm>
            <a:off x="7069350" y="3743856"/>
            <a:ext cx="966931" cy="369332"/>
          </a:xfrm>
          <a:prstGeom prst="rect">
            <a:avLst/>
          </a:prstGeom>
          <a:noFill/>
        </p:spPr>
        <p:txBody>
          <a:bodyPr wrap="none" rtlCol="0">
            <a:spAutoFit/>
          </a:bodyPr>
          <a:lstStyle/>
          <a:p>
            <a:r>
              <a:rPr lang="en-US" dirty="0" smtClean="0">
                <a:solidFill>
                  <a:schemeClr val="bg2"/>
                </a:solidFill>
              </a:rPr>
              <a:t>Internet</a:t>
            </a:r>
            <a:endParaRPr lang="en-US" dirty="0">
              <a:solidFill>
                <a:schemeClr val="bg2"/>
              </a:solidFill>
            </a:endParaRPr>
          </a:p>
        </p:txBody>
      </p:sp>
      <p:sp>
        <p:nvSpPr>
          <p:cNvPr id="41" name="TextBox 40"/>
          <p:cNvSpPr txBox="1"/>
          <p:nvPr/>
        </p:nvSpPr>
        <p:spPr>
          <a:xfrm>
            <a:off x="6441396" y="3896256"/>
            <a:ext cx="551754" cy="246221"/>
          </a:xfrm>
          <a:prstGeom prst="rect">
            <a:avLst/>
          </a:prstGeom>
          <a:noFill/>
        </p:spPr>
        <p:txBody>
          <a:bodyPr wrap="none" rtlCol="0">
            <a:spAutoFit/>
          </a:bodyPr>
          <a:lstStyle/>
          <a:p>
            <a:r>
              <a:rPr lang="en-US" sz="1000" b="1" dirty="0" smtClean="0">
                <a:solidFill>
                  <a:schemeClr val="bg2"/>
                </a:solidFill>
              </a:rPr>
              <a:t>S0/0/0</a:t>
            </a:r>
            <a:endParaRPr lang="en-US" sz="1000" b="1" dirty="0">
              <a:solidFill>
                <a:schemeClr val="bg2"/>
              </a:solidFill>
            </a:endParaRPr>
          </a:p>
        </p:txBody>
      </p:sp>
      <p:sp>
        <p:nvSpPr>
          <p:cNvPr id="42" name="TextBox 41"/>
          <p:cNvSpPr txBox="1"/>
          <p:nvPr/>
        </p:nvSpPr>
        <p:spPr>
          <a:xfrm>
            <a:off x="5663080" y="4008883"/>
            <a:ext cx="753540" cy="276999"/>
          </a:xfrm>
          <a:prstGeom prst="rect">
            <a:avLst/>
          </a:prstGeom>
          <a:noFill/>
        </p:spPr>
        <p:txBody>
          <a:bodyPr wrap="none" rtlCol="0">
            <a:spAutoFit/>
          </a:bodyPr>
          <a:lstStyle/>
          <a:p>
            <a:r>
              <a:rPr lang="en-US" sz="1200" b="1" dirty="0" smtClean="0">
                <a:solidFill>
                  <a:schemeClr val="bg1"/>
                </a:solidFill>
              </a:rPr>
              <a:t>Branch-1</a:t>
            </a:r>
            <a:endParaRPr lang="en-US" sz="1200" b="1" dirty="0">
              <a:solidFill>
                <a:schemeClr val="bg1"/>
              </a:solidFill>
            </a:endParaRPr>
          </a:p>
        </p:txBody>
      </p:sp>
      <p:sp>
        <p:nvSpPr>
          <p:cNvPr id="43" name="TextBox 42"/>
          <p:cNvSpPr txBox="1"/>
          <p:nvPr/>
        </p:nvSpPr>
        <p:spPr>
          <a:xfrm>
            <a:off x="943027" y="3517988"/>
            <a:ext cx="569387" cy="276999"/>
          </a:xfrm>
          <a:prstGeom prst="rect">
            <a:avLst/>
          </a:prstGeom>
          <a:noFill/>
        </p:spPr>
        <p:txBody>
          <a:bodyPr wrap="none" rtlCol="0">
            <a:spAutoFit/>
          </a:bodyPr>
          <a:lstStyle/>
          <a:p>
            <a:r>
              <a:rPr lang="en-US" sz="1200" b="1" dirty="0" smtClean="0">
                <a:solidFill>
                  <a:schemeClr val="bg1"/>
                </a:solidFill>
              </a:rPr>
              <a:t>LAN-1</a:t>
            </a:r>
            <a:endParaRPr lang="en-US" sz="1200" b="1" dirty="0">
              <a:solidFill>
                <a:schemeClr val="bg1"/>
              </a:solidFill>
            </a:endParaRPr>
          </a:p>
        </p:txBody>
      </p:sp>
      <p:sp>
        <p:nvSpPr>
          <p:cNvPr id="44" name="TextBox 43"/>
          <p:cNvSpPr txBox="1"/>
          <p:nvPr/>
        </p:nvSpPr>
        <p:spPr>
          <a:xfrm>
            <a:off x="973350" y="4429656"/>
            <a:ext cx="569387" cy="276999"/>
          </a:xfrm>
          <a:prstGeom prst="rect">
            <a:avLst/>
          </a:prstGeom>
          <a:noFill/>
        </p:spPr>
        <p:txBody>
          <a:bodyPr wrap="none" rtlCol="0">
            <a:spAutoFit/>
          </a:bodyPr>
          <a:lstStyle/>
          <a:p>
            <a:r>
              <a:rPr lang="en-US" sz="1200" b="1" dirty="0" smtClean="0">
                <a:solidFill>
                  <a:schemeClr val="bg1"/>
                </a:solidFill>
              </a:rPr>
              <a:t>LAN-2</a:t>
            </a:r>
            <a:endParaRPr lang="en-US" sz="1200" b="1" dirty="0">
              <a:solidFill>
                <a:schemeClr val="bg1"/>
              </a:solidFill>
            </a:endParaRPr>
          </a:p>
        </p:txBody>
      </p:sp>
      <p:sp>
        <p:nvSpPr>
          <p:cNvPr id="45" name="Right Arrow 44"/>
          <p:cNvSpPr/>
          <p:nvPr/>
        </p:nvSpPr>
        <p:spPr>
          <a:xfrm>
            <a:off x="523088" y="5207994"/>
            <a:ext cx="17526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589573" y="5311810"/>
            <a:ext cx="1457515" cy="276999"/>
          </a:xfrm>
          <a:prstGeom prst="rect">
            <a:avLst/>
          </a:prstGeom>
          <a:noFill/>
        </p:spPr>
        <p:txBody>
          <a:bodyPr wrap="none" rtlCol="0">
            <a:spAutoFit/>
          </a:bodyPr>
          <a:lstStyle/>
          <a:p>
            <a:r>
              <a:rPr lang="en-US" sz="1200" b="1" dirty="0" smtClean="0">
                <a:solidFill>
                  <a:schemeClr val="bg1"/>
                </a:solidFill>
              </a:rPr>
              <a:t>Next Hop/Recursive</a:t>
            </a:r>
            <a:endParaRPr lang="en-US" sz="1200" b="1" dirty="0">
              <a:solidFill>
                <a:schemeClr val="bg1"/>
              </a:solidFill>
            </a:endParaRPr>
          </a:p>
        </p:txBody>
      </p:sp>
      <p:sp>
        <p:nvSpPr>
          <p:cNvPr id="47" name="Rectangle 46"/>
          <p:cNvSpPr/>
          <p:nvPr/>
        </p:nvSpPr>
        <p:spPr>
          <a:xfrm>
            <a:off x="2349007" y="5157969"/>
            <a:ext cx="6461185" cy="646331"/>
          </a:xfrm>
          <a:prstGeom prst="rect">
            <a:avLst/>
          </a:prstGeom>
        </p:spPr>
        <p:txBody>
          <a:bodyPr wrap="square">
            <a:spAutoFit/>
          </a:bodyPr>
          <a:lstStyle/>
          <a:p>
            <a:r>
              <a:rPr lang="en-US" dirty="0" smtClean="0">
                <a:solidFill>
                  <a:schemeClr val="bg2"/>
                </a:solidFill>
              </a:rPr>
              <a:t>Branch-1(</a:t>
            </a:r>
            <a:r>
              <a:rPr lang="en-US" dirty="0" err="1" smtClean="0">
                <a:solidFill>
                  <a:schemeClr val="bg2"/>
                </a:solidFill>
              </a:rPr>
              <a:t>config</a:t>
            </a:r>
            <a:r>
              <a:rPr lang="en-US" dirty="0" smtClean="0">
                <a:solidFill>
                  <a:schemeClr val="bg2"/>
                </a:solidFill>
              </a:rPr>
              <a:t>)# ipv6 route 2001:DB8:2</a:t>
            </a:r>
            <a:r>
              <a:rPr lang="en-US" dirty="0" smtClean="0">
                <a:solidFill>
                  <a:schemeClr val="bg2"/>
                </a:solidFill>
              </a:rPr>
              <a:t>::1/64</a:t>
            </a:r>
            <a:r>
              <a:rPr lang="en-US" dirty="0" smtClean="0"/>
              <a:t> </a:t>
            </a:r>
            <a:r>
              <a:rPr lang="en-US" dirty="0" smtClean="0">
                <a:solidFill>
                  <a:srgbClr val="0070C0"/>
                </a:solidFill>
              </a:rPr>
              <a:t>2001:DB8:A::2 </a:t>
            </a:r>
          </a:p>
          <a:p>
            <a:r>
              <a:rPr lang="en-US" dirty="0" smtClean="0">
                <a:solidFill>
                  <a:schemeClr val="bg2"/>
                </a:solidFill>
              </a:rPr>
              <a:t>Branch-1(</a:t>
            </a:r>
            <a:r>
              <a:rPr lang="en-US" dirty="0" err="1" smtClean="0">
                <a:solidFill>
                  <a:schemeClr val="bg2"/>
                </a:solidFill>
              </a:rPr>
              <a:t>config</a:t>
            </a:r>
            <a:r>
              <a:rPr lang="en-US" dirty="0" smtClean="0">
                <a:solidFill>
                  <a:schemeClr val="bg2"/>
                </a:solidFill>
              </a:rPr>
              <a:t>)# ipv6 route 2001:DB8:3</a:t>
            </a:r>
            <a:r>
              <a:rPr lang="en-US" dirty="0" smtClean="0">
                <a:solidFill>
                  <a:schemeClr val="bg2"/>
                </a:solidFill>
              </a:rPr>
              <a:t>::1/64 </a:t>
            </a:r>
            <a:r>
              <a:rPr lang="en-US" dirty="0" smtClean="0">
                <a:solidFill>
                  <a:srgbClr val="0070C0"/>
                </a:solidFill>
              </a:rPr>
              <a:t>2001:DB8:A::2 </a:t>
            </a:r>
            <a:endParaRPr lang="en-US" dirty="0">
              <a:solidFill>
                <a:srgbClr val="0070C0"/>
              </a:solidFill>
            </a:endParaRPr>
          </a:p>
        </p:txBody>
      </p:sp>
    </p:spTree>
    <p:extLst>
      <p:ext uri="{BB962C8B-B14F-4D97-AF65-F5344CB8AC3E}">
        <p14:creationId xmlns:p14="http://schemas.microsoft.com/office/powerpoint/2010/main" val="1994663027"/>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402" y="0"/>
            <a:ext cx="8588861" cy="838200"/>
          </a:xfrm>
        </p:spPr>
        <p:txBody>
          <a:bodyPr/>
          <a:lstStyle/>
          <a:p>
            <a:pPr algn="ctr"/>
            <a:r>
              <a:rPr lang="en-US" dirty="0"/>
              <a:t>Next Hop/Recursive Static Route</a:t>
            </a:r>
          </a:p>
        </p:txBody>
      </p:sp>
      <p:sp>
        <p:nvSpPr>
          <p:cNvPr id="23" name="TextBox 22"/>
          <p:cNvSpPr txBox="1"/>
          <p:nvPr/>
        </p:nvSpPr>
        <p:spPr>
          <a:xfrm>
            <a:off x="1695271" y="2412522"/>
            <a:ext cx="6583854" cy="646331"/>
          </a:xfrm>
          <a:prstGeom prst="rect">
            <a:avLst/>
          </a:prstGeom>
          <a:noFill/>
        </p:spPr>
        <p:txBody>
          <a:bodyPr wrap="none" rtlCol="0">
            <a:spAutoFit/>
          </a:bodyPr>
          <a:lstStyle/>
          <a:p>
            <a:r>
              <a:rPr lang="en-US" dirty="0" smtClean="0">
                <a:solidFill>
                  <a:schemeClr val="bg2"/>
                </a:solidFill>
              </a:rPr>
              <a:t>Branch-1(</a:t>
            </a:r>
            <a:r>
              <a:rPr lang="en-US" dirty="0" err="1" smtClean="0">
                <a:solidFill>
                  <a:schemeClr val="bg2"/>
                </a:solidFill>
              </a:rPr>
              <a:t>config</a:t>
            </a:r>
            <a:r>
              <a:rPr lang="en-US" dirty="0" smtClean="0">
                <a:solidFill>
                  <a:schemeClr val="bg2"/>
                </a:solidFill>
              </a:rPr>
              <a:t>)# ipv6 route 2001:DB8:2</a:t>
            </a:r>
            <a:r>
              <a:rPr lang="en-US" dirty="0" smtClean="0">
                <a:solidFill>
                  <a:schemeClr val="bg2"/>
                </a:solidFill>
              </a:rPr>
              <a:t>::1/64 </a:t>
            </a:r>
            <a:r>
              <a:rPr lang="en-US" dirty="0" smtClean="0">
                <a:solidFill>
                  <a:srgbClr val="0070C0"/>
                </a:solidFill>
              </a:rPr>
              <a:t>2001:DB8:A::2 </a:t>
            </a:r>
          </a:p>
          <a:p>
            <a:r>
              <a:rPr lang="en-US" dirty="0" smtClean="0">
                <a:solidFill>
                  <a:schemeClr val="bg2"/>
                </a:solidFill>
              </a:rPr>
              <a:t>Branch-1(</a:t>
            </a:r>
            <a:r>
              <a:rPr lang="en-US" dirty="0" err="1" smtClean="0">
                <a:solidFill>
                  <a:schemeClr val="bg2"/>
                </a:solidFill>
              </a:rPr>
              <a:t>config</a:t>
            </a:r>
            <a:r>
              <a:rPr lang="en-US" dirty="0">
                <a:solidFill>
                  <a:schemeClr val="bg2"/>
                </a:solidFill>
              </a:rPr>
              <a:t>)# </a:t>
            </a:r>
            <a:r>
              <a:rPr lang="en-US" dirty="0" smtClean="0">
                <a:solidFill>
                  <a:schemeClr val="bg2"/>
                </a:solidFill>
              </a:rPr>
              <a:t>ipv6 </a:t>
            </a:r>
            <a:r>
              <a:rPr lang="en-US" dirty="0">
                <a:solidFill>
                  <a:schemeClr val="bg2"/>
                </a:solidFill>
              </a:rPr>
              <a:t>route </a:t>
            </a:r>
            <a:r>
              <a:rPr lang="en-US" dirty="0" smtClean="0">
                <a:solidFill>
                  <a:schemeClr val="bg2"/>
                </a:solidFill>
              </a:rPr>
              <a:t>2001:DB8:3</a:t>
            </a:r>
            <a:r>
              <a:rPr lang="en-US" dirty="0" smtClean="0">
                <a:solidFill>
                  <a:schemeClr val="bg2"/>
                </a:solidFill>
              </a:rPr>
              <a:t>::1/64 </a:t>
            </a:r>
            <a:r>
              <a:rPr lang="en-US" dirty="0">
                <a:solidFill>
                  <a:srgbClr val="0070C0"/>
                </a:solidFill>
              </a:rPr>
              <a:t>2001:DB8:A</a:t>
            </a:r>
            <a:r>
              <a:rPr lang="en-US" dirty="0" smtClean="0">
                <a:solidFill>
                  <a:srgbClr val="0070C0"/>
                </a:solidFill>
              </a:rPr>
              <a:t>::2 </a:t>
            </a:r>
            <a:endParaRPr lang="en-US" dirty="0">
              <a:solidFill>
                <a:srgbClr val="0070C0"/>
              </a:solidFill>
            </a:endParaRPr>
          </a:p>
        </p:txBody>
      </p:sp>
      <p:sp>
        <p:nvSpPr>
          <p:cNvPr id="25" name="Right Arrow 24"/>
          <p:cNvSpPr/>
          <p:nvPr/>
        </p:nvSpPr>
        <p:spPr>
          <a:xfrm>
            <a:off x="1667774" y="3433019"/>
            <a:ext cx="17526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1649088" y="3536836"/>
            <a:ext cx="1457515" cy="276999"/>
          </a:xfrm>
          <a:prstGeom prst="rect">
            <a:avLst/>
          </a:prstGeom>
          <a:noFill/>
        </p:spPr>
        <p:txBody>
          <a:bodyPr wrap="none" rtlCol="0">
            <a:spAutoFit/>
          </a:bodyPr>
          <a:lstStyle/>
          <a:p>
            <a:r>
              <a:rPr lang="en-US" sz="1200" b="1" dirty="0" smtClean="0">
                <a:solidFill>
                  <a:schemeClr val="bg1"/>
                </a:solidFill>
              </a:rPr>
              <a:t>Next Hop/Recursive</a:t>
            </a:r>
            <a:endParaRPr lang="en-US" sz="1200" b="1" dirty="0">
              <a:solidFill>
                <a:schemeClr val="bg1"/>
              </a:solidFill>
            </a:endParaRPr>
          </a:p>
        </p:txBody>
      </p:sp>
      <p:sp>
        <p:nvSpPr>
          <p:cNvPr id="29" name="TextBox 28"/>
          <p:cNvSpPr txBox="1"/>
          <p:nvPr/>
        </p:nvSpPr>
        <p:spPr>
          <a:xfrm>
            <a:off x="3488637" y="3079636"/>
            <a:ext cx="2217738" cy="3231654"/>
          </a:xfrm>
          <a:prstGeom prst="rect">
            <a:avLst/>
          </a:prstGeom>
          <a:noFill/>
          <a:ln>
            <a:solidFill>
              <a:schemeClr val="tx1"/>
            </a:solidFill>
          </a:ln>
        </p:spPr>
        <p:txBody>
          <a:bodyPr wrap="square" rtlCol="0">
            <a:spAutoFit/>
          </a:bodyPr>
          <a:lstStyle/>
          <a:p>
            <a:r>
              <a:rPr lang="en-US" sz="1200" dirty="0" smtClean="0">
                <a:solidFill>
                  <a:schemeClr val="bg2"/>
                </a:solidFill>
              </a:rPr>
              <a:t>Branch-1#show </a:t>
            </a:r>
            <a:r>
              <a:rPr lang="en-US" sz="1200" dirty="0">
                <a:solidFill>
                  <a:schemeClr val="bg2"/>
                </a:solidFill>
              </a:rPr>
              <a:t>ipv6 </a:t>
            </a:r>
            <a:r>
              <a:rPr lang="en-US" sz="1200" dirty="0" smtClean="0">
                <a:solidFill>
                  <a:schemeClr val="bg2"/>
                </a:solidFill>
              </a:rPr>
              <a:t>route</a:t>
            </a:r>
          </a:p>
          <a:p>
            <a:r>
              <a:rPr lang="en-US" sz="1200" b="1" dirty="0" smtClean="0">
                <a:solidFill>
                  <a:schemeClr val="bg2"/>
                </a:solidFill>
              </a:rPr>
              <a:t>      (Output Omitted)</a:t>
            </a:r>
            <a:endParaRPr lang="en-US" sz="1200" b="1" dirty="0">
              <a:solidFill>
                <a:schemeClr val="bg2"/>
              </a:solidFill>
            </a:endParaRPr>
          </a:p>
          <a:p>
            <a:r>
              <a:rPr lang="en-US" sz="1200" b="1" dirty="0" smtClean="0">
                <a:solidFill>
                  <a:srgbClr val="FF0000"/>
                </a:solidFill>
              </a:rPr>
              <a:t>S   </a:t>
            </a:r>
            <a:r>
              <a:rPr lang="en-US" sz="1200" b="1" dirty="0">
                <a:solidFill>
                  <a:srgbClr val="FF0000"/>
                </a:solidFill>
              </a:rPr>
              <a:t>2001:DB8:2</a:t>
            </a:r>
            <a:r>
              <a:rPr lang="en-US" sz="1200" b="1" dirty="0" smtClean="0">
                <a:solidFill>
                  <a:srgbClr val="FF0000"/>
                </a:solidFill>
              </a:rPr>
              <a:t>::/64 </a:t>
            </a:r>
            <a:r>
              <a:rPr lang="en-US" sz="1200" b="1" dirty="0">
                <a:solidFill>
                  <a:srgbClr val="FF0000"/>
                </a:solidFill>
              </a:rPr>
              <a:t>[1/0]</a:t>
            </a:r>
          </a:p>
          <a:p>
            <a:r>
              <a:rPr lang="en-US" sz="1200" b="1" dirty="0">
                <a:solidFill>
                  <a:srgbClr val="FF0000"/>
                </a:solidFill>
              </a:rPr>
              <a:t>     via 2001:DB8:A::2</a:t>
            </a:r>
          </a:p>
          <a:p>
            <a:r>
              <a:rPr lang="en-US" sz="1200" b="1" dirty="0">
                <a:solidFill>
                  <a:srgbClr val="FF0000"/>
                </a:solidFill>
              </a:rPr>
              <a:t>S   2001:DB8:3</a:t>
            </a:r>
            <a:r>
              <a:rPr lang="en-US" sz="1200" b="1" dirty="0" smtClean="0">
                <a:solidFill>
                  <a:srgbClr val="FF0000"/>
                </a:solidFill>
              </a:rPr>
              <a:t>::/64 </a:t>
            </a:r>
            <a:r>
              <a:rPr lang="en-US" sz="1200" b="1" dirty="0">
                <a:solidFill>
                  <a:srgbClr val="FF0000"/>
                </a:solidFill>
              </a:rPr>
              <a:t>[1/0]</a:t>
            </a:r>
          </a:p>
          <a:p>
            <a:r>
              <a:rPr lang="en-US" sz="1200" b="1" dirty="0">
                <a:solidFill>
                  <a:srgbClr val="FF0000"/>
                </a:solidFill>
              </a:rPr>
              <a:t>     via 2001:DB8:A::2</a:t>
            </a:r>
          </a:p>
          <a:p>
            <a:r>
              <a:rPr lang="en-US" sz="1200" dirty="0">
                <a:solidFill>
                  <a:schemeClr val="bg2"/>
                </a:solidFill>
              </a:rPr>
              <a:t>C   2001:DB8:A::2/127 [0/0]</a:t>
            </a:r>
          </a:p>
          <a:p>
            <a:r>
              <a:rPr lang="en-US" sz="1200" dirty="0">
                <a:solidFill>
                  <a:schemeClr val="bg2"/>
                </a:solidFill>
              </a:rPr>
              <a:t>     via ::, Serial0/0/1</a:t>
            </a:r>
          </a:p>
          <a:p>
            <a:r>
              <a:rPr lang="en-US" sz="1200" dirty="0">
                <a:solidFill>
                  <a:schemeClr val="bg2"/>
                </a:solidFill>
              </a:rPr>
              <a:t>L   2001:DB8:A::3/128 [0/0]</a:t>
            </a:r>
          </a:p>
          <a:p>
            <a:r>
              <a:rPr lang="en-US" sz="1200" dirty="0">
                <a:solidFill>
                  <a:schemeClr val="bg2"/>
                </a:solidFill>
              </a:rPr>
              <a:t>     via ::, Serial0/0/1</a:t>
            </a:r>
          </a:p>
          <a:p>
            <a:r>
              <a:rPr lang="en-US" sz="1200" dirty="0">
                <a:solidFill>
                  <a:schemeClr val="bg2"/>
                </a:solidFill>
              </a:rPr>
              <a:t>C   2001:DB8:B::/127 [0/0]</a:t>
            </a:r>
          </a:p>
          <a:p>
            <a:r>
              <a:rPr lang="en-US" sz="1200" dirty="0">
                <a:solidFill>
                  <a:schemeClr val="bg2"/>
                </a:solidFill>
              </a:rPr>
              <a:t>     via ::, Serial0/0/0</a:t>
            </a:r>
          </a:p>
          <a:p>
            <a:r>
              <a:rPr lang="en-US" sz="1200" dirty="0">
                <a:solidFill>
                  <a:schemeClr val="bg2"/>
                </a:solidFill>
              </a:rPr>
              <a:t>L   2001:DB8:B::/128 [0/0]</a:t>
            </a:r>
          </a:p>
          <a:p>
            <a:r>
              <a:rPr lang="en-US" sz="1200" dirty="0">
                <a:solidFill>
                  <a:schemeClr val="bg2"/>
                </a:solidFill>
              </a:rPr>
              <a:t>     via ::, Serial0/0/0</a:t>
            </a:r>
          </a:p>
          <a:p>
            <a:r>
              <a:rPr lang="en-US" sz="1200" dirty="0">
                <a:solidFill>
                  <a:schemeClr val="bg2"/>
                </a:solidFill>
              </a:rPr>
              <a:t>L   FF00::/8 [0/0]</a:t>
            </a:r>
          </a:p>
          <a:p>
            <a:r>
              <a:rPr lang="en-US" sz="1200" dirty="0">
                <a:solidFill>
                  <a:schemeClr val="bg2"/>
                </a:solidFill>
              </a:rPr>
              <a:t>     via ::, Null0</a:t>
            </a:r>
          </a:p>
          <a:p>
            <a:r>
              <a:rPr lang="en-US" sz="1200" dirty="0">
                <a:solidFill>
                  <a:schemeClr val="bg2"/>
                </a:solidFill>
              </a:rPr>
              <a:t>Branch-2#</a:t>
            </a:r>
          </a:p>
        </p:txBody>
      </p:sp>
      <p:sp>
        <p:nvSpPr>
          <p:cNvPr id="30" name="Freeform 9"/>
          <p:cNvSpPr>
            <a:spLocks/>
          </p:cNvSpPr>
          <p:nvPr/>
        </p:nvSpPr>
        <p:spPr bwMode="auto">
          <a:xfrm>
            <a:off x="3435276" y="1537882"/>
            <a:ext cx="2129223" cy="124638"/>
          </a:xfrm>
          <a:custGeom>
            <a:avLst/>
            <a:gdLst>
              <a:gd name="T0" fmla="*/ 0 w 2017"/>
              <a:gd name="T1" fmla="*/ 0 h 97"/>
              <a:gd name="T2" fmla="*/ 1008 w 2017"/>
              <a:gd name="T3" fmla="*/ 0 h 97"/>
              <a:gd name="T4" fmla="*/ 912 w 2017"/>
              <a:gd name="T5" fmla="*/ 96 h 97"/>
              <a:gd name="T6" fmla="*/ 2016 w 2017"/>
              <a:gd name="T7" fmla="*/ 96 h 97"/>
            </a:gdLst>
            <a:ahLst/>
            <a:cxnLst>
              <a:cxn ang="0">
                <a:pos x="T0" y="T1"/>
              </a:cxn>
              <a:cxn ang="0">
                <a:pos x="T2" y="T3"/>
              </a:cxn>
              <a:cxn ang="0">
                <a:pos x="T4" y="T5"/>
              </a:cxn>
              <a:cxn ang="0">
                <a:pos x="T6" y="T7"/>
              </a:cxn>
            </a:cxnLst>
            <a:rect l="0" t="0" r="r" b="b"/>
            <a:pathLst>
              <a:path w="2017" h="97">
                <a:moveTo>
                  <a:pt x="0" y="0"/>
                </a:moveTo>
                <a:lnTo>
                  <a:pt x="1008" y="0"/>
                </a:lnTo>
                <a:lnTo>
                  <a:pt x="912" y="96"/>
                </a:lnTo>
                <a:lnTo>
                  <a:pt x="2016" y="96"/>
                </a:lnTo>
              </a:path>
            </a:pathLst>
          </a:custGeom>
          <a:noFill/>
          <a:ln w="25400" cap="rnd" cmpd="sng">
            <a:solidFill>
              <a:srgbClr val="CF0E30"/>
            </a:solidFill>
            <a:prstDash val="solid"/>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pic>
        <p:nvPicPr>
          <p:cNvPr id="31"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41114" y="1337083"/>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82994" y="1337083"/>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8514" y="956083"/>
            <a:ext cx="907668" cy="38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9412" y="1868896"/>
            <a:ext cx="907668" cy="38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5"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89456" y="966402"/>
            <a:ext cx="1995058" cy="1208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 name="TextBox 35"/>
          <p:cNvSpPr txBox="1"/>
          <p:nvPr/>
        </p:nvSpPr>
        <p:spPr>
          <a:xfrm>
            <a:off x="2691436" y="1602110"/>
            <a:ext cx="753540" cy="276999"/>
          </a:xfrm>
          <a:prstGeom prst="rect">
            <a:avLst/>
          </a:prstGeom>
          <a:noFill/>
        </p:spPr>
        <p:txBody>
          <a:bodyPr wrap="none" rtlCol="0">
            <a:spAutoFit/>
          </a:bodyPr>
          <a:lstStyle/>
          <a:p>
            <a:r>
              <a:rPr lang="en-US" sz="1200" b="1" dirty="0" smtClean="0">
                <a:solidFill>
                  <a:schemeClr val="bg1"/>
                </a:solidFill>
              </a:rPr>
              <a:t>Branch-2</a:t>
            </a:r>
            <a:endParaRPr lang="en-US" sz="1200" b="1" dirty="0">
              <a:solidFill>
                <a:schemeClr val="bg1"/>
              </a:solidFill>
            </a:endParaRPr>
          </a:p>
        </p:txBody>
      </p:sp>
      <p:sp>
        <p:nvSpPr>
          <p:cNvPr id="37" name="TextBox 36"/>
          <p:cNvSpPr txBox="1"/>
          <p:nvPr/>
        </p:nvSpPr>
        <p:spPr>
          <a:xfrm>
            <a:off x="3479314" y="1337083"/>
            <a:ext cx="1306768" cy="246221"/>
          </a:xfrm>
          <a:prstGeom prst="rect">
            <a:avLst/>
          </a:prstGeom>
          <a:noFill/>
        </p:spPr>
        <p:txBody>
          <a:bodyPr wrap="none" rtlCol="0">
            <a:spAutoFit/>
          </a:bodyPr>
          <a:lstStyle/>
          <a:p>
            <a:r>
              <a:rPr lang="en-US" sz="1000" b="1" dirty="0" smtClean="0">
                <a:solidFill>
                  <a:schemeClr val="bg2"/>
                </a:solidFill>
              </a:rPr>
              <a:t>2001:DB8:A::2/127</a:t>
            </a:r>
            <a:endParaRPr lang="en-US" sz="1000" b="1" dirty="0">
              <a:solidFill>
                <a:schemeClr val="bg2"/>
              </a:solidFill>
            </a:endParaRPr>
          </a:p>
        </p:txBody>
      </p:sp>
      <p:sp>
        <p:nvSpPr>
          <p:cNvPr id="38" name="TextBox 37"/>
          <p:cNvSpPr txBox="1"/>
          <p:nvPr/>
        </p:nvSpPr>
        <p:spPr>
          <a:xfrm>
            <a:off x="4350128" y="1650140"/>
            <a:ext cx="1306768" cy="246221"/>
          </a:xfrm>
          <a:prstGeom prst="rect">
            <a:avLst/>
          </a:prstGeom>
          <a:noFill/>
        </p:spPr>
        <p:txBody>
          <a:bodyPr wrap="none" rtlCol="0">
            <a:spAutoFit/>
          </a:bodyPr>
          <a:lstStyle/>
          <a:p>
            <a:r>
              <a:rPr lang="en-US" sz="1000" b="1" dirty="0" smtClean="0">
                <a:solidFill>
                  <a:schemeClr val="bg2"/>
                </a:solidFill>
              </a:rPr>
              <a:t>2001:DB8:A::3/127</a:t>
            </a:r>
            <a:endParaRPr lang="en-US" sz="1000" b="1" dirty="0">
              <a:solidFill>
                <a:schemeClr val="bg2"/>
              </a:solidFill>
            </a:endParaRPr>
          </a:p>
        </p:txBody>
      </p:sp>
      <p:sp>
        <p:nvSpPr>
          <p:cNvPr id="39" name="Line 47"/>
          <p:cNvSpPr>
            <a:spLocks noChangeShapeType="1"/>
          </p:cNvSpPr>
          <p:nvPr/>
        </p:nvSpPr>
        <p:spPr bwMode="auto">
          <a:xfrm>
            <a:off x="1719358" y="1147376"/>
            <a:ext cx="921755" cy="312817"/>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40" name="Line 47"/>
          <p:cNvSpPr>
            <a:spLocks noChangeShapeType="1"/>
          </p:cNvSpPr>
          <p:nvPr/>
        </p:nvSpPr>
        <p:spPr bwMode="auto">
          <a:xfrm flipV="1">
            <a:off x="1796182" y="1718083"/>
            <a:ext cx="844932" cy="228600"/>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41" name="TextBox 40"/>
          <p:cNvSpPr txBox="1"/>
          <p:nvPr/>
        </p:nvSpPr>
        <p:spPr>
          <a:xfrm>
            <a:off x="736114" y="1319462"/>
            <a:ext cx="1213794" cy="246221"/>
          </a:xfrm>
          <a:prstGeom prst="rect">
            <a:avLst/>
          </a:prstGeom>
          <a:noFill/>
        </p:spPr>
        <p:txBody>
          <a:bodyPr wrap="none" rtlCol="0">
            <a:spAutoFit/>
          </a:bodyPr>
          <a:lstStyle/>
          <a:p>
            <a:r>
              <a:rPr lang="en-US" sz="1000" b="1" dirty="0" smtClean="0">
                <a:solidFill>
                  <a:schemeClr val="bg2"/>
                </a:solidFill>
              </a:rPr>
              <a:t>2001:DB8:2</a:t>
            </a:r>
            <a:r>
              <a:rPr lang="en-US" sz="1000" b="1" dirty="0" smtClean="0">
                <a:solidFill>
                  <a:schemeClr val="bg2"/>
                </a:solidFill>
              </a:rPr>
              <a:t>::1/64</a:t>
            </a:r>
            <a:endParaRPr lang="en-US" sz="1000" b="1" dirty="0">
              <a:solidFill>
                <a:schemeClr val="bg2"/>
              </a:solidFill>
            </a:endParaRPr>
          </a:p>
        </p:txBody>
      </p:sp>
      <p:sp>
        <p:nvSpPr>
          <p:cNvPr id="42" name="TextBox 41"/>
          <p:cNvSpPr txBox="1"/>
          <p:nvPr/>
        </p:nvSpPr>
        <p:spPr>
          <a:xfrm>
            <a:off x="744611" y="2233862"/>
            <a:ext cx="1213794" cy="246221"/>
          </a:xfrm>
          <a:prstGeom prst="rect">
            <a:avLst/>
          </a:prstGeom>
          <a:noFill/>
        </p:spPr>
        <p:txBody>
          <a:bodyPr wrap="none" rtlCol="0">
            <a:spAutoFit/>
          </a:bodyPr>
          <a:lstStyle/>
          <a:p>
            <a:r>
              <a:rPr lang="en-US" sz="1000" b="1" dirty="0" smtClean="0">
                <a:solidFill>
                  <a:schemeClr val="bg2"/>
                </a:solidFill>
              </a:rPr>
              <a:t>2001:DB8:3</a:t>
            </a:r>
            <a:r>
              <a:rPr lang="en-US" sz="1000" b="1" dirty="0" smtClean="0">
                <a:solidFill>
                  <a:schemeClr val="bg2"/>
                </a:solidFill>
              </a:rPr>
              <a:t>::1/64</a:t>
            </a:r>
            <a:endParaRPr lang="en-US" sz="1000" b="1" dirty="0">
              <a:solidFill>
                <a:schemeClr val="bg2"/>
              </a:solidFill>
            </a:endParaRPr>
          </a:p>
        </p:txBody>
      </p:sp>
      <p:sp>
        <p:nvSpPr>
          <p:cNvPr id="43" name="TextBox 42"/>
          <p:cNvSpPr txBox="1"/>
          <p:nvPr/>
        </p:nvSpPr>
        <p:spPr>
          <a:xfrm>
            <a:off x="3479314" y="1548062"/>
            <a:ext cx="551754" cy="246221"/>
          </a:xfrm>
          <a:prstGeom prst="rect">
            <a:avLst/>
          </a:prstGeom>
          <a:noFill/>
        </p:spPr>
        <p:txBody>
          <a:bodyPr wrap="none" rtlCol="0">
            <a:spAutoFit/>
          </a:bodyPr>
          <a:lstStyle/>
          <a:p>
            <a:r>
              <a:rPr lang="en-US" sz="1000" b="1" dirty="0" smtClean="0">
                <a:solidFill>
                  <a:schemeClr val="bg2"/>
                </a:solidFill>
              </a:rPr>
              <a:t>S0/0/0</a:t>
            </a:r>
            <a:endParaRPr lang="en-US" sz="1000" b="1" dirty="0">
              <a:solidFill>
                <a:schemeClr val="bg2"/>
              </a:solidFill>
            </a:endParaRPr>
          </a:p>
        </p:txBody>
      </p:sp>
      <p:sp>
        <p:nvSpPr>
          <p:cNvPr id="44" name="TextBox 43"/>
          <p:cNvSpPr txBox="1"/>
          <p:nvPr/>
        </p:nvSpPr>
        <p:spPr>
          <a:xfrm>
            <a:off x="5085604" y="1454610"/>
            <a:ext cx="551754" cy="246221"/>
          </a:xfrm>
          <a:prstGeom prst="rect">
            <a:avLst/>
          </a:prstGeom>
          <a:noFill/>
        </p:spPr>
        <p:txBody>
          <a:bodyPr wrap="none" rtlCol="0">
            <a:spAutoFit/>
          </a:bodyPr>
          <a:lstStyle/>
          <a:p>
            <a:r>
              <a:rPr lang="en-US" sz="1000" b="1" dirty="0" smtClean="0">
                <a:solidFill>
                  <a:schemeClr val="bg2"/>
                </a:solidFill>
              </a:rPr>
              <a:t>S0/0/1</a:t>
            </a:r>
            <a:endParaRPr lang="en-US" sz="1000" b="1" dirty="0">
              <a:solidFill>
                <a:schemeClr val="bg2"/>
              </a:solidFill>
            </a:endParaRPr>
          </a:p>
        </p:txBody>
      </p:sp>
      <p:sp>
        <p:nvSpPr>
          <p:cNvPr id="45" name="TextBox 44"/>
          <p:cNvSpPr txBox="1"/>
          <p:nvPr/>
        </p:nvSpPr>
        <p:spPr>
          <a:xfrm>
            <a:off x="7060714" y="1337083"/>
            <a:ext cx="966931" cy="369332"/>
          </a:xfrm>
          <a:prstGeom prst="rect">
            <a:avLst/>
          </a:prstGeom>
          <a:noFill/>
        </p:spPr>
        <p:txBody>
          <a:bodyPr wrap="none" rtlCol="0">
            <a:spAutoFit/>
          </a:bodyPr>
          <a:lstStyle/>
          <a:p>
            <a:r>
              <a:rPr lang="en-US" dirty="0" smtClean="0">
                <a:solidFill>
                  <a:schemeClr val="bg2"/>
                </a:solidFill>
              </a:rPr>
              <a:t>Internet</a:t>
            </a:r>
            <a:endParaRPr lang="en-US" dirty="0">
              <a:solidFill>
                <a:schemeClr val="bg2"/>
              </a:solidFill>
            </a:endParaRPr>
          </a:p>
        </p:txBody>
      </p:sp>
      <p:sp>
        <p:nvSpPr>
          <p:cNvPr id="46" name="TextBox 45"/>
          <p:cNvSpPr txBox="1"/>
          <p:nvPr/>
        </p:nvSpPr>
        <p:spPr>
          <a:xfrm>
            <a:off x="6432760" y="1489483"/>
            <a:ext cx="551754" cy="246221"/>
          </a:xfrm>
          <a:prstGeom prst="rect">
            <a:avLst/>
          </a:prstGeom>
          <a:noFill/>
        </p:spPr>
        <p:txBody>
          <a:bodyPr wrap="none" rtlCol="0">
            <a:spAutoFit/>
          </a:bodyPr>
          <a:lstStyle/>
          <a:p>
            <a:r>
              <a:rPr lang="en-US" sz="1000" b="1" dirty="0" smtClean="0">
                <a:solidFill>
                  <a:schemeClr val="bg2"/>
                </a:solidFill>
              </a:rPr>
              <a:t>S0/0/0</a:t>
            </a:r>
            <a:endParaRPr lang="en-US" sz="1000" b="1" dirty="0">
              <a:solidFill>
                <a:schemeClr val="bg2"/>
              </a:solidFill>
            </a:endParaRPr>
          </a:p>
        </p:txBody>
      </p:sp>
      <p:sp>
        <p:nvSpPr>
          <p:cNvPr id="47" name="TextBox 46"/>
          <p:cNvSpPr txBox="1"/>
          <p:nvPr/>
        </p:nvSpPr>
        <p:spPr>
          <a:xfrm>
            <a:off x="5637192" y="1602110"/>
            <a:ext cx="753540" cy="276999"/>
          </a:xfrm>
          <a:prstGeom prst="rect">
            <a:avLst/>
          </a:prstGeom>
          <a:noFill/>
        </p:spPr>
        <p:txBody>
          <a:bodyPr wrap="none" rtlCol="0">
            <a:spAutoFit/>
          </a:bodyPr>
          <a:lstStyle/>
          <a:p>
            <a:r>
              <a:rPr lang="en-US" sz="1200" b="1" dirty="0" smtClean="0">
                <a:solidFill>
                  <a:schemeClr val="bg1"/>
                </a:solidFill>
              </a:rPr>
              <a:t>Branch-1</a:t>
            </a:r>
            <a:endParaRPr lang="en-US" sz="1200" b="1" dirty="0">
              <a:solidFill>
                <a:schemeClr val="bg1"/>
              </a:solidFill>
            </a:endParaRPr>
          </a:p>
        </p:txBody>
      </p:sp>
      <p:sp>
        <p:nvSpPr>
          <p:cNvPr id="48" name="TextBox 47"/>
          <p:cNvSpPr txBox="1"/>
          <p:nvPr/>
        </p:nvSpPr>
        <p:spPr>
          <a:xfrm>
            <a:off x="980571" y="1092743"/>
            <a:ext cx="569387" cy="276999"/>
          </a:xfrm>
          <a:prstGeom prst="rect">
            <a:avLst/>
          </a:prstGeom>
          <a:noFill/>
        </p:spPr>
        <p:txBody>
          <a:bodyPr wrap="none" rtlCol="0">
            <a:spAutoFit/>
          </a:bodyPr>
          <a:lstStyle/>
          <a:p>
            <a:r>
              <a:rPr lang="en-US" sz="1200" b="1" dirty="0" smtClean="0">
                <a:solidFill>
                  <a:schemeClr val="bg1"/>
                </a:solidFill>
              </a:rPr>
              <a:t>LAN-1</a:t>
            </a:r>
            <a:endParaRPr lang="en-US" sz="1200" b="1" dirty="0">
              <a:solidFill>
                <a:schemeClr val="bg1"/>
              </a:solidFill>
            </a:endParaRPr>
          </a:p>
        </p:txBody>
      </p:sp>
      <p:sp>
        <p:nvSpPr>
          <p:cNvPr id="49" name="TextBox 48"/>
          <p:cNvSpPr txBox="1"/>
          <p:nvPr/>
        </p:nvSpPr>
        <p:spPr>
          <a:xfrm>
            <a:off x="964714" y="2022883"/>
            <a:ext cx="569387" cy="276999"/>
          </a:xfrm>
          <a:prstGeom prst="rect">
            <a:avLst/>
          </a:prstGeom>
          <a:noFill/>
        </p:spPr>
        <p:txBody>
          <a:bodyPr wrap="none" rtlCol="0">
            <a:spAutoFit/>
          </a:bodyPr>
          <a:lstStyle/>
          <a:p>
            <a:r>
              <a:rPr lang="en-US" sz="1200" b="1" dirty="0" smtClean="0">
                <a:solidFill>
                  <a:schemeClr val="bg1"/>
                </a:solidFill>
              </a:rPr>
              <a:t>LAN-2</a:t>
            </a:r>
            <a:endParaRPr lang="en-US" sz="1200" b="1" dirty="0">
              <a:solidFill>
                <a:schemeClr val="bg1"/>
              </a:solidFill>
            </a:endParaRPr>
          </a:p>
        </p:txBody>
      </p:sp>
    </p:spTree>
    <p:extLst>
      <p:ext uri="{BB962C8B-B14F-4D97-AF65-F5344CB8AC3E}">
        <p14:creationId xmlns:p14="http://schemas.microsoft.com/office/powerpoint/2010/main" val="1994663027"/>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192" y="0"/>
            <a:ext cx="8588861" cy="838200"/>
          </a:xfrm>
        </p:spPr>
        <p:txBody>
          <a:bodyPr/>
          <a:lstStyle/>
          <a:p>
            <a:pPr algn="ctr"/>
            <a:r>
              <a:rPr lang="en-US" dirty="0"/>
              <a:t>Fully Specified Static Route</a:t>
            </a:r>
          </a:p>
        </p:txBody>
      </p:sp>
      <p:pic>
        <p:nvPicPr>
          <p:cNvPr id="7"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41123" y="3929796"/>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08603" y="3947112"/>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8523" y="3548796"/>
            <a:ext cx="907668" cy="38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9421" y="4461609"/>
            <a:ext cx="907668" cy="38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2682819" y="4194823"/>
            <a:ext cx="753540" cy="276999"/>
          </a:xfrm>
          <a:prstGeom prst="rect">
            <a:avLst/>
          </a:prstGeom>
          <a:noFill/>
        </p:spPr>
        <p:txBody>
          <a:bodyPr wrap="none" rtlCol="0">
            <a:spAutoFit/>
          </a:bodyPr>
          <a:lstStyle/>
          <a:p>
            <a:r>
              <a:rPr lang="en-US" sz="1200" b="1" dirty="0" smtClean="0">
                <a:solidFill>
                  <a:schemeClr val="bg1"/>
                </a:solidFill>
              </a:rPr>
              <a:t>Branch-2</a:t>
            </a:r>
            <a:endParaRPr lang="en-US" sz="1200" b="1" dirty="0">
              <a:solidFill>
                <a:schemeClr val="bg1"/>
              </a:solidFill>
            </a:endParaRPr>
          </a:p>
        </p:txBody>
      </p:sp>
      <p:sp>
        <p:nvSpPr>
          <p:cNvPr id="13" name="TextBox 12"/>
          <p:cNvSpPr txBox="1"/>
          <p:nvPr/>
        </p:nvSpPr>
        <p:spPr>
          <a:xfrm>
            <a:off x="3459104" y="3991117"/>
            <a:ext cx="1236236" cy="246221"/>
          </a:xfrm>
          <a:prstGeom prst="rect">
            <a:avLst/>
          </a:prstGeom>
          <a:noFill/>
        </p:spPr>
        <p:txBody>
          <a:bodyPr wrap="none" rtlCol="0">
            <a:spAutoFit/>
          </a:bodyPr>
          <a:lstStyle/>
          <a:p>
            <a:r>
              <a:rPr lang="en-US" sz="1000" b="1" dirty="0" smtClean="0">
                <a:solidFill>
                  <a:schemeClr val="bg2"/>
                </a:solidFill>
              </a:rPr>
              <a:t>2001:DB8:A::2/64</a:t>
            </a:r>
            <a:endParaRPr lang="en-US" sz="1000" b="1" dirty="0">
              <a:solidFill>
                <a:schemeClr val="bg2"/>
              </a:solidFill>
            </a:endParaRPr>
          </a:p>
        </p:txBody>
      </p:sp>
      <p:sp>
        <p:nvSpPr>
          <p:cNvPr id="14" name="TextBox 13"/>
          <p:cNvSpPr txBox="1"/>
          <p:nvPr/>
        </p:nvSpPr>
        <p:spPr>
          <a:xfrm>
            <a:off x="6046255" y="3994875"/>
            <a:ext cx="1236236" cy="246221"/>
          </a:xfrm>
          <a:prstGeom prst="rect">
            <a:avLst/>
          </a:prstGeom>
          <a:noFill/>
        </p:spPr>
        <p:txBody>
          <a:bodyPr wrap="none" rtlCol="0">
            <a:spAutoFit/>
          </a:bodyPr>
          <a:lstStyle/>
          <a:p>
            <a:r>
              <a:rPr lang="en-US" sz="1000" b="1" dirty="0" smtClean="0">
                <a:solidFill>
                  <a:schemeClr val="bg2"/>
                </a:solidFill>
              </a:rPr>
              <a:t>2001:DB8:A::</a:t>
            </a:r>
            <a:r>
              <a:rPr lang="en-US" sz="1000" b="1" dirty="0">
                <a:solidFill>
                  <a:schemeClr val="bg2"/>
                </a:solidFill>
              </a:rPr>
              <a:t>1</a:t>
            </a:r>
            <a:r>
              <a:rPr lang="en-US" sz="1000" b="1" dirty="0" smtClean="0">
                <a:solidFill>
                  <a:schemeClr val="bg2"/>
                </a:solidFill>
              </a:rPr>
              <a:t>/64</a:t>
            </a:r>
            <a:endParaRPr lang="en-US" sz="1000" b="1" dirty="0">
              <a:solidFill>
                <a:schemeClr val="bg2"/>
              </a:solidFill>
            </a:endParaRPr>
          </a:p>
        </p:txBody>
      </p:sp>
      <p:sp>
        <p:nvSpPr>
          <p:cNvPr id="15" name="Line 47"/>
          <p:cNvSpPr>
            <a:spLocks noChangeShapeType="1"/>
          </p:cNvSpPr>
          <p:nvPr/>
        </p:nvSpPr>
        <p:spPr bwMode="auto">
          <a:xfrm>
            <a:off x="1719367" y="3740089"/>
            <a:ext cx="921755" cy="312817"/>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6" name="Line 47"/>
          <p:cNvSpPr>
            <a:spLocks noChangeShapeType="1"/>
          </p:cNvSpPr>
          <p:nvPr/>
        </p:nvSpPr>
        <p:spPr bwMode="auto">
          <a:xfrm flipV="1">
            <a:off x="1796191" y="4310796"/>
            <a:ext cx="844932" cy="228600"/>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7" name="TextBox 16"/>
          <p:cNvSpPr txBox="1"/>
          <p:nvPr/>
        </p:nvSpPr>
        <p:spPr>
          <a:xfrm>
            <a:off x="736123" y="3912175"/>
            <a:ext cx="1213794" cy="246221"/>
          </a:xfrm>
          <a:prstGeom prst="rect">
            <a:avLst/>
          </a:prstGeom>
          <a:noFill/>
        </p:spPr>
        <p:txBody>
          <a:bodyPr wrap="none" rtlCol="0">
            <a:spAutoFit/>
          </a:bodyPr>
          <a:lstStyle/>
          <a:p>
            <a:r>
              <a:rPr lang="en-US" sz="1000" b="1" dirty="0" smtClean="0">
                <a:solidFill>
                  <a:schemeClr val="bg2"/>
                </a:solidFill>
              </a:rPr>
              <a:t>2001:DB8:2</a:t>
            </a:r>
            <a:r>
              <a:rPr lang="en-US" sz="1000" b="1" dirty="0" smtClean="0">
                <a:solidFill>
                  <a:schemeClr val="bg2"/>
                </a:solidFill>
              </a:rPr>
              <a:t>::1/64</a:t>
            </a:r>
            <a:endParaRPr lang="en-US" sz="1000" b="1" dirty="0">
              <a:solidFill>
                <a:schemeClr val="bg2"/>
              </a:solidFill>
            </a:endParaRPr>
          </a:p>
        </p:txBody>
      </p:sp>
      <p:sp>
        <p:nvSpPr>
          <p:cNvPr id="18" name="TextBox 17"/>
          <p:cNvSpPr txBox="1"/>
          <p:nvPr/>
        </p:nvSpPr>
        <p:spPr>
          <a:xfrm>
            <a:off x="744620" y="4826575"/>
            <a:ext cx="1213794" cy="246221"/>
          </a:xfrm>
          <a:prstGeom prst="rect">
            <a:avLst/>
          </a:prstGeom>
          <a:noFill/>
        </p:spPr>
        <p:txBody>
          <a:bodyPr wrap="none" rtlCol="0">
            <a:spAutoFit/>
          </a:bodyPr>
          <a:lstStyle/>
          <a:p>
            <a:r>
              <a:rPr lang="en-US" sz="1000" b="1" dirty="0" smtClean="0">
                <a:solidFill>
                  <a:schemeClr val="bg2"/>
                </a:solidFill>
              </a:rPr>
              <a:t>2001:DB8:3</a:t>
            </a:r>
            <a:r>
              <a:rPr lang="en-US" sz="1000" b="1" dirty="0" smtClean="0">
                <a:solidFill>
                  <a:schemeClr val="bg2"/>
                </a:solidFill>
              </a:rPr>
              <a:t>::1/64</a:t>
            </a:r>
            <a:endParaRPr lang="en-US" sz="1000" b="1" dirty="0">
              <a:solidFill>
                <a:schemeClr val="bg2"/>
              </a:solidFill>
            </a:endParaRPr>
          </a:p>
        </p:txBody>
      </p:sp>
      <p:sp>
        <p:nvSpPr>
          <p:cNvPr id="19" name="TextBox 18"/>
          <p:cNvSpPr txBox="1"/>
          <p:nvPr/>
        </p:nvSpPr>
        <p:spPr>
          <a:xfrm>
            <a:off x="3479323" y="4140775"/>
            <a:ext cx="460382" cy="246221"/>
          </a:xfrm>
          <a:prstGeom prst="rect">
            <a:avLst/>
          </a:prstGeom>
          <a:noFill/>
        </p:spPr>
        <p:txBody>
          <a:bodyPr wrap="none" rtlCol="0">
            <a:spAutoFit/>
          </a:bodyPr>
          <a:lstStyle/>
          <a:p>
            <a:r>
              <a:rPr lang="en-US" sz="1000" b="1" dirty="0">
                <a:solidFill>
                  <a:schemeClr val="bg2"/>
                </a:solidFill>
              </a:rPr>
              <a:t>G</a:t>
            </a:r>
            <a:r>
              <a:rPr lang="en-US" sz="1000" b="1" dirty="0" smtClean="0">
                <a:solidFill>
                  <a:schemeClr val="bg2"/>
                </a:solidFill>
              </a:rPr>
              <a:t>0/0</a:t>
            </a:r>
            <a:endParaRPr lang="en-US" sz="1000" b="1" dirty="0">
              <a:solidFill>
                <a:schemeClr val="bg2"/>
              </a:solidFill>
            </a:endParaRPr>
          </a:p>
        </p:txBody>
      </p:sp>
      <p:sp>
        <p:nvSpPr>
          <p:cNvPr id="20" name="TextBox 19"/>
          <p:cNvSpPr txBox="1"/>
          <p:nvPr/>
        </p:nvSpPr>
        <p:spPr>
          <a:xfrm>
            <a:off x="6803637" y="4145600"/>
            <a:ext cx="460382" cy="246221"/>
          </a:xfrm>
          <a:prstGeom prst="rect">
            <a:avLst/>
          </a:prstGeom>
          <a:noFill/>
        </p:spPr>
        <p:txBody>
          <a:bodyPr wrap="none" rtlCol="0">
            <a:spAutoFit/>
          </a:bodyPr>
          <a:lstStyle/>
          <a:p>
            <a:r>
              <a:rPr lang="en-US" sz="1000" b="1" dirty="0" smtClean="0">
                <a:solidFill>
                  <a:schemeClr val="bg2"/>
                </a:solidFill>
              </a:rPr>
              <a:t>G0/0</a:t>
            </a:r>
            <a:endParaRPr lang="en-US" sz="1000" b="1" dirty="0">
              <a:solidFill>
                <a:schemeClr val="bg2"/>
              </a:solidFill>
            </a:endParaRPr>
          </a:p>
        </p:txBody>
      </p:sp>
      <p:sp>
        <p:nvSpPr>
          <p:cNvPr id="23" name="TextBox 22"/>
          <p:cNvSpPr txBox="1"/>
          <p:nvPr/>
        </p:nvSpPr>
        <p:spPr>
          <a:xfrm>
            <a:off x="7271427" y="4193667"/>
            <a:ext cx="753540" cy="276999"/>
          </a:xfrm>
          <a:prstGeom prst="rect">
            <a:avLst/>
          </a:prstGeom>
          <a:noFill/>
        </p:spPr>
        <p:txBody>
          <a:bodyPr wrap="none" rtlCol="0">
            <a:spAutoFit/>
          </a:bodyPr>
          <a:lstStyle/>
          <a:p>
            <a:r>
              <a:rPr lang="en-US" sz="1200" b="1" dirty="0" smtClean="0">
                <a:solidFill>
                  <a:schemeClr val="bg1"/>
                </a:solidFill>
              </a:rPr>
              <a:t>Branch-1</a:t>
            </a:r>
            <a:endParaRPr lang="en-US" sz="1200" b="1" dirty="0">
              <a:solidFill>
                <a:schemeClr val="bg1"/>
              </a:solidFill>
            </a:endParaRPr>
          </a:p>
        </p:txBody>
      </p:sp>
      <p:sp>
        <p:nvSpPr>
          <p:cNvPr id="24" name="TextBox 23"/>
          <p:cNvSpPr txBox="1"/>
          <p:nvPr/>
        </p:nvSpPr>
        <p:spPr>
          <a:xfrm>
            <a:off x="980580" y="3685456"/>
            <a:ext cx="569387" cy="276999"/>
          </a:xfrm>
          <a:prstGeom prst="rect">
            <a:avLst/>
          </a:prstGeom>
          <a:noFill/>
        </p:spPr>
        <p:txBody>
          <a:bodyPr wrap="none" rtlCol="0">
            <a:spAutoFit/>
          </a:bodyPr>
          <a:lstStyle/>
          <a:p>
            <a:r>
              <a:rPr lang="en-US" sz="1200" b="1" dirty="0" smtClean="0">
                <a:solidFill>
                  <a:schemeClr val="bg1"/>
                </a:solidFill>
              </a:rPr>
              <a:t>LAN-1</a:t>
            </a:r>
            <a:endParaRPr lang="en-US" sz="1200" b="1" dirty="0">
              <a:solidFill>
                <a:schemeClr val="bg1"/>
              </a:solidFill>
            </a:endParaRPr>
          </a:p>
        </p:txBody>
      </p:sp>
      <p:sp>
        <p:nvSpPr>
          <p:cNvPr id="25" name="TextBox 24"/>
          <p:cNvSpPr txBox="1"/>
          <p:nvPr/>
        </p:nvSpPr>
        <p:spPr>
          <a:xfrm>
            <a:off x="964723" y="4615596"/>
            <a:ext cx="569387" cy="276999"/>
          </a:xfrm>
          <a:prstGeom prst="rect">
            <a:avLst/>
          </a:prstGeom>
          <a:noFill/>
        </p:spPr>
        <p:txBody>
          <a:bodyPr wrap="none" rtlCol="0">
            <a:spAutoFit/>
          </a:bodyPr>
          <a:lstStyle/>
          <a:p>
            <a:r>
              <a:rPr lang="en-US" sz="1200" b="1" dirty="0" smtClean="0">
                <a:solidFill>
                  <a:schemeClr val="bg1"/>
                </a:solidFill>
              </a:rPr>
              <a:t>LAN-2</a:t>
            </a:r>
            <a:endParaRPr lang="en-US" sz="1200" b="1" dirty="0">
              <a:solidFill>
                <a:schemeClr val="bg1"/>
              </a:solidFill>
            </a:endParaRPr>
          </a:p>
        </p:txBody>
      </p:sp>
      <p:sp>
        <p:nvSpPr>
          <p:cNvPr id="26" name="Rectangle 25"/>
          <p:cNvSpPr/>
          <p:nvPr/>
        </p:nvSpPr>
        <p:spPr>
          <a:xfrm>
            <a:off x="2311879" y="5460224"/>
            <a:ext cx="7435970" cy="584775"/>
          </a:xfrm>
          <a:prstGeom prst="rect">
            <a:avLst/>
          </a:prstGeom>
        </p:spPr>
        <p:txBody>
          <a:bodyPr wrap="square">
            <a:spAutoFit/>
          </a:bodyPr>
          <a:lstStyle/>
          <a:p>
            <a:r>
              <a:rPr lang="en-US" sz="1600" dirty="0" smtClean="0">
                <a:solidFill>
                  <a:schemeClr val="bg2"/>
                </a:solidFill>
              </a:rPr>
              <a:t>Branch-1(</a:t>
            </a:r>
            <a:r>
              <a:rPr lang="en-US" sz="1600" dirty="0" err="1" smtClean="0">
                <a:solidFill>
                  <a:schemeClr val="bg2"/>
                </a:solidFill>
              </a:rPr>
              <a:t>config</a:t>
            </a:r>
            <a:r>
              <a:rPr lang="en-US" sz="1600" dirty="0" smtClean="0">
                <a:solidFill>
                  <a:schemeClr val="bg2"/>
                </a:solidFill>
              </a:rPr>
              <a:t>)# ipv6 route 2001:DB8:2</a:t>
            </a:r>
            <a:r>
              <a:rPr lang="en-US" sz="1600" dirty="0" smtClean="0">
                <a:solidFill>
                  <a:schemeClr val="bg2"/>
                </a:solidFill>
              </a:rPr>
              <a:t>::1/64 </a:t>
            </a:r>
            <a:r>
              <a:rPr lang="en-US" sz="1600" dirty="0">
                <a:solidFill>
                  <a:srgbClr val="FF0000"/>
                </a:solidFill>
              </a:rPr>
              <a:t>g</a:t>
            </a:r>
            <a:r>
              <a:rPr lang="en-US" sz="1600" dirty="0" smtClean="0">
                <a:solidFill>
                  <a:srgbClr val="FF0000"/>
                </a:solidFill>
              </a:rPr>
              <a:t>0/0</a:t>
            </a:r>
            <a:r>
              <a:rPr lang="en-US" sz="1600" dirty="0" smtClean="0"/>
              <a:t> </a:t>
            </a:r>
            <a:r>
              <a:rPr lang="en-US" sz="1600" dirty="0" smtClean="0">
                <a:solidFill>
                  <a:srgbClr val="0070C0"/>
                </a:solidFill>
              </a:rPr>
              <a:t>2001:DB8:A::2</a:t>
            </a:r>
            <a:r>
              <a:rPr lang="en-US" sz="1600" dirty="0" smtClean="0"/>
              <a:t> </a:t>
            </a:r>
          </a:p>
          <a:p>
            <a:r>
              <a:rPr lang="en-US" sz="1600" dirty="0" smtClean="0">
                <a:solidFill>
                  <a:schemeClr val="bg2"/>
                </a:solidFill>
              </a:rPr>
              <a:t>Branch-1(</a:t>
            </a:r>
            <a:r>
              <a:rPr lang="en-US" sz="1600" dirty="0" err="1" smtClean="0">
                <a:solidFill>
                  <a:schemeClr val="bg2"/>
                </a:solidFill>
              </a:rPr>
              <a:t>config</a:t>
            </a:r>
            <a:r>
              <a:rPr lang="en-US" sz="1600" dirty="0" smtClean="0">
                <a:solidFill>
                  <a:schemeClr val="bg2"/>
                </a:solidFill>
              </a:rPr>
              <a:t>)# ipv6 route 2001:DB8:3</a:t>
            </a:r>
            <a:r>
              <a:rPr lang="en-US" sz="1600" dirty="0" smtClean="0">
                <a:solidFill>
                  <a:schemeClr val="bg2"/>
                </a:solidFill>
              </a:rPr>
              <a:t>::1/64 </a:t>
            </a:r>
            <a:r>
              <a:rPr lang="en-US" sz="1600" dirty="0" smtClean="0">
                <a:solidFill>
                  <a:srgbClr val="FF0000"/>
                </a:solidFill>
              </a:rPr>
              <a:t>g0/0</a:t>
            </a:r>
            <a:r>
              <a:rPr lang="en-US" sz="1600" dirty="0" smtClean="0"/>
              <a:t> </a:t>
            </a:r>
            <a:r>
              <a:rPr lang="en-US" sz="1600" dirty="0" smtClean="0">
                <a:solidFill>
                  <a:srgbClr val="0070C0"/>
                </a:solidFill>
              </a:rPr>
              <a:t>2001:DB8:A::2 </a:t>
            </a:r>
            <a:endParaRPr lang="en-US" sz="1600" dirty="0">
              <a:solidFill>
                <a:srgbClr val="0070C0"/>
              </a:solidFill>
            </a:endParaRPr>
          </a:p>
        </p:txBody>
      </p:sp>
      <p:sp>
        <p:nvSpPr>
          <p:cNvPr id="27" name="Right Arrow 26"/>
          <p:cNvSpPr/>
          <p:nvPr/>
        </p:nvSpPr>
        <p:spPr>
          <a:xfrm>
            <a:off x="859767" y="5529864"/>
            <a:ext cx="1434859" cy="4285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855460" y="5812849"/>
            <a:ext cx="1870490" cy="261610"/>
          </a:xfrm>
          <a:prstGeom prst="rect">
            <a:avLst/>
          </a:prstGeom>
          <a:noFill/>
        </p:spPr>
        <p:txBody>
          <a:bodyPr wrap="square" rtlCol="0">
            <a:spAutoFit/>
          </a:bodyPr>
          <a:lstStyle/>
          <a:p>
            <a:r>
              <a:rPr lang="en-US" sz="1100" b="1" dirty="0" smtClean="0">
                <a:solidFill>
                  <a:schemeClr val="bg1"/>
                </a:solidFill>
              </a:rPr>
              <a:t>Fully Specified</a:t>
            </a:r>
            <a:endParaRPr lang="en-US" sz="1100" b="1" dirty="0">
              <a:solidFill>
                <a:schemeClr val="bg1"/>
              </a:solidFill>
            </a:endParaRPr>
          </a:p>
        </p:txBody>
      </p:sp>
      <p:sp>
        <p:nvSpPr>
          <p:cNvPr id="30" name="Text Placeholder 2"/>
          <p:cNvSpPr>
            <a:spLocks noGrp="1"/>
          </p:cNvSpPr>
          <p:nvPr>
            <p:ph type="body" sz="quarter" idx="10"/>
          </p:nvPr>
        </p:nvSpPr>
        <p:spPr>
          <a:xfrm>
            <a:off x="219973" y="1083574"/>
            <a:ext cx="8577072" cy="5217160"/>
          </a:xfrm>
        </p:spPr>
        <p:txBody>
          <a:bodyPr/>
          <a:lstStyle/>
          <a:p>
            <a:pPr marL="749300" lvl="1" indent="-342900">
              <a:buFont typeface="Arial" pitchFamily="34" charset="0"/>
              <a:buChar char="•"/>
            </a:pPr>
            <a:r>
              <a:rPr lang="en-US" sz="2000" dirty="0" smtClean="0"/>
              <a:t>The </a:t>
            </a:r>
            <a:r>
              <a:rPr lang="en-US" sz="2000" dirty="0"/>
              <a:t>output interface and the next-hop address </a:t>
            </a:r>
            <a:r>
              <a:rPr lang="en-US" sz="2000" dirty="0" smtClean="0"/>
              <a:t>are both used in </a:t>
            </a:r>
            <a:r>
              <a:rPr lang="en-US" sz="2000" dirty="0"/>
              <a:t>a </a:t>
            </a:r>
            <a:r>
              <a:rPr lang="en-US" sz="2000" dirty="0" smtClean="0"/>
              <a:t>fully </a:t>
            </a:r>
            <a:r>
              <a:rPr lang="en-US" sz="2000" dirty="0"/>
              <a:t>specify static route</a:t>
            </a:r>
            <a:r>
              <a:rPr lang="en-US" sz="2000" dirty="0" smtClean="0"/>
              <a:t>. </a:t>
            </a:r>
          </a:p>
          <a:p>
            <a:pPr marL="749300" lvl="1" indent="-342900">
              <a:buFont typeface="Arial" pitchFamily="34" charset="0"/>
              <a:buChar char="•"/>
            </a:pPr>
            <a:r>
              <a:rPr lang="en-US" sz="2000" dirty="0"/>
              <a:t>Used when the output interface is a multi-access interface and </a:t>
            </a:r>
            <a:r>
              <a:rPr lang="en-US" sz="2000" dirty="0" smtClean="0"/>
              <a:t>needs the </a:t>
            </a:r>
            <a:r>
              <a:rPr lang="en-US" sz="2000" dirty="0"/>
              <a:t>next-hop address to be identified</a:t>
            </a:r>
            <a:r>
              <a:rPr lang="en-US" sz="2000" dirty="0" smtClean="0"/>
              <a:t>.</a:t>
            </a:r>
          </a:p>
          <a:p>
            <a:pPr marL="749300" lvl="1" indent="-342900">
              <a:buFont typeface="Arial" pitchFamily="34" charset="0"/>
              <a:buChar char="•"/>
            </a:pPr>
            <a:r>
              <a:rPr lang="en-US" sz="2000" dirty="0"/>
              <a:t>T</a:t>
            </a:r>
            <a:r>
              <a:rPr lang="en-US" sz="2000" dirty="0" smtClean="0"/>
              <a:t>he </a:t>
            </a:r>
            <a:r>
              <a:rPr lang="en-US" sz="2000" dirty="0"/>
              <a:t>next-hop must be directly attached to the specified output interface.</a:t>
            </a:r>
          </a:p>
          <a:p>
            <a:pPr marL="749300" lvl="1" indent="-342900"/>
            <a:endParaRPr lang="en-US" sz="2000" dirty="0" smtClean="0"/>
          </a:p>
        </p:txBody>
      </p:sp>
      <p:sp>
        <p:nvSpPr>
          <p:cNvPr id="29" name="Line 47"/>
          <p:cNvSpPr>
            <a:spLocks noChangeShapeType="1"/>
          </p:cNvSpPr>
          <p:nvPr/>
        </p:nvSpPr>
        <p:spPr bwMode="auto">
          <a:xfrm>
            <a:off x="3547585" y="4187041"/>
            <a:ext cx="1027687" cy="9455"/>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31" name="Line 47"/>
          <p:cNvSpPr>
            <a:spLocks noChangeShapeType="1"/>
          </p:cNvSpPr>
          <p:nvPr/>
        </p:nvSpPr>
        <p:spPr bwMode="auto">
          <a:xfrm>
            <a:off x="5020216" y="4338241"/>
            <a:ext cx="1009648" cy="505955"/>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32" name="Line 47"/>
          <p:cNvSpPr>
            <a:spLocks noChangeShapeType="1"/>
          </p:cNvSpPr>
          <p:nvPr/>
        </p:nvSpPr>
        <p:spPr bwMode="auto">
          <a:xfrm>
            <a:off x="5367722" y="4176914"/>
            <a:ext cx="1840881" cy="16754"/>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pic>
        <p:nvPicPr>
          <p:cNvPr id="3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5272" y="3982447"/>
            <a:ext cx="907668" cy="38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6620" y="4732868"/>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5"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6136" y="3070812"/>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 name="Line 47"/>
          <p:cNvSpPr>
            <a:spLocks noChangeShapeType="1"/>
          </p:cNvSpPr>
          <p:nvPr/>
        </p:nvSpPr>
        <p:spPr bwMode="auto">
          <a:xfrm flipV="1">
            <a:off x="5029106" y="3454390"/>
            <a:ext cx="917030" cy="528055"/>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37" name="TextBox 36"/>
          <p:cNvSpPr txBox="1"/>
          <p:nvPr/>
        </p:nvSpPr>
        <p:spPr>
          <a:xfrm>
            <a:off x="5581126" y="4754095"/>
            <a:ext cx="460382" cy="246221"/>
          </a:xfrm>
          <a:prstGeom prst="rect">
            <a:avLst/>
          </a:prstGeom>
          <a:noFill/>
        </p:spPr>
        <p:txBody>
          <a:bodyPr wrap="none" rtlCol="0">
            <a:spAutoFit/>
          </a:bodyPr>
          <a:lstStyle/>
          <a:p>
            <a:r>
              <a:rPr lang="en-US" sz="1000" b="1" dirty="0" smtClean="0">
                <a:solidFill>
                  <a:schemeClr val="bg2"/>
                </a:solidFill>
              </a:rPr>
              <a:t>G0/0</a:t>
            </a:r>
            <a:endParaRPr lang="en-US" sz="1000" b="1" dirty="0">
              <a:solidFill>
                <a:schemeClr val="bg2"/>
              </a:solidFill>
            </a:endParaRPr>
          </a:p>
        </p:txBody>
      </p:sp>
      <p:sp>
        <p:nvSpPr>
          <p:cNvPr id="38" name="TextBox 37"/>
          <p:cNvSpPr txBox="1"/>
          <p:nvPr/>
        </p:nvSpPr>
        <p:spPr>
          <a:xfrm>
            <a:off x="5561272" y="3293339"/>
            <a:ext cx="460382" cy="246221"/>
          </a:xfrm>
          <a:prstGeom prst="rect">
            <a:avLst/>
          </a:prstGeom>
          <a:noFill/>
        </p:spPr>
        <p:txBody>
          <a:bodyPr wrap="none" rtlCol="0">
            <a:spAutoFit/>
          </a:bodyPr>
          <a:lstStyle/>
          <a:p>
            <a:r>
              <a:rPr lang="en-US" sz="1000" b="1" dirty="0" smtClean="0">
                <a:solidFill>
                  <a:schemeClr val="bg2"/>
                </a:solidFill>
              </a:rPr>
              <a:t>G0/0</a:t>
            </a:r>
            <a:endParaRPr lang="en-US" sz="1000" b="1" dirty="0">
              <a:solidFill>
                <a:schemeClr val="bg2"/>
              </a:solidFill>
            </a:endParaRPr>
          </a:p>
        </p:txBody>
      </p:sp>
      <p:sp>
        <p:nvSpPr>
          <p:cNvPr id="39" name="TextBox 38"/>
          <p:cNvSpPr txBox="1"/>
          <p:nvPr/>
        </p:nvSpPr>
        <p:spPr>
          <a:xfrm>
            <a:off x="5995328" y="3317977"/>
            <a:ext cx="849913" cy="276999"/>
          </a:xfrm>
          <a:prstGeom prst="rect">
            <a:avLst/>
          </a:prstGeom>
          <a:noFill/>
        </p:spPr>
        <p:txBody>
          <a:bodyPr wrap="none" rtlCol="0">
            <a:spAutoFit/>
          </a:bodyPr>
          <a:lstStyle/>
          <a:p>
            <a:r>
              <a:rPr lang="en-US" sz="1200" b="1" dirty="0" smtClean="0">
                <a:solidFill>
                  <a:schemeClr val="bg1"/>
                </a:solidFill>
              </a:rPr>
              <a:t>Branch-4</a:t>
            </a:r>
            <a:endParaRPr lang="en-US" sz="1200" b="1" dirty="0">
              <a:solidFill>
                <a:schemeClr val="bg1"/>
              </a:solidFill>
            </a:endParaRPr>
          </a:p>
        </p:txBody>
      </p:sp>
      <p:sp>
        <p:nvSpPr>
          <p:cNvPr id="40" name="TextBox 39"/>
          <p:cNvSpPr txBox="1"/>
          <p:nvPr/>
        </p:nvSpPr>
        <p:spPr>
          <a:xfrm>
            <a:off x="6024086" y="4980033"/>
            <a:ext cx="849913" cy="276999"/>
          </a:xfrm>
          <a:prstGeom prst="rect">
            <a:avLst/>
          </a:prstGeom>
          <a:noFill/>
        </p:spPr>
        <p:txBody>
          <a:bodyPr wrap="none" rtlCol="0">
            <a:spAutoFit/>
          </a:bodyPr>
          <a:lstStyle/>
          <a:p>
            <a:r>
              <a:rPr lang="en-US" sz="1200" b="1" dirty="0" smtClean="0">
                <a:solidFill>
                  <a:schemeClr val="bg1"/>
                </a:solidFill>
              </a:rPr>
              <a:t>Branch-3</a:t>
            </a:r>
            <a:endParaRPr lang="en-US" sz="1200" b="1" dirty="0">
              <a:solidFill>
                <a:schemeClr val="bg1"/>
              </a:solidFill>
            </a:endParaRPr>
          </a:p>
        </p:txBody>
      </p:sp>
      <p:sp>
        <p:nvSpPr>
          <p:cNvPr id="41" name="TextBox 40"/>
          <p:cNvSpPr txBox="1"/>
          <p:nvPr/>
        </p:nvSpPr>
        <p:spPr>
          <a:xfrm>
            <a:off x="4805326" y="3165179"/>
            <a:ext cx="1236236" cy="246221"/>
          </a:xfrm>
          <a:prstGeom prst="rect">
            <a:avLst/>
          </a:prstGeom>
          <a:noFill/>
        </p:spPr>
        <p:txBody>
          <a:bodyPr wrap="none" rtlCol="0">
            <a:spAutoFit/>
          </a:bodyPr>
          <a:lstStyle/>
          <a:p>
            <a:r>
              <a:rPr lang="en-US" sz="1000" b="1" dirty="0" smtClean="0">
                <a:solidFill>
                  <a:schemeClr val="bg2"/>
                </a:solidFill>
              </a:rPr>
              <a:t>2001:DB8:A::</a:t>
            </a:r>
            <a:r>
              <a:rPr lang="en-US" sz="1000" b="1" dirty="0">
                <a:solidFill>
                  <a:schemeClr val="bg2"/>
                </a:solidFill>
              </a:rPr>
              <a:t>4</a:t>
            </a:r>
            <a:r>
              <a:rPr lang="en-US" sz="1000" b="1" dirty="0" smtClean="0">
                <a:solidFill>
                  <a:schemeClr val="bg2"/>
                </a:solidFill>
              </a:rPr>
              <a:t>/64</a:t>
            </a:r>
            <a:endParaRPr lang="en-US" sz="1000" b="1" dirty="0">
              <a:solidFill>
                <a:schemeClr val="bg2"/>
              </a:solidFill>
            </a:endParaRPr>
          </a:p>
        </p:txBody>
      </p:sp>
      <p:sp>
        <p:nvSpPr>
          <p:cNvPr id="42" name="TextBox 41"/>
          <p:cNvSpPr txBox="1"/>
          <p:nvPr/>
        </p:nvSpPr>
        <p:spPr>
          <a:xfrm>
            <a:off x="4810019" y="4892595"/>
            <a:ext cx="1236236" cy="246221"/>
          </a:xfrm>
          <a:prstGeom prst="rect">
            <a:avLst/>
          </a:prstGeom>
          <a:noFill/>
        </p:spPr>
        <p:txBody>
          <a:bodyPr wrap="none" rtlCol="0">
            <a:spAutoFit/>
          </a:bodyPr>
          <a:lstStyle/>
          <a:p>
            <a:r>
              <a:rPr lang="en-US" sz="1000" b="1" dirty="0" smtClean="0">
                <a:solidFill>
                  <a:schemeClr val="bg2"/>
                </a:solidFill>
              </a:rPr>
              <a:t>2001:DB8:A::3/64</a:t>
            </a:r>
            <a:endParaRPr lang="en-US" sz="1000" b="1" dirty="0">
              <a:solidFill>
                <a:schemeClr val="bg2"/>
              </a:solidFill>
            </a:endParaRPr>
          </a:p>
        </p:txBody>
      </p:sp>
      <p:sp>
        <p:nvSpPr>
          <p:cNvPr id="43" name="TextBox 42"/>
          <p:cNvSpPr txBox="1"/>
          <p:nvPr/>
        </p:nvSpPr>
        <p:spPr>
          <a:xfrm>
            <a:off x="4584508" y="4137526"/>
            <a:ext cx="676917" cy="276999"/>
          </a:xfrm>
          <a:prstGeom prst="rect">
            <a:avLst/>
          </a:prstGeom>
          <a:noFill/>
        </p:spPr>
        <p:txBody>
          <a:bodyPr wrap="none" rtlCol="0">
            <a:spAutoFit/>
          </a:bodyPr>
          <a:lstStyle/>
          <a:p>
            <a:r>
              <a:rPr lang="en-US" sz="1200" b="1" dirty="0" smtClean="0">
                <a:solidFill>
                  <a:schemeClr val="bg1"/>
                </a:solidFill>
              </a:rPr>
              <a:t>DSW-1</a:t>
            </a:r>
            <a:endParaRPr lang="en-US" sz="1200" b="1" dirty="0">
              <a:solidFill>
                <a:schemeClr val="bg1"/>
              </a:solidFill>
            </a:endParaRPr>
          </a:p>
        </p:txBody>
      </p:sp>
      <p:sp>
        <p:nvSpPr>
          <p:cNvPr id="44" name="TextBox 43"/>
          <p:cNvSpPr txBox="1"/>
          <p:nvPr/>
        </p:nvSpPr>
        <p:spPr>
          <a:xfrm>
            <a:off x="2270772" y="4322311"/>
            <a:ext cx="460382" cy="246221"/>
          </a:xfrm>
          <a:prstGeom prst="rect">
            <a:avLst/>
          </a:prstGeom>
          <a:noFill/>
        </p:spPr>
        <p:txBody>
          <a:bodyPr wrap="none" rtlCol="0">
            <a:spAutoFit/>
          </a:bodyPr>
          <a:lstStyle/>
          <a:p>
            <a:r>
              <a:rPr lang="en-US" sz="1000" b="1" dirty="0" smtClean="0">
                <a:solidFill>
                  <a:schemeClr val="bg2"/>
                </a:solidFill>
              </a:rPr>
              <a:t>G0/1</a:t>
            </a:r>
            <a:endParaRPr lang="en-US" sz="1000" b="1" dirty="0">
              <a:solidFill>
                <a:schemeClr val="bg2"/>
              </a:solidFill>
            </a:endParaRPr>
          </a:p>
        </p:txBody>
      </p:sp>
      <p:sp>
        <p:nvSpPr>
          <p:cNvPr id="45" name="TextBox 44"/>
          <p:cNvSpPr txBox="1"/>
          <p:nvPr/>
        </p:nvSpPr>
        <p:spPr>
          <a:xfrm>
            <a:off x="2266536" y="3996240"/>
            <a:ext cx="460382" cy="246221"/>
          </a:xfrm>
          <a:prstGeom prst="rect">
            <a:avLst/>
          </a:prstGeom>
          <a:noFill/>
        </p:spPr>
        <p:txBody>
          <a:bodyPr wrap="none" rtlCol="0">
            <a:spAutoFit/>
          </a:bodyPr>
          <a:lstStyle/>
          <a:p>
            <a:r>
              <a:rPr lang="en-US" sz="1000" b="1" dirty="0" smtClean="0">
                <a:solidFill>
                  <a:schemeClr val="bg2"/>
                </a:solidFill>
              </a:rPr>
              <a:t>G0/0</a:t>
            </a:r>
            <a:endParaRPr lang="en-US" sz="1000" b="1" dirty="0">
              <a:solidFill>
                <a:schemeClr val="bg2"/>
              </a:solidFill>
            </a:endParaRPr>
          </a:p>
        </p:txBody>
      </p:sp>
    </p:spTree>
    <p:extLst>
      <p:ext uri="{BB962C8B-B14F-4D97-AF65-F5344CB8AC3E}">
        <p14:creationId xmlns:p14="http://schemas.microsoft.com/office/powerpoint/2010/main" val="1994663027"/>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192" y="0"/>
            <a:ext cx="8588861" cy="838200"/>
          </a:xfrm>
        </p:spPr>
        <p:txBody>
          <a:bodyPr/>
          <a:lstStyle/>
          <a:p>
            <a:pPr algn="ctr"/>
            <a:r>
              <a:rPr lang="en-US" dirty="0"/>
              <a:t>Fully Specified Static </a:t>
            </a:r>
            <a:r>
              <a:rPr lang="en-US" dirty="0" smtClean="0"/>
              <a:t>Route Output</a:t>
            </a:r>
            <a:endParaRPr lang="en-US" dirty="0"/>
          </a:p>
        </p:txBody>
      </p:sp>
      <p:sp>
        <p:nvSpPr>
          <p:cNvPr id="27" name="Right Arrow 26"/>
          <p:cNvSpPr/>
          <p:nvPr/>
        </p:nvSpPr>
        <p:spPr>
          <a:xfrm>
            <a:off x="1825924" y="3549762"/>
            <a:ext cx="17526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2002768" y="3653578"/>
            <a:ext cx="1104790" cy="276999"/>
          </a:xfrm>
          <a:prstGeom prst="rect">
            <a:avLst/>
          </a:prstGeom>
          <a:noFill/>
        </p:spPr>
        <p:txBody>
          <a:bodyPr wrap="none" rtlCol="0">
            <a:spAutoFit/>
          </a:bodyPr>
          <a:lstStyle/>
          <a:p>
            <a:r>
              <a:rPr lang="en-US" sz="1200" b="1" dirty="0" smtClean="0">
                <a:solidFill>
                  <a:schemeClr val="bg1"/>
                </a:solidFill>
              </a:rPr>
              <a:t>Fully Specified</a:t>
            </a:r>
            <a:endParaRPr lang="en-US" sz="1200" b="1" dirty="0">
              <a:solidFill>
                <a:schemeClr val="bg1"/>
              </a:solidFill>
            </a:endParaRPr>
          </a:p>
        </p:txBody>
      </p:sp>
      <p:sp>
        <p:nvSpPr>
          <p:cNvPr id="29" name="TextBox 28"/>
          <p:cNvSpPr txBox="1"/>
          <p:nvPr/>
        </p:nvSpPr>
        <p:spPr>
          <a:xfrm>
            <a:off x="3775495" y="3115574"/>
            <a:ext cx="2536272" cy="3231654"/>
          </a:xfrm>
          <a:prstGeom prst="rect">
            <a:avLst/>
          </a:prstGeom>
          <a:noFill/>
          <a:ln>
            <a:solidFill>
              <a:schemeClr val="tx1"/>
            </a:solidFill>
          </a:ln>
        </p:spPr>
        <p:txBody>
          <a:bodyPr wrap="none" rtlCol="0">
            <a:spAutoFit/>
          </a:bodyPr>
          <a:lstStyle/>
          <a:p>
            <a:r>
              <a:rPr lang="en-US" sz="1200" dirty="0" smtClean="0">
                <a:solidFill>
                  <a:schemeClr val="bg2"/>
                </a:solidFill>
              </a:rPr>
              <a:t>Branch-1#show </a:t>
            </a:r>
            <a:r>
              <a:rPr lang="en-US" sz="1200" dirty="0">
                <a:solidFill>
                  <a:schemeClr val="bg2"/>
                </a:solidFill>
              </a:rPr>
              <a:t>ipv6 </a:t>
            </a:r>
            <a:r>
              <a:rPr lang="en-US" sz="1200" dirty="0" smtClean="0">
                <a:solidFill>
                  <a:schemeClr val="bg2"/>
                </a:solidFill>
              </a:rPr>
              <a:t>route</a:t>
            </a:r>
          </a:p>
          <a:p>
            <a:r>
              <a:rPr lang="en-US" sz="1200" b="1" dirty="0" smtClean="0">
                <a:solidFill>
                  <a:schemeClr val="bg2"/>
                </a:solidFill>
              </a:rPr>
              <a:t>       (Output Omitted)</a:t>
            </a:r>
            <a:endParaRPr lang="en-US" sz="1200" b="1" dirty="0">
              <a:solidFill>
                <a:schemeClr val="bg2"/>
              </a:solidFill>
            </a:endParaRPr>
          </a:p>
          <a:p>
            <a:r>
              <a:rPr lang="en-US" sz="1200" b="1" dirty="0" smtClean="0">
                <a:solidFill>
                  <a:srgbClr val="FF0000"/>
                </a:solidFill>
              </a:rPr>
              <a:t>S   </a:t>
            </a:r>
            <a:r>
              <a:rPr lang="en-US" sz="1200" b="1" dirty="0">
                <a:solidFill>
                  <a:srgbClr val="FF0000"/>
                </a:solidFill>
              </a:rPr>
              <a:t>2001:DB8:2</a:t>
            </a:r>
            <a:r>
              <a:rPr lang="en-US" sz="1200" b="1" dirty="0" smtClean="0">
                <a:solidFill>
                  <a:srgbClr val="FF0000"/>
                </a:solidFill>
              </a:rPr>
              <a:t>::1/64 </a:t>
            </a:r>
            <a:r>
              <a:rPr lang="en-US" sz="1200" b="1" dirty="0">
                <a:solidFill>
                  <a:srgbClr val="FF0000"/>
                </a:solidFill>
              </a:rPr>
              <a:t>[1/0]</a:t>
            </a:r>
          </a:p>
          <a:p>
            <a:r>
              <a:rPr lang="en-US" sz="1200" b="1" dirty="0">
                <a:solidFill>
                  <a:srgbClr val="FF0000"/>
                </a:solidFill>
              </a:rPr>
              <a:t>     via 2001:DB8:A::2, </a:t>
            </a:r>
            <a:r>
              <a:rPr lang="en-US" sz="1200" b="1" dirty="0" smtClean="0">
                <a:solidFill>
                  <a:srgbClr val="FF0000"/>
                </a:solidFill>
              </a:rPr>
              <a:t>Gigabit0/0</a:t>
            </a:r>
            <a:endParaRPr lang="en-US" sz="1200" b="1" dirty="0">
              <a:solidFill>
                <a:srgbClr val="FF0000"/>
              </a:solidFill>
            </a:endParaRPr>
          </a:p>
          <a:p>
            <a:r>
              <a:rPr lang="en-US" sz="1200" b="1" dirty="0">
                <a:solidFill>
                  <a:srgbClr val="FF0000"/>
                </a:solidFill>
              </a:rPr>
              <a:t>S   2001:DB8:3</a:t>
            </a:r>
            <a:r>
              <a:rPr lang="en-US" sz="1200" b="1" dirty="0" smtClean="0">
                <a:solidFill>
                  <a:srgbClr val="FF0000"/>
                </a:solidFill>
              </a:rPr>
              <a:t>::1/64 </a:t>
            </a:r>
            <a:r>
              <a:rPr lang="en-US" sz="1200" b="1" dirty="0">
                <a:solidFill>
                  <a:srgbClr val="FF0000"/>
                </a:solidFill>
              </a:rPr>
              <a:t>[1/0]</a:t>
            </a:r>
          </a:p>
          <a:p>
            <a:r>
              <a:rPr lang="en-US" sz="1200" b="1" dirty="0">
                <a:solidFill>
                  <a:srgbClr val="FF0000"/>
                </a:solidFill>
              </a:rPr>
              <a:t>     via 2001:DB8:A::2, </a:t>
            </a:r>
            <a:r>
              <a:rPr lang="en-US" sz="1200" b="1" dirty="0" smtClean="0">
                <a:solidFill>
                  <a:srgbClr val="FF0000"/>
                </a:solidFill>
              </a:rPr>
              <a:t>Gigabit0/0</a:t>
            </a:r>
            <a:endParaRPr lang="en-US" sz="1200" b="1" dirty="0">
              <a:solidFill>
                <a:srgbClr val="FF0000"/>
              </a:solidFill>
            </a:endParaRPr>
          </a:p>
          <a:p>
            <a:r>
              <a:rPr lang="en-US" sz="1200" dirty="0">
                <a:solidFill>
                  <a:schemeClr val="bg2"/>
                </a:solidFill>
              </a:rPr>
              <a:t>C   2001:DB8:A::2/127 [0/0]</a:t>
            </a:r>
          </a:p>
          <a:p>
            <a:r>
              <a:rPr lang="en-US" sz="1200" dirty="0">
                <a:solidFill>
                  <a:schemeClr val="bg2"/>
                </a:solidFill>
              </a:rPr>
              <a:t>     via ::, Serial0/0/1</a:t>
            </a:r>
          </a:p>
          <a:p>
            <a:r>
              <a:rPr lang="en-US" sz="1200" dirty="0">
                <a:solidFill>
                  <a:schemeClr val="bg2"/>
                </a:solidFill>
              </a:rPr>
              <a:t>L   2001:DB8:A::3/128 [0/0]</a:t>
            </a:r>
          </a:p>
          <a:p>
            <a:r>
              <a:rPr lang="en-US" sz="1200" dirty="0">
                <a:solidFill>
                  <a:schemeClr val="bg2"/>
                </a:solidFill>
              </a:rPr>
              <a:t>     via ::, Serial0/0/1</a:t>
            </a:r>
          </a:p>
          <a:p>
            <a:r>
              <a:rPr lang="en-US" sz="1200" dirty="0">
                <a:solidFill>
                  <a:schemeClr val="bg2"/>
                </a:solidFill>
              </a:rPr>
              <a:t>C   2001:DB8:B::/127 [0/0]</a:t>
            </a:r>
          </a:p>
          <a:p>
            <a:r>
              <a:rPr lang="en-US" sz="1200" dirty="0">
                <a:solidFill>
                  <a:schemeClr val="bg2"/>
                </a:solidFill>
              </a:rPr>
              <a:t>     via ::, Serial0/0/0</a:t>
            </a:r>
          </a:p>
          <a:p>
            <a:r>
              <a:rPr lang="en-US" sz="1200" dirty="0">
                <a:solidFill>
                  <a:schemeClr val="bg2"/>
                </a:solidFill>
              </a:rPr>
              <a:t>L   2001:DB8:B::/128 [0/0]</a:t>
            </a:r>
          </a:p>
          <a:p>
            <a:r>
              <a:rPr lang="en-US" sz="1200" dirty="0">
                <a:solidFill>
                  <a:schemeClr val="bg2"/>
                </a:solidFill>
              </a:rPr>
              <a:t>     via ::, Serial0/0/0</a:t>
            </a:r>
          </a:p>
          <a:p>
            <a:r>
              <a:rPr lang="en-US" sz="1200" dirty="0">
                <a:solidFill>
                  <a:schemeClr val="bg2"/>
                </a:solidFill>
              </a:rPr>
              <a:t>L   FF00::/8 [0/0]</a:t>
            </a:r>
          </a:p>
          <a:p>
            <a:r>
              <a:rPr lang="en-US" sz="1200" dirty="0">
                <a:solidFill>
                  <a:schemeClr val="bg2"/>
                </a:solidFill>
              </a:rPr>
              <a:t>     via ::, Null0</a:t>
            </a:r>
          </a:p>
          <a:p>
            <a:r>
              <a:rPr lang="en-US" sz="1200" dirty="0">
                <a:solidFill>
                  <a:schemeClr val="bg2"/>
                </a:solidFill>
              </a:rPr>
              <a:t>Branch-2#</a:t>
            </a:r>
          </a:p>
        </p:txBody>
      </p:sp>
      <p:pic>
        <p:nvPicPr>
          <p:cNvPr id="59"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39309" y="1648041"/>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0"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6789" y="1665357"/>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86709" y="1267041"/>
            <a:ext cx="907668" cy="38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2"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17607" y="2179854"/>
            <a:ext cx="907668" cy="38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3" name="TextBox 62"/>
          <p:cNvSpPr txBox="1"/>
          <p:nvPr/>
        </p:nvSpPr>
        <p:spPr>
          <a:xfrm>
            <a:off x="2781005" y="1913068"/>
            <a:ext cx="753540" cy="276999"/>
          </a:xfrm>
          <a:prstGeom prst="rect">
            <a:avLst/>
          </a:prstGeom>
          <a:noFill/>
        </p:spPr>
        <p:txBody>
          <a:bodyPr wrap="none" rtlCol="0">
            <a:spAutoFit/>
          </a:bodyPr>
          <a:lstStyle/>
          <a:p>
            <a:r>
              <a:rPr lang="en-US" sz="1200" b="1" dirty="0" smtClean="0">
                <a:solidFill>
                  <a:schemeClr val="bg1"/>
                </a:solidFill>
              </a:rPr>
              <a:t>Branch-2</a:t>
            </a:r>
            <a:endParaRPr lang="en-US" sz="1200" b="1" dirty="0">
              <a:solidFill>
                <a:schemeClr val="bg1"/>
              </a:solidFill>
            </a:endParaRPr>
          </a:p>
        </p:txBody>
      </p:sp>
      <p:sp>
        <p:nvSpPr>
          <p:cNvPr id="64" name="TextBox 63"/>
          <p:cNvSpPr txBox="1"/>
          <p:nvPr/>
        </p:nvSpPr>
        <p:spPr>
          <a:xfrm>
            <a:off x="3557290" y="1709362"/>
            <a:ext cx="1236236" cy="246221"/>
          </a:xfrm>
          <a:prstGeom prst="rect">
            <a:avLst/>
          </a:prstGeom>
          <a:noFill/>
        </p:spPr>
        <p:txBody>
          <a:bodyPr wrap="none" rtlCol="0">
            <a:spAutoFit/>
          </a:bodyPr>
          <a:lstStyle/>
          <a:p>
            <a:r>
              <a:rPr lang="en-US" sz="1000" b="1" dirty="0" smtClean="0">
                <a:solidFill>
                  <a:schemeClr val="bg2"/>
                </a:solidFill>
              </a:rPr>
              <a:t>2001:DB8:A::2/64</a:t>
            </a:r>
            <a:endParaRPr lang="en-US" sz="1000" b="1" dirty="0">
              <a:solidFill>
                <a:schemeClr val="bg2"/>
              </a:solidFill>
            </a:endParaRPr>
          </a:p>
        </p:txBody>
      </p:sp>
      <p:sp>
        <p:nvSpPr>
          <p:cNvPr id="65" name="TextBox 64"/>
          <p:cNvSpPr txBox="1"/>
          <p:nvPr/>
        </p:nvSpPr>
        <p:spPr>
          <a:xfrm>
            <a:off x="6144441" y="1713120"/>
            <a:ext cx="1236236" cy="246221"/>
          </a:xfrm>
          <a:prstGeom prst="rect">
            <a:avLst/>
          </a:prstGeom>
          <a:noFill/>
        </p:spPr>
        <p:txBody>
          <a:bodyPr wrap="none" rtlCol="0">
            <a:spAutoFit/>
          </a:bodyPr>
          <a:lstStyle/>
          <a:p>
            <a:r>
              <a:rPr lang="en-US" sz="1000" b="1" dirty="0" smtClean="0">
                <a:solidFill>
                  <a:schemeClr val="bg2"/>
                </a:solidFill>
              </a:rPr>
              <a:t>2001:DB8:A::</a:t>
            </a:r>
            <a:r>
              <a:rPr lang="en-US" sz="1000" b="1" dirty="0">
                <a:solidFill>
                  <a:schemeClr val="bg2"/>
                </a:solidFill>
              </a:rPr>
              <a:t>1</a:t>
            </a:r>
            <a:r>
              <a:rPr lang="en-US" sz="1000" b="1" dirty="0" smtClean="0">
                <a:solidFill>
                  <a:schemeClr val="bg2"/>
                </a:solidFill>
              </a:rPr>
              <a:t>/64</a:t>
            </a:r>
            <a:endParaRPr lang="en-US" sz="1000" b="1" dirty="0">
              <a:solidFill>
                <a:schemeClr val="bg2"/>
              </a:solidFill>
            </a:endParaRPr>
          </a:p>
        </p:txBody>
      </p:sp>
      <p:sp>
        <p:nvSpPr>
          <p:cNvPr id="66" name="Line 47"/>
          <p:cNvSpPr>
            <a:spLocks noChangeShapeType="1"/>
          </p:cNvSpPr>
          <p:nvPr/>
        </p:nvSpPr>
        <p:spPr bwMode="auto">
          <a:xfrm>
            <a:off x="1817553" y="1458334"/>
            <a:ext cx="921755" cy="312817"/>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67" name="Line 47"/>
          <p:cNvSpPr>
            <a:spLocks noChangeShapeType="1"/>
          </p:cNvSpPr>
          <p:nvPr/>
        </p:nvSpPr>
        <p:spPr bwMode="auto">
          <a:xfrm flipV="1">
            <a:off x="1894377" y="2029041"/>
            <a:ext cx="844932" cy="228600"/>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68" name="TextBox 67"/>
          <p:cNvSpPr txBox="1"/>
          <p:nvPr/>
        </p:nvSpPr>
        <p:spPr>
          <a:xfrm>
            <a:off x="834309" y="1630420"/>
            <a:ext cx="1213794" cy="246221"/>
          </a:xfrm>
          <a:prstGeom prst="rect">
            <a:avLst/>
          </a:prstGeom>
          <a:noFill/>
        </p:spPr>
        <p:txBody>
          <a:bodyPr wrap="none" rtlCol="0">
            <a:spAutoFit/>
          </a:bodyPr>
          <a:lstStyle/>
          <a:p>
            <a:r>
              <a:rPr lang="en-US" sz="1000" b="1" dirty="0" smtClean="0">
                <a:solidFill>
                  <a:schemeClr val="bg2"/>
                </a:solidFill>
              </a:rPr>
              <a:t>2001:DB8:2</a:t>
            </a:r>
            <a:r>
              <a:rPr lang="en-US" sz="1000" b="1" dirty="0" smtClean="0">
                <a:solidFill>
                  <a:schemeClr val="bg2"/>
                </a:solidFill>
              </a:rPr>
              <a:t>::1/64</a:t>
            </a:r>
            <a:endParaRPr lang="en-US" sz="1000" b="1" dirty="0">
              <a:solidFill>
                <a:schemeClr val="bg2"/>
              </a:solidFill>
            </a:endParaRPr>
          </a:p>
        </p:txBody>
      </p:sp>
      <p:sp>
        <p:nvSpPr>
          <p:cNvPr id="69" name="TextBox 68"/>
          <p:cNvSpPr txBox="1"/>
          <p:nvPr/>
        </p:nvSpPr>
        <p:spPr>
          <a:xfrm>
            <a:off x="842806" y="2544820"/>
            <a:ext cx="1213794" cy="246221"/>
          </a:xfrm>
          <a:prstGeom prst="rect">
            <a:avLst/>
          </a:prstGeom>
          <a:noFill/>
        </p:spPr>
        <p:txBody>
          <a:bodyPr wrap="none" rtlCol="0">
            <a:spAutoFit/>
          </a:bodyPr>
          <a:lstStyle/>
          <a:p>
            <a:r>
              <a:rPr lang="en-US" sz="1000" b="1" dirty="0" smtClean="0">
                <a:solidFill>
                  <a:schemeClr val="bg2"/>
                </a:solidFill>
              </a:rPr>
              <a:t>2001:DB8:3</a:t>
            </a:r>
            <a:r>
              <a:rPr lang="en-US" sz="1000" b="1" dirty="0" smtClean="0">
                <a:solidFill>
                  <a:schemeClr val="bg2"/>
                </a:solidFill>
              </a:rPr>
              <a:t>::1/64</a:t>
            </a:r>
            <a:endParaRPr lang="en-US" sz="1000" b="1" dirty="0">
              <a:solidFill>
                <a:schemeClr val="bg2"/>
              </a:solidFill>
            </a:endParaRPr>
          </a:p>
        </p:txBody>
      </p:sp>
      <p:sp>
        <p:nvSpPr>
          <p:cNvPr id="70" name="TextBox 69"/>
          <p:cNvSpPr txBox="1"/>
          <p:nvPr/>
        </p:nvSpPr>
        <p:spPr>
          <a:xfrm>
            <a:off x="3577509" y="1859020"/>
            <a:ext cx="460382" cy="246221"/>
          </a:xfrm>
          <a:prstGeom prst="rect">
            <a:avLst/>
          </a:prstGeom>
          <a:noFill/>
        </p:spPr>
        <p:txBody>
          <a:bodyPr wrap="none" rtlCol="0">
            <a:spAutoFit/>
          </a:bodyPr>
          <a:lstStyle/>
          <a:p>
            <a:r>
              <a:rPr lang="en-US" sz="1000" b="1" dirty="0">
                <a:solidFill>
                  <a:schemeClr val="bg2"/>
                </a:solidFill>
              </a:rPr>
              <a:t>G</a:t>
            </a:r>
            <a:r>
              <a:rPr lang="en-US" sz="1000" b="1" dirty="0" smtClean="0">
                <a:solidFill>
                  <a:schemeClr val="bg2"/>
                </a:solidFill>
              </a:rPr>
              <a:t>0/0</a:t>
            </a:r>
            <a:endParaRPr lang="en-US" sz="1000" b="1" dirty="0">
              <a:solidFill>
                <a:schemeClr val="bg2"/>
              </a:solidFill>
            </a:endParaRPr>
          </a:p>
        </p:txBody>
      </p:sp>
      <p:sp>
        <p:nvSpPr>
          <p:cNvPr id="71" name="TextBox 70"/>
          <p:cNvSpPr txBox="1"/>
          <p:nvPr/>
        </p:nvSpPr>
        <p:spPr>
          <a:xfrm>
            <a:off x="6901823" y="1863845"/>
            <a:ext cx="460382" cy="246221"/>
          </a:xfrm>
          <a:prstGeom prst="rect">
            <a:avLst/>
          </a:prstGeom>
          <a:noFill/>
        </p:spPr>
        <p:txBody>
          <a:bodyPr wrap="none" rtlCol="0">
            <a:spAutoFit/>
          </a:bodyPr>
          <a:lstStyle/>
          <a:p>
            <a:r>
              <a:rPr lang="en-US" sz="1000" b="1" dirty="0" smtClean="0">
                <a:solidFill>
                  <a:schemeClr val="bg2"/>
                </a:solidFill>
              </a:rPr>
              <a:t>G0/0</a:t>
            </a:r>
            <a:endParaRPr lang="en-US" sz="1000" b="1" dirty="0">
              <a:solidFill>
                <a:schemeClr val="bg2"/>
              </a:solidFill>
            </a:endParaRPr>
          </a:p>
        </p:txBody>
      </p:sp>
      <p:sp>
        <p:nvSpPr>
          <p:cNvPr id="72" name="TextBox 71"/>
          <p:cNvSpPr txBox="1"/>
          <p:nvPr/>
        </p:nvSpPr>
        <p:spPr>
          <a:xfrm>
            <a:off x="7369613" y="1911912"/>
            <a:ext cx="753540" cy="276999"/>
          </a:xfrm>
          <a:prstGeom prst="rect">
            <a:avLst/>
          </a:prstGeom>
          <a:noFill/>
        </p:spPr>
        <p:txBody>
          <a:bodyPr wrap="none" rtlCol="0">
            <a:spAutoFit/>
          </a:bodyPr>
          <a:lstStyle/>
          <a:p>
            <a:r>
              <a:rPr lang="en-US" sz="1200" b="1" dirty="0" smtClean="0">
                <a:solidFill>
                  <a:schemeClr val="bg1"/>
                </a:solidFill>
              </a:rPr>
              <a:t>Branch-1</a:t>
            </a:r>
            <a:endParaRPr lang="en-US" sz="1200" b="1" dirty="0">
              <a:solidFill>
                <a:schemeClr val="bg1"/>
              </a:solidFill>
            </a:endParaRPr>
          </a:p>
        </p:txBody>
      </p:sp>
      <p:sp>
        <p:nvSpPr>
          <p:cNvPr id="73" name="TextBox 72"/>
          <p:cNvSpPr txBox="1"/>
          <p:nvPr/>
        </p:nvSpPr>
        <p:spPr>
          <a:xfrm>
            <a:off x="1032586" y="1412937"/>
            <a:ext cx="569387" cy="276999"/>
          </a:xfrm>
          <a:prstGeom prst="rect">
            <a:avLst/>
          </a:prstGeom>
          <a:noFill/>
        </p:spPr>
        <p:txBody>
          <a:bodyPr wrap="none" rtlCol="0">
            <a:spAutoFit/>
          </a:bodyPr>
          <a:lstStyle/>
          <a:p>
            <a:r>
              <a:rPr lang="en-US" sz="1200" b="1" dirty="0" smtClean="0">
                <a:solidFill>
                  <a:schemeClr val="bg1"/>
                </a:solidFill>
              </a:rPr>
              <a:t>LAN-1</a:t>
            </a:r>
            <a:endParaRPr lang="en-US" sz="1200" b="1" dirty="0">
              <a:solidFill>
                <a:schemeClr val="bg1"/>
              </a:solidFill>
            </a:endParaRPr>
          </a:p>
        </p:txBody>
      </p:sp>
      <p:sp>
        <p:nvSpPr>
          <p:cNvPr id="74" name="TextBox 73"/>
          <p:cNvSpPr txBox="1"/>
          <p:nvPr/>
        </p:nvSpPr>
        <p:spPr>
          <a:xfrm>
            <a:off x="1062909" y="2333841"/>
            <a:ext cx="569387" cy="276999"/>
          </a:xfrm>
          <a:prstGeom prst="rect">
            <a:avLst/>
          </a:prstGeom>
          <a:noFill/>
        </p:spPr>
        <p:txBody>
          <a:bodyPr wrap="none" rtlCol="0">
            <a:spAutoFit/>
          </a:bodyPr>
          <a:lstStyle/>
          <a:p>
            <a:r>
              <a:rPr lang="en-US" sz="1200" b="1" dirty="0" smtClean="0">
                <a:solidFill>
                  <a:schemeClr val="bg1"/>
                </a:solidFill>
              </a:rPr>
              <a:t>LAN-2</a:t>
            </a:r>
            <a:endParaRPr lang="en-US" sz="1200" b="1" dirty="0">
              <a:solidFill>
                <a:schemeClr val="bg1"/>
              </a:solidFill>
            </a:endParaRPr>
          </a:p>
        </p:txBody>
      </p:sp>
      <p:sp>
        <p:nvSpPr>
          <p:cNvPr id="75" name="Line 47"/>
          <p:cNvSpPr>
            <a:spLocks noChangeShapeType="1"/>
          </p:cNvSpPr>
          <p:nvPr/>
        </p:nvSpPr>
        <p:spPr bwMode="auto">
          <a:xfrm>
            <a:off x="3645771" y="1905286"/>
            <a:ext cx="1027687" cy="9455"/>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76" name="Line 47"/>
          <p:cNvSpPr>
            <a:spLocks noChangeShapeType="1"/>
          </p:cNvSpPr>
          <p:nvPr/>
        </p:nvSpPr>
        <p:spPr bwMode="auto">
          <a:xfrm>
            <a:off x="5118402" y="2056486"/>
            <a:ext cx="1009648" cy="505955"/>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77" name="Line 47"/>
          <p:cNvSpPr>
            <a:spLocks noChangeShapeType="1"/>
          </p:cNvSpPr>
          <p:nvPr/>
        </p:nvSpPr>
        <p:spPr bwMode="auto">
          <a:xfrm>
            <a:off x="5465908" y="1895159"/>
            <a:ext cx="1840881" cy="16754"/>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pic>
        <p:nvPicPr>
          <p:cNvPr id="7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3458" y="1700692"/>
            <a:ext cx="907668" cy="38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9"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64806" y="2451113"/>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0"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44322" y="789057"/>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1" name="Line 47"/>
          <p:cNvSpPr>
            <a:spLocks noChangeShapeType="1"/>
          </p:cNvSpPr>
          <p:nvPr/>
        </p:nvSpPr>
        <p:spPr bwMode="auto">
          <a:xfrm flipV="1">
            <a:off x="5127292" y="1172635"/>
            <a:ext cx="917030" cy="528055"/>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82" name="TextBox 81"/>
          <p:cNvSpPr txBox="1"/>
          <p:nvPr/>
        </p:nvSpPr>
        <p:spPr>
          <a:xfrm>
            <a:off x="5679312" y="2472340"/>
            <a:ext cx="460382" cy="246221"/>
          </a:xfrm>
          <a:prstGeom prst="rect">
            <a:avLst/>
          </a:prstGeom>
          <a:noFill/>
        </p:spPr>
        <p:txBody>
          <a:bodyPr wrap="none" rtlCol="0">
            <a:spAutoFit/>
          </a:bodyPr>
          <a:lstStyle/>
          <a:p>
            <a:r>
              <a:rPr lang="en-US" sz="1000" b="1" dirty="0" smtClean="0">
                <a:solidFill>
                  <a:schemeClr val="bg2"/>
                </a:solidFill>
              </a:rPr>
              <a:t>G0/0</a:t>
            </a:r>
            <a:endParaRPr lang="en-US" sz="1000" b="1" dirty="0">
              <a:solidFill>
                <a:schemeClr val="bg2"/>
              </a:solidFill>
            </a:endParaRPr>
          </a:p>
        </p:txBody>
      </p:sp>
      <p:sp>
        <p:nvSpPr>
          <p:cNvPr id="83" name="TextBox 82"/>
          <p:cNvSpPr txBox="1"/>
          <p:nvPr/>
        </p:nvSpPr>
        <p:spPr>
          <a:xfrm>
            <a:off x="5659458" y="1011584"/>
            <a:ext cx="460382" cy="246221"/>
          </a:xfrm>
          <a:prstGeom prst="rect">
            <a:avLst/>
          </a:prstGeom>
          <a:noFill/>
        </p:spPr>
        <p:txBody>
          <a:bodyPr wrap="none" rtlCol="0">
            <a:spAutoFit/>
          </a:bodyPr>
          <a:lstStyle/>
          <a:p>
            <a:r>
              <a:rPr lang="en-US" sz="1000" b="1" dirty="0" smtClean="0">
                <a:solidFill>
                  <a:schemeClr val="bg2"/>
                </a:solidFill>
              </a:rPr>
              <a:t>G0/0</a:t>
            </a:r>
            <a:endParaRPr lang="en-US" sz="1000" b="1" dirty="0">
              <a:solidFill>
                <a:schemeClr val="bg2"/>
              </a:solidFill>
            </a:endParaRPr>
          </a:p>
        </p:txBody>
      </p:sp>
      <p:sp>
        <p:nvSpPr>
          <p:cNvPr id="84" name="TextBox 83"/>
          <p:cNvSpPr txBox="1"/>
          <p:nvPr/>
        </p:nvSpPr>
        <p:spPr>
          <a:xfrm>
            <a:off x="6093514" y="1036222"/>
            <a:ext cx="849913" cy="276999"/>
          </a:xfrm>
          <a:prstGeom prst="rect">
            <a:avLst/>
          </a:prstGeom>
          <a:noFill/>
        </p:spPr>
        <p:txBody>
          <a:bodyPr wrap="none" rtlCol="0">
            <a:spAutoFit/>
          </a:bodyPr>
          <a:lstStyle/>
          <a:p>
            <a:r>
              <a:rPr lang="en-US" sz="1200" b="1" dirty="0" smtClean="0">
                <a:solidFill>
                  <a:schemeClr val="bg1"/>
                </a:solidFill>
              </a:rPr>
              <a:t>Branch-4</a:t>
            </a:r>
            <a:endParaRPr lang="en-US" sz="1200" b="1" dirty="0">
              <a:solidFill>
                <a:schemeClr val="bg1"/>
              </a:solidFill>
            </a:endParaRPr>
          </a:p>
        </p:txBody>
      </p:sp>
      <p:sp>
        <p:nvSpPr>
          <p:cNvPr id="85" name="TextBox 84"/>
          <p:cNvSpPr txBox="1"/>
          <p:nvPr/>
        </p:nvSpPr>
        <p:spPr>
          <a:xfrm>
            <a:off x="6122272" y="2698278"/>
            <a:ext cx="849913" cy="276999"/>
          </a:xfrm>
          <a:prstGeom prst="rect">
            <a:avLst/>
          </a:prstGeom>
          <a:noFill/>
        </p:spPr>
        <p:txBody>
          <a:bodyPr wrap="none" rtlCol="0">
            <a:spAutoFit/>
          </a:bodyPr>
          <a:lstStyle/>
          <a:p>
            <a:r>
              <a:rPr lang="en-US" sz="1200" b="1" dirty="0" smtClean="0">
                <a:solidFill>
                  <a:schemeClr val="bg1"/>
                </a:solidFill>
              </a:rPr>
              <a:t>Branch-3</a:t>
            </a:r>
            <a:endParaRPr lang="en-US" sz="1200" b="1" dirty="0">
              <a:solidFill>
                <a:schemeClr val="bg1"/>
              </a:solidFill>
            </a:endParaRPr>
          </a:p>
        </p:txBody>
      </p:sp>
      <p:sp>
        <p:nvSpPr>
          <p:cNvPr id="86" name="TextBox 85"/>
          <p:cNvSpPr txBox="1"/>
          <p:nvPr/>
        </p:nvSpPr>
        <p:spPr>
          <a:xfrm>
            <a:off x="4903512" y="883424"/>
            <a:ext cx="1236236" cy="246221"/>
          </a:xfrm>
          <a:prstGeom prst="rect">
            <a:avLst/>
          </a:prstGeom>
          <a:noFill/>
        </p:spPr>
        <p:txBody>
          <a:bodyPr wrap="none" rtlCol="0">
            <a:spAutoFit/>
          </a:bodyPr>
          <a:lstStyle/>
          <a:p>
            <a:r>
              <a:rPr lang="en-US" sz="1000" b="1" dirty="0" smtClean="0">
                <a:solidFill>
                  <a:schemeClr val="bg2"/>
                </a:solidFill>
              </a:rPr>
              <a:t>2001:DB8:A::</a:t>
            </a:r>
            <a:r>
              <a:rPr lang="en-US" sz="1000" b="1" dirty="0">
                <a:solidFill>
                  <a:schemeClr val="bg2"/>
                </a:solidFill>
              </a:rPr>
              <a:t>4</a:t>
            </a:r>
            <a:r>
              <a:rPr lang="en-US" sz="1000" b="1" dirty="0" smtClean="0">
                <a:solidFill>
                  <a:schemeClr val="bg2"/>
                </a:solidFill>
              </a:rPr>
              <a:t>/64</a:t>
            </a:r>
            <a:endParaRPr lang="en-US" sz="1000" b="1" dirty="0">
              <a:solidFill>
                <a:schemeClr val="bg2"/>
              </a:solidFill>
            </a:endParaRPr>
          </a:p>
        </p:txBody>
      </p:sp>
      <p:sp>
        <p:nvSpPr>
          <p:cNvPr id="87" name="TextBox 86"/>
          <p:cNvSpPr txBox="1"/>
          <p:nvPr/>
        </p:nvSpPr>
        <p:spPr>
          <a:xfrm>
            <a:off x="4908205" y="2610840"/>
            <a:ext cx="1236236" cy="246221"/>
          </a:xfrm>
          <a:prstGeom prst="rect">
            <a:avLst/>
          </a:prstGeom>
          <a:noFill/>
        </p:spPr>
        <p:txBody>
          <a:bodyPr wrap="none" rtlCol="0">
            <a:spAutoFit/>
          </a:bodyPr>
          <a:lstStyle/>
          <a:p>
            <a:r>
              <a:rPr lang="en-US" sz="1000" b="1" dirty="0" smtClean="0">
                <a:solidFill>
                  <a:schemeClr val="bg2"/>
                </a:solidFill>
              </a:rPr>
              <a:t>2001:DB8:A::3/64</a:t>
            </a:r>
            <a:endParaRPr lang="en-US" sz="1000" b="1" dirty="0">
              <a:solidFill>
                <a:schemeClr val="bg2"/>
              </a:solidFill>
            </a:endParaRPr>
          </a:p>
        </p:txBody>
      </p:sp>
      <p:sp>
        <p:nvSpPr>
          <p:cNvPr id="88" name="TextBox 87"/>
          <p:cNvSpPr txBox="1"/>
          <p:nvPr/>
        </p:nvSpPr>
        <p:spPr>
          <a:xfrm>
            <a:off x="4682694" y="1844116"/>
            <a:ext cx="676917" cy="276999"/>
          </a:xfrm>
          <a:prstGeom prst="rect">
            <a:avLst/>
          </a:prstGeom>
          <a:noFill/>
        </p:spPr>
        <p:txBody>
          <a:bodyPr wrap="none" rtlCol="0">
            <a:spAutoFit/>
          </a:bodyPr>
          <a:lstStyle/>
          <a:p>
            <a:r>
              <a:rPr lang="en-US" sz="1200" b="1" dirty="0" smtClean="0">
                <a:solidFill>
                  <a:schemeClr val="bg1"/>
                </a:solidFill>
              </a:rPr>
              <a:t>DSW-1</a:t>
            </a:r>
            <a:endParaRPr lang="en-US" sz="1200" b="1" dirty="0">
              <a:solidFill>
                <a:schemeClr val="bg1"/>
              </a:solidFill>
            </a:endParaRPr>
          </a:p>
        </p:txBody>
      </p:sp>
      <p:sp>
        <p:nvSpPr>
          <p:cNvPr id="89" name="TextBox 88"/>
          <p:cNvSpPr txBox="1"/>
          <p:nvPr/>
        </p:nvSpPr>
        <p:spPr>
          <a:xfrm>
            <a:off x="2367628" y="2053189"/>
            <a:ext cx="460382" cy="246221"/>
          </a:xfrm>
          <a:prstGeom prst="rect">
            <a:avLst/>
          </a:prstGeom>
          <a:noFill/>
        </p:spPr>
        <p:txBody>
          <a:bodyPr wrap="none" rtlCol="0">
            <a:spAutoFit/>
          </a:bodyPr>
          <a:lstStyle/>
          <a:p>
            <a:r>
              <a:rPr lang="en-US" sz="1000" b="1" dirty="0" smtClean="0">
                <a:solidFill>
                  <a:schemeClr val="bg2"/>
                </a:solidFill>
              </a:rPr>
              <a:t>G0/1</a:t>
            </a:r>
            <a:endParaRPr lang="en-US" sz="1000" b="1" dirty="0">
              <a:solidFill>
                <a:schemeClr val="bg2"/>
              </a:solidFill>
            </a:endParaRPr>
          </a:p>
        </p:txBody>
      </p:sp>
      <p:sp>
        <p:nvSpPr>
          <p:cNvPr id="90" name="TextBox 89"/>
          <p:cNvSpPr txBox="1"/>
          <p:nvPr/>
        </p:nvSpPr>
        <p:spPr>
          <a:xfrm>
            <a:off x="2357567" y="1713295"/>
            <a:ext cx="460382" cy="246221"/>
          </a:xfrm>
          <a:prstGeom prst="rect">
            <a:avLst/>
          </a:prstGeom>
          <a:noFill/>
        </p:spPr>
        <p:txBody>
          <a:bodyPr wrap="none" rtlCol="0">
            <a:spAutoFit/>
          </a:bodyPr>
          <a:lstStyle/>
          <a:p>
            <a:r>
              <a:rPr lang="en-US" sz="1000" b="1" dirty="0" smtClean="0">
                <a:solidFill>
                  <a:schemeClr val="bg2"/>
                </a:solidFill>
              </a:rPr>
              <a:t>G0/0</a:t>
            </a:r>
            <a:endParaRPr lang="en-US" sz="1000" b="1" dirty="0">
              <a:solidFill>
                <a:schemeClr val="bg2"/>
              </a:solidFill>
            </a:endParaRPr>
          </a:p>
        </p:txBody>
      </p:sp>
    </p:spTree>
    <p:extLst>
      <p:ext uri="{BB962C8B-B14F-4D97-AF65-F5344CB8AC3E}">
        <p14:creationId xmlns:p14="http://schemas.microsoft.com/office/powerpoint/2010/main" val="1994663027"/>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NetAcad_White_PPT_Template 05Oct12">
  <a:themeElements>
    <a:clrScheme name="Cisco NetAcad">
      <a:dk1>
        <a:srgbClr val="2AA7DF"/>
      </a:dk1>
      <a:lt1>
        <a:srgbClr val="FFFFFF"/>
      </a:lt1>
      <a:dk2>
        <a:srgbClr val="6B308E"/>
      </a:dk2>
      <a:lt2>
        <a:srgbClr val="000000"/>
      </a:lt2>
      <a:accent1>
        <a:srgbClr val="00938E"/>
      </a:accent1>
      <a:accent2>
        <a:srgbClr val="3EB549"/>
      </a:accent2>
      <a:accent3>
        <a:srgbClr val="D81673"/>
      </a:accent3>
      <a:accent4>
        <a:srgbClr val="234493"/>
      </a:accent4>
      <a:accent5>
        <a:srgbClr val="ED2D28"/>
      </a:accent5>
      <a:accent6>
        <a:srgbClr val="F68B21"/>
      </a:accent6>
      <a:hlink>
        <a:srgbClr val="2AA7DF"/>
      </a:hlink>
      <a:folHlink>
        <a:srgbClr val="ACB2C2"/>
      </a:folHlink>
    </a:clrScheme>
    <a:fontScheme name="Cisco 2010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NetAcad_White_PPT_Template 05Oct12</Template>
  <TotalTime>880</TotalTime>
  <Words>2462</Words>
  <Application>Microsoft Office PowerPoint</Application>
  <PresentationFormat>On-screen Show (4:3)</PresentationFormat>
  <Paragraphs>377</Paragraphs>
  <Slides>16</Slides>
  <Notes>10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NetAcad_White_PPT_Template 05Oct12</vt:lpstr>
      <vt:lpstr>IPv6 Static Routes</vt:lpstr>
      <vt:lpstr>Static Routes</vt:lpstr>
      <vt:lpstr>Types of Static Routes</vt:lpstr>
      <vt:lpstr>Directly Connected Static Route</vt:lpstr>
      <vt:lpstr>Directly Connected Static Route</vt:lpstr>
      <vt:lpstr>Next Hop/Recursive Static Route</vt:lpstr>
      <vt:lpstr>Next Hop/Recursive Static Route</vt:lpstr>
      <vt:lpstr>Fully Specified Static Route</vt:lpstr>
      <vt:lpstr>Fully Specified Static Route Output</vt:lpstr>
      <vt:lpstr>Default Static Route</vt:lpstr>
      <vt:lpstr>Default Static Route</vt:lpstr>
      <vt:lpstr>Summary Route</vt:lpstr>
      <vt:lpstr>Summary Route</vt:lpstr>
      <vt:lpstr>Floating Static Route</vt:lpstr>
      <vt:lpstr>Floating Static Route</vt:lpstr>
      <vt:lpstr>PowerPoint Presentation</vt:lpstr>
    </vt:vector>
  </TitlesOfParts>
  <Company>Cisco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Relevant,  Surprising and Fresh: Cisco Brand</dc:title>
  <dc:creator>Melissa Gabriel</dc:creator>
  <cp:lastModifiedBy>Cisco</cp:lastModifiedBy>
  <cp:revision>107</cp:revision>
  <cp:lastPrinted>2013-08-08T16:04:59Z</cp:lastPrinted>
  <dcterms:created xsi:type="dcterms:W3CDTF">2012-10-09T16:58:47Z</dcterms:created>
  <dcterms:modified xsi:type="dcterms:W3CDTF">2013-08-08T17:36:00Z</dcterms:modified>
</cp:coreProperties>
</file>