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7" r:id="rId1"/>
  </p:sldMasterIdLst>
  <p:notesMasterIdLst>
    <p:notesMasterId r:id="rId19"/>
  </p:notesMasterIdLst>
  <p:handoutMasterIdLst>
    <p:handoutMasterId r:id="rId20"/>
  </p:handoutMasterIdLst>
  <p:sldIdLst>
    <p:sldId id="306" r:id="rId2"/>
    <p:sldId id="342" r:id="rId3"/>
    <p:sldId id="335" r:id="rId4"/>
    <p:sldId id="336" r:id="rId5"/>
    <p:sldId id="343" r:id="rId6"/>
    <p:sldId id="337" r:id="rId7"/>
    <p:sldId id="338" r:id="rId8"/>
    <p:sldId id="346" r:id="rId9"/>
    <p:sldId id="351" r:id="rId10"/>
    <p:sldId id="352" r:id="rId11"/>
    <p:sldId id="353" r:id="rId12"/>
    <p:sldId id="350" r:id="rId13"/>
    <p:sldId id="339" r:id="rId14"/>
    <p:sldId id="349" r:id="rId15"/>
    <p:sldId id="348" r:id="rId16"/>
    <p:sldId id="347" r:id="rId17"/>
    <p:sldId id="30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6B6B"/>
    <a:srgbClr val="264DAE"/>
    <a:srgbClr val="4ADAD7"/>
    <a:srgbClr val="8A8A8A"/>
    <a:srgbClr val="90A3A6"/>
    <a:srgbClr val="435153"/>
    <a:srgbClr val="EDDFF5"/>
    <a:srgbClr val="493B93"/>
    <a:srgbClr val="808080"/>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24" autoAdjust="0"/>
    <p:restoredTop sz="91681" autoAdjust="0"/>
  </p:normalViewPr>
  <p:slideViewPr>
    <p:cSldViewPr snapToGrid="0">
      <p:cViewPr>
        <p:scale>
          <a:sx n="100" d="100"/>
          <a:sy n="100" d="100"/>
        </p:scale>
        <p:origin x="-1212" y="-1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5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513"/>
          </a:xfrm>
          <a:prstGeom prst="rect">
            <a:avLst/>
          </a:prstGeom>
        </p:spPr>
        <p:txBody>
          <a:bodyPr vert="horz" lIns="91440" tIns="45720" rIns="91440" bIns="45720" rtlCol="0"/>
          <a:lstStyle>
            <a:lvl1pPr algn="r">
              <a:defRPr sz="1200"/>
            </a:lvl1pPr>
          </a:lstStyle>
          <a:p>
            <a:fld id="{7261F94A-3EAF-4546-BAF1-06FADB0A4FDC}" type="datetimeFigureOut">
              <a:rPr lang="en-US" smtClean="0"/>
              <a:t>8/8/2013</a:t>
            </a:fld>
            <a:endParaRPr lang="en-US"/>
          </a:p>
        </p:txBody>
      </p:sp>
      <p:sp>
        <p:nvSpPr>
          <p:cNvPr id="4" name="Footer Placeholder 3"/>
          <p:cNvSpPr>
            <a:spLocks noGrp="1"/>
          </p:cNvSpPr>
          <p:nvPr>
            <p:ph type="ftr" sz="quarter" idx="2"/>
          </p:nvPr>
        </p:nvSpPr>
        <p:spPr>
          <a:xfrm>
            <a:off x="0" y="8684926"/>
            <a:ext cx="2971800" cy="4575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4926"/>
            <a:ext cx="2971800" cy="457513"/>
          </a:xfrm>
          <a:prstGeom prst="rect">
            <a:avLst/>
          </a:prstGeom>
        </p:spPr>
        <p:txBody>
          <a:bodyPr vert="horz" lIns="91440" tIns="45720" rIns="91440" bIns="45720" rtlCol="0" anchor="b"/>
          <a:lstStyle>
            <a:lvl1pPr algn="r">
              <a:defRPr sz="1200"/>
            </a:lvl1pPr>
          </a:lstStyle>
          <a:p>
            <a:fld id="{B4678898-0205-48D0-BBFD-DE324CD8FED8}" type="slidenum">
              <a:rPr lang="en-US" smtClean="0"/>
              <a:t>‹#›</a:t>
            </a:fld>
            <a:endParaRPr lang="en-US"/>
          </a:p>
        </p:txBody>
      </p:sp>
    </p:spTree>
    <p:extLst>
      <p:ext uri="{BB962C8B-B14F-4D97-AF65-F5344CB8AC3E}">
        <p14:creationId xmlns:p14="http://schemas.microsoft.com/office/powerpoint/2010/main" val="2824554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5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513"/>
          </a:xfrm>
          <a:prstGeom prst="rect">
            <a:avLst/>
          </a:prstGeom>
        </p:spPr>
        <p:txBody>
          <a:bodyPr vert="horz" lIns="91440" tIns="45720" rIns="91440" bIns="45720" rtlCol="0"/>
          <a:lstStyle>
            <a:lvl1pPr algn="r">
              <a:defRPr sz="1200"/>
            </a:lvl1pPr>
          </a:lstStyle>
          <a:p>
            <a:fld id="{0AD33006-993C-46CE-BE81-A42F2D8A6269}" type="datetimeFigureOut">
              <a:rPr lang="en-US" smtClean="0"/>
              <a:pPr/>
              <a:t>8/8/2013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4025"/>
            <a:ext cx="5486400" cy="41144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4926"/>
            <a:ext cx="2971800" cy="4575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4926"/>
            <a:ext cx="2971800" cy="457513"/>
          </a:xfrm>
          <a:prstGeom prst="rect">
            <a:avLst/>
          </a:prstGeom>
        </p:spPr>
        <p:txBody>
          <a:bodyPr vert="horz" lIns="91440" tIns="45720" rIns="91440" bIns="45720" rtlCol="0" anchor="b"/>
          <a:lstStyle>
            <a:lvl1pPr algn="r">
              <a:defRPr sz="1200"/>
            </a:lvl1pPr>
          </a:lstStyle>
          <a:p>
            <a:fld id="{AC72CD79-D36A-4E01-AE1C-064887FE954D}" type="slidenum">
              <a:rPr lang="en-US" smtClean="0"/>
              <a:pPr/>
              <a:t>‹#›</a:t>
            </a:fld>
            <a:endParaRPr lang="en-US"/>
          </a:p>
        </p:txBody>
      </p:sp>
    </p:spTree>
    <p:extLst>
      <p:ext uri="{BB962C8B-B14F-4D97-AF65-F5344CB8AC3E}">
        <p14:creationId xmlns:p14="http://schemas.microsoft.com/office/powerpoint/2010/main" val="2104272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72CD79-D36A-4E01-AE1C-064887FE954D}" type="slidenum">
              <a:rPr lang="en-US" smtClean="0"/>
              <a:pPr/>
              <a:t>1</a:t>
            </a:fld>
            <a:endParaRPr lang="en-US"/>
          </a:p>
        </p:txBody>
      </p:sp>
    </p:spTree>
    <p:extLst>
      <p:ext uri="{BB962C8B-B14F-4D97-AF65-F5344CB8AC3E}">
        <p14:creationId xmlns:p14="http://schemas.microsoft.com/office/powerpoint/2010/main" val="165936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72CD79-D36A-4E01-AE1C-064887FE954D}" type="slidenum">
              <a:rPr lang="en-US" smtClean="0"/>
              <a:pPr/>
              <a:t>13</a:t>
            </a:fld>
            <a:endParaRPr lang="en-US"/>
          </a:p>
        </p:txBody>
      </p:sp>
    </p:spTree>
    <p:extLst>
      <p:ext uri="{BB962C8B-B14F-4D97-AF65-F5344CB8AC3E}">
        <p14:creationId xmlns:p14="http://schemas.microsoft.com/office/powerpoint/2010/main" val="15834405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72CD79-D36A-4E01-AE1C-064887FE954D}" type="slidenum">
              <a:rPr lang="en-US" smtClean="0"/>
              <a:pPr/>
              <a:t>14</a:t>
            </a:fld>
            <a:endParaRPr lang="en-US"/>
          </a:p>
        </p:txBody>
      </p:sp>
    </p:spTree>
    <p:extLst>
      <p:ext uri="{BB962C8B-B14F-4D97-AF65-F5344CB8AC3E}">
        <p14:creationId xmlns:p14="http://schemas.microsoft.com/office/powerpoint/2010/main" val="4234535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72CD79-D36A-4E01-AE1C-064887FE954D}" type="slidenum">
              <a:rPr lang="en-US" smtClean="0"/>
              <a:pPr/>
              <a:t>15</a:t>
            </a:fld>
            <a:endParaRPr lang="en-US"/>
          </a:p>
        </p:txBody>
      </p:sp>
    </p:spTree>
    <p:extLst>
      <p:ext uri="{BB962C8B-B14F-4D97-AF65-F5344CB8AC3E}">
        <p14:creationId xmlns:p14="http://schemas.microsoft.com/office/powerpoint/2010/main" val="3113993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default route was configured</a:t>
            </a:r>
            <a:r>
              <a:rPr lang="en-US" baseline="0" dirty="0" smtClean="0"/>
              <a:t> on Branch-2 and is displayed as a static route via the Loop back interface. Branch-1 displays the default route in its routing table as an external route. The only differences between IPv4 EIGRP and IPv6 EIGRP is (1) there is no asterisk shown on the device that creates the default route and it doesn’t list the gateway of last resort.   </a:t>
            </a:r>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72CD79-D36A-4E01-AE1C-064887FE954D}" type="slidenum">
              <a:rPr lang="en-US" smtClean="0"/>
              <a:pPr/>
              <a:t>17</a:t>
            </a:fld>
            <a:endParaRPr lang="en-US"/>
          </a:p>
        </p:txBody>
      </p:sp>
    </p:spTree>
    <p:extLst>
      <p:ext uri="{BB962C8B-B14F-4D97-AF65-F5344CB8AC3E}">
        <p14:creationId xmlns:p14="http://schemas.microsoft.com/office/powerpoint/2010/main" val="3647012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72CD79-D36A-4E01-AE1C-064887FE954D}" type="slidenum">
              <a:rPr lang="en-US" smtClean="0"/>
              <a:pPr/>
              <a:t>2</a:t>
            </a:fld>
            <a:endParaRPr lang="en-US"/>
          </a:p>
        </p:txBody>
      </p:sp>
    </p:spTree>
    <p:extLst>
      <p:ext uri="{BB962C8B-B14F-4D97-AF65-F5344CB8AC3E}">
        <p14:creationId xmlns:p14="http://schemas.microsoft.com/office/powerpoint/2010/main" val="304115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72CD79-D36A-4E01-AE1C-064887FE954D}" type="slidenum">
              <a:rPr lang="en-US" smtClean="0"/>
              <a:pPr/>
              <a:t>3</a:t>
            </a:fld>
            <a:endParaRPr lang="en-US"/>
          </a:p>
        </p:txBody>
      </p:sp>
    </p:spTree>
    <p:extLst>
      <p:ext uri="{BB962C8B-B14F-4D97-AF65-F5344CB8AC3E}">
        <p14:creationId xmlns:p14="http://schemas.microsoft.com/office/powerpoint/2010/main" val="716079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pPr/>
              <a:t>4</a:t>
            </a:fld>
            <a:endParaRPr lang="en-US"/>
          </a:p>
        </p:txBody>
      </p:sp>
    </p:spTree>
    <p:extLst>
      <p:ext uri="{BB962C8B-B14F-4D97-AF65-F5344CB8AC3E}">
        <p14:creationId xmlns:p14="http://schemas.microsoft.com/office/powerpoint/2010/main" val="763956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72CD79-D36A-4E01-AE1C-064887FE954D}" type="slidenum">
              <a:rPr lang="en-US" smtClean="0"/>
              <a:pPr/>
              <a:t>5</a:t>
            </a:fld>
            <a:endParaRPr lang="en-US"/>
          </a:p>
        </p:txBody>
      </p:sp>
    </p:spTree>
    <p:extLst>
      <p:ext uri="{BB962C8B-B14F-4D97-AF65-F5344CB8AC3E}">
        <p14:creationId xmlns:p14="http://schemas.microsoft.com/office/powerpoint/2010/main" val="345662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72CD79-D36A-4E01-AE1C-064887FE954D}" type="slidenum">
              <a:rPr lang="en-US" smtClean="0"/>
              <a:pPr/>
              <a:t>6</a:t>
            </a:fld>
            <a:endParaRPr lang="en-US"/>
          </a:p>
        </p:txBody>
      </p:sp>
    </p:spTree>
    <p:extLst>
      <p:ext uri="{BB962C8B-B14F-4D97-AF65-F5344CB8AC3E}">
        <p14:creationId xmlns:p14="http://schemas.microsoft.com/office/powerpoint/2010/main" val="765011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72CD79-D36A-4E01-AE1C-064887FE954D}" type="slidenum">
              <a:rPr lang="en-US" smtClean="0"/>
              <a:pPr/>
              <a:t>7</a:t>
            </a:fld>
            <a:endParaRPr lang="en-US"/>
          </a:p>
        </p:txBody>
      </p:sp>
    </p:spTree>
    <p:extLst>
      <p:ext uri="{BB962C8B-B14F-4D97-AF65-F5344CB8AC3E}">
        <p14:creationId xmlns:p14="http://schemas.microsoft.com/office/powerpoint/2010/main" val="2982113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72CD79-D36A-4E01-AE1C-064887FE954D}" type="slidenum">
              <a:rPr lang="en-US" smtClean="0"/>
              <a:pPr/>
              <a:t>8</a:t>
            </a:fld>
            <a:endParaRPr lang="en-US"/>
          </a:p>
        </p:txBody>
      </p:sp>
    </p:spTree>
    <p:extLst>
      <p:ext uri="{BB962C8B-B14F-4D97-AF65-F5344CB8AC3E}">
        <p14:creationId xmlns:p14="http://schemas.microsoft.com/office/powerpoint/2010/main" val="14306860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72CD79-D36A-4E01-AE1C-064887FE954D}" type="slidenum">
              <a:rPr lang="en-US" smtClean="0"/>
              <a:pPr/>
              <a:t>12</a:t>
            </a:fld>
            <a:endParaRPr lang="en-US"/>
          </a:p>
        </p:txBody>
      </p:sp>
    </p:spTree>
    <p:extLst>
      <p:ext uri="{BB962C8B-B14F-4D97-AF65-F5344CB8AC3E}">
        <p14:creationId xmlns:p14="http://schemas.microsoft.com/office/powerpoint/2010/main" val="26406269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3" name="Picture 4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8" name="Subtitle 2"/>
          <p:cNvSpPr>
            <a:spLocks noGrp="1"/>
          </p:cNvSpPr>
          <p:nvPr>
            <p:ph type="subTitle" idx="1" hasCustomPrompt="1"/>
          </p:nvPr>
        </p:nvSpPr>
        <p:spPr>
          <a:xfrm>
            <a:off x="236383" y="4464066"/>
            <a:ext cx="3657600" cy="384721"/>
          </a:xfrm>
        </p:spPr>
        <p:txBody>
          <a:bodyPr wrap="square">
            <a:spAutoFit/>
          </a:bodyPr>
          <a:lstStyle>
            <a:lvl1pPr marL="0" marR="0" indent="0" algn="l" defTabSz="914400" rtl="0" eaLnBrk="1" fontAlgn="auto" latinLnBrk="0" hangingPunct="1">
              <a:lnSpc>
                <a:spcPct val="95000"/>
              </a:lnSpc>
              <a:spcBef>
                <a:spcPct val="20000"/>
              </a:spcBef>
              <a:spcAft>
                <a:spcPts val="0"/>
              </a:spcAft>
              <a:buClr>
                <a:srgbClr val="92D050"/>
              </a:buClr>
              <a:buSzPct val="90000"/>
              <a:buFont typeface="Arial" pitchFamily="34" charset="0"/>
              <a:buNone/>
              <a:tabLst/>
              <a:defRPr lang="en-US" sz="2000" kern="1200" dirty="0">
                <a:solidFill>
                  <a:schemeClr val="bg1"/>
                </a:solidFill>
                <a:latin typeface="+mj-lt"/>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95000"/>
              </a:lnSpc>
              <a:spcBef>
                <a:spcPct val="20000"/>
              </a:spcBef>
              <a:spcAft>
                <a:spcPts val="0"/>
              </a:spcAft>
              <a:buClr>
                <a:srgbClr val="92D050"/>
              </a:buClr>
              <a:buSzPct val="90000"/>
              <a:buFont typeface="Arial" pitchFamily="34" charset="0"/>
              <a:buNone/>
              <a:tabLst/>
              <a:defRPr/>
            </a:pPr>
            <a:r>
              <a:rPr lang="en-US" dirty="0" smtClean="0"/>
              <a:t>Speaker Name</a:t>
            </a:r>
          </a:p>
        </p:txBody>
      </p:sp>
      <p:sp>
        <p:nvSpPr>
          <p:cNvPr id="50" name="Title 1"/>
          <p:cNvSpPr>
            <a:spLocks noGrp="1"/>
          </p:cNvSpPr>
          <p:nvPr>
            <p:ph type="ctrTitle" hasCustomPrompt="1"/>
          </p:nvPr>
        </p:nvSpPr>
        <p:spPr>
          <a:xfrm>
            <a:off x="221393" y="1248229"/>
            <a:ext cx="8112125" cy="2907239"/>
          </a:xfrm>
        </p:spPr>
        <p:txBody>
          <a:bodyPr/>
          <a:lstStyle>
            <a:lvl1pPr algn="l" defTabSz="914400" rtl="0" eaLnBrk="1" latinLnBrk="0" hangingPunct="1">
              <a:lnSpc>
                <a:spcPts val="6200"/>
              </a:lnSpc>
              <a:spcBef>
                <a:spcPct val="0"/>
              </a:spcBef>
              <a:buNone/>
              <a:defRPr lang="en-US" sz="5400" b="0" kern="1200" dirty="0">
                <a:solidFill>
                  <a:schemeClr val="bg1"/>
                </a:solidFill>
                <a:latin typeface="+mj-lt"/>
                <a:ea typeface="+mj-ea"/>
                <a:cs typeface="Arial" pitchFamily="34" charset="0"/>
              </a:defRPr>
            </a:lvl1pPr>
          </a:lstStyle>
          <a:p>
            <a:r>
              <a:rPr lang="en-US" dirty="0" smtClean="0"/>
              <a:t>Presentation Title Goes Here</a:t>
            </a:r>
            <a:endParaRPr lang="en-US" dirty="0"/>
          </a:p>
        </p:txBody>
      </p:sp>
      <p:pic>
        <p:nvPicPr>
          <p:cNvPr id="44"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5912068" y="330200"/>
            <a:ext cx="2889136" cy="480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 Placeholder 3"/>
          <p:cNvSpPr>
            <a:spLocks noGrp="1"/>
          </p:cNvSpPr>
          <p:nvPr>
            <p:ph type="body" sz="quarter" idx="10" hasCustomPrompt="1"/>
          </p:nvPr>
        </p:nvSpPr>
        <p:spPr>
          <a:xfrm>
            <a:off x="236383" y="4862154"/>
            <a:ext cx="3657600" cy="355482"/>
          </a:xfrm>
        </p:spPr>
        <p:txBody>
          <a:bodyPr wrap="square">
            <a:spAutoFit/>
          </a:bodyPr>
          <a:lstStyle>
            <a:lvl1pPr marL="0" indent="0">
              <a:buFontTx/>
              <a:buNone/>
              <a:defRPr sz="1800">
                <a:solidFill>
                  <a:schemeClr val="bg1"/>
                </a:solidFill>
              </a:defRPr>
            </a:lvl1pPr>
          </a:lstStyle>
          <a:p>
            <a:pPr lvl="0"/>
            <a:r>
              <a:rPr lang="en-US" dirty="0" smtClean="0"/>
              <a:t>Speaker Title</a:t>
            </a:r>
            <a:endParaRPr lang="en-US" dirty="0"/>
          </a:p>
        </p:txBody>
      </p:sp>
      <p:sp>
        <p:nvSpPr>
          <p:cNvPr id="6" name="Text Placeholder 5"/>
          <p:cNvSpPr>
            <a:spLocks noGrp="1"/>
          </p:cNvSpPr>
          <p:nvPr>
            <p:ph type="body" sz="quarter" idx="11" hasCustomPrompt="1"/>
          </p:nvPr>
        </p:nvSpPr>
        <p:spPr>
          <a:xfrm>
            <a:off x="236382" y="5231003"/>
            <a:ext cx="3657600" cy="297004"/>
          </a:xfrm>
        </p:spPr>
        <p:txBody>
          <a:bodyPr>
            <a:spAutoFit/>
          </a:bodyPr>
          <a:lstStyle>
            <a:lvl1pPr marL="0" indent="0">
              <a:buFontTx/>
              <a:buNone/>
              <a:defRPr sz="1400">
                <a:solidFill>
                  <a:schemeClr val="bg1"/>
                </a:solidFill>
              </a:defRPr>
            </a:lvl1pPr>
          </a:lstStyle>
          <a:p>
            <a:pPr lvl="0"/>
            <a:r>
              <a:rPr lang="en-US" dirty="0" smtClean="0"/>
              <a:t>Date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 with pull quot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39713" y="1339745"/>
            <a:ext cx="4103687" cy="4965700"/>
          </a:xfrm>
        </p:spPr>
        <p:txBody>
          <a:bodyPr/>
          <a:lstStyle>
            <a:lvl1pPr>
              <a:lnSpc>
                <a:spcPct val="95000"/>
              </a:lnSpc>
              <a:spcBef>
                <a:spcPts val="1480"/>
              </a:spcBef>
              <a:defRPr sz="2200">
                <a:solidFill>
                  <a:srgbClr val="435153"/>
                </a:solidFill>
                <a:latin typeface="+mj-lt"/>
              </a:defRPr>
            </a:lvl1pPr>
            <a:lvl2pPr>
              <a:lnSpc>
                <a:spcPct val="95000"/>
              </a:lnSpc>
              <a:spcBef>
                <a:spcPts val="600"/>
              </a:spcBef>
              <a:defRPr>
                <a:solidFill>
                  <a:srgbClr val="435153"/>
                </a:solidFill>
                <a:latin typeface="+mj-lt"/>
              </a:defRPr>
            </a:lvl2pPr>
            <a:lvl3pPr>
              <a:defRPr>
                <a:solidFill>
                  <a:srgbClr val="435153"/>
                </a:solidFill>
                <a:latin typeface="+mj-lt"/>
              </a:defRPr>
            </a:lvl3pPr>
            <a:lvl4pPr>
              <a:defRPr>
                <a:solidFill>
                  <a:srgbClr val="435153"/>
                </a:solidFill>
                <a:latin typeface="+mj-lt"/>
              </a:defRPr>
            </a:lvl4pPr>
            <a:lvl5pPr>
              <a:defRPr>
                <a:solidFill>
                  <a:srgbClr val="435153"/>
                </a:solidFill>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15"/>
          <p:cNvSpPr>
            <a:spLocks noGrp="1"/>
          </p:cNvSpPr>
          <p:nvPr>
            <p:ph type="title"/>
          </p:nvPr>
        </p:nvSpPr>
        <p:spPr>
          <a:xfrm>
            <a:off x="229702" y="432215"/>
            <a:ext cx="8588861" cy="838200"/>
          </a:xfrm>
        </p:spPr>
        <p:txBody>
          <a:bodyPr/>
          <a:lstStyle/>
          <a:p>
            <a:r>
              <a:rPr lang="en-US" dirty="0" smtClean="0"/>
              <a:t>Click to edit Master title style</a:t>
            </a:r>
            <a:endParaRPr lang="en-US" dirty="0"/>
          </a:p>
        </p:txBody>
      </p:sp>
      <p:sp>
        <p:nvSpPr>
          <p:cNvPr id="10" name="Rounded Rectangle 9"/>
          <p:cNvSpPr/>
          <p:nvPr userDrawn="1"/>
        </p:nvSpPr>
        <p:spPr>
          <a:xfrm>
            <a:off x="4984231" y="1416140"/>
            <a:ext cx="3759720" cy="4599033"/>
          </a:xfrm>
          <a:prstGeom prst="roundRect">
            <a:avLst>
              <a:gd name="adj" fmla="val 0"/>
            </a:avLst>
          </a:prstGeom>
          <a:gradFill flip="none" rotWithShape="1">
            <a:gsLst>
              <a:gs pos="0">
                <a:schemeClr val="tx1">
                  <a:lumMod val="20000"/>
                  <a:lumOff val="80000"/>
                </a:schemeClr>
              </a:gs>
              <a:gs pos="47000">
                <a:schemeClr val="bg1"/>
              </a:gs>
              <a:gs pos="100000">
                <a:srgbClr val="EDDFF5"/>
              </a:gs>
            </a:gsLst>
            <a:lin ang="2700000" scaled="1"/>
            <a:tileRect/>
          </a:gradFill>
          <a:ln>
            <a:noFill/>
          </a:ln>
          <a:effectLst>
            <a:outerShdw blurRad="1143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sp>
        <p:nvSpPr>
          <p:cNvPr id="15" name="Text Placeholder 3"/>
          <p:cNvSpPr>
            <a:spLocks noGrp="1"/>
          </p:cNvSpPr>
          <p:nvPr>
            <p:ph type="body" sz="quarter" idx="15"/>
          </p:nvPr>
        </p:nvSpPr>
        <p:spPr>
          <a:xfrm>
            <a:off x="5221224" y="1747683"/>
            <a:ext cx="3236976" cy="1900292"/>
          </a:xfrm>
        </p:spPr>
        <p:txBody>
          <a:bodyPr/>
          <a:lstStyle>
            <a:lvl1pPr marL="114300" indent="-114300">
              <a:buFontTx/>
              <a:buNone/>
              <a:defRPr sz="2000"/>
            </a:lvl1pPr>
          </a:lstStyle>
          <a:p>
            <a:pPr lvl="0"/>
            <a:r>
              <a:rPr lang="en-US" dirty="0" smtClean="0"/>
              <a:t>Click to edit Master text styles</a:t>
            </a:r>
          </a:p>
        </p:txBody>
      </p:sp>
      <p:sp>
        <p:nvSpPr>
          <p:cNvPr id="17" name="Text Placeholder 21"/>
          <p:cNvSpPr>
            <a:spLocks noGrp="1"/>
          </p:cNvSpPr>
          <p:nvPr>
            <p:ph type="body" sz="quarter" idx="16"/>
          </p:nvPr>
        </p:nvSpPr>
        <p:spPr>
          <a:xfrm>
            <a:off x="5310124" y="4876800"/>
            <a:ext cx="3044497" cy="326243"/>
          </a:xfrm>
        </p:spPr>
        <p:txBody>
          <a:bodyPr wrap="square">
            <a:spAutoFit/>
          </a:bodyPr>
          <a:lstStyle>
            <a:lvl1pPr marL="0" indent="0">
              <a:buFontTx/>
              <a:buNone/>
              <a:defRPr sz="1600"/>
            </a:lvl1pPr>
          </a:lstStyle>
          <a:p>
            <a:pPr lvl="0"/>
            <a:r>
              <a:rPr lang="en-US" smtClean="0"/>
              <a:t>Click to edit Master text styles</a:t>
            </a:r>
          </a:p>
        </p:txBody>
      </p:sp>
      <p:cxnSp>
        <p:nvCxnSpPr>
          <p:cNvPr id="19" name="Straight Connector 18"/>
          <p:cNvCxnSpPr/>
          <p:nvPr userDrawn="1"/>
        </p:nvCxnSpPr>
        <p:spPr>
          <a:xfrm flipH="1">
            <a:off x="4990141" y="1335313"/>
            <a:ext cx="1" cy="4760687"/>
          </a:xfrm>
          <a:prstGeom prst="line">
            <a:avLst/>
          </a:prstGeom>
          <a:ln w="76200" cap="rnd">
            <a:gradFill>
              <a:gsLst>
                <a:gs pos="0">
                  <a:schemeClr val="tx1"/>
                </a:gs>
                <a:gs pos="50000">
                  <a:schemeClr val="accent4"/>
                </a:gs>
                <a:gs pos="100000">
                  <a:schemeClr val="tx2"/>
                </a:gs>
              </a:gsLst>
              <a:lin ang="12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87332592"/>
      </p:ext>
    </p:extLst>
  </p:cSld>
  <p:clrMapOvr>
    <a:masterClrMapping/>
  </p:clrMapOvr>
  <p:transition>
    <p:wipe dir="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_2-Column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9702" y="301752"/>
            <a:ext cx="4123944" cy="838200"/>
          </a:xfrm>
        </p:spPr>
        <p:txBody>
          <a:bodyPr vert="horz" lIns="82296" tIns="45720" rIns="82296" bIns="45720" rtlCol="0" anchor="t" anchorCtr="0">
            <a:noAutofit/>
          </a:bodyPr>
          <a:lstStyle>
            <a:lvl1pPr algn="l" defTabSz="914400" rtl="0" eaLnBrk="1" latinLnBrk="0" hangingPunct="1">
              <a:lnSpc>
                <a:spcPct val="80000"/>
              </a:lnSpc>
              <a:spcBef>
                <a:spcPct val="0"/>
              </a:spcBef>
              <a:buNone/>
              <a:defRPr kumimoji="0" lang="en-US" sz="3600" b="0" i="0" u="none" strike="noStrike" kern="1200" cap="none" spc="0" normalizeH="0" baseline="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r>
              <a:rPr lang="en-US" dirty="0" smtClean="0"/>
              <a:t>Two Column</a:t>
            </a:r>
            <a:br>
              <a:rPr lang="en-US" dirty="0" smtClean="0"/>
            </a:br>
            <a:r>
              <a:rPr lang="en-US" dirty="0" smtClean="0"/>
              <a:t>Title Left</a:t>
            </a:r>
            <a:endParaRPr lang="en-US" dirty="0"/>
          </a:p>
        </p:txBody>
      </p:sp>
      <p:sp>
        <p:nvSpPr>
          <p:cNvPr id="9" name="Text Placeholder 8"/>
          <p:cNvSpPr>
            <a:spLocks noGrp="1"/>
          </p:cNvSpPr>
          <p:nvPr>
            <p:ph type="body" sz="quarter" idx="11" hasCustomPrompt="1"/>
          </p:nvPr>
        </p:nvSpPr>
        <p:spPr>
          <a:xfrm>
            <a:off x="219455" y="1600200"/>
            <a:ext cx="4142232" cy="4526280"/>
          </a:xfrm>
        </p:spPr>
        <p:txBody>
          <a:bodyPr/>
          <a:lstStyle>
            <a:lvl1pPr marL="0" indent="0">
              <a:buNone/>
              <a:defRPr>
                <a:solidFill>
                  <a:schemeClr val="tx2"/>
                </a:solidFill>
                <a:latin typeface="+mj-lt"/>
              </a:defRPr>
            </a:lvl1pPr>
            <a:lvl2pPr marL="406400" indent="0">
              <a:buClr>
                <a:schemeClr val="accent5"/>
              </a:buClr>
              <a:buFontTx/>
              <a:buNone/>
              <a:tabLst/>
              <a:defRPr>
                <a:solidFill>
                  <a:schemeClr val="tx2"/>
                </a:solidFill>
                <a:latin typeface="+mj-lt"/>
              </a:defRPr>
            </a:lvl2pPr>
          </a:lstStyle>
          <a:p>
            <a:pPr lvl="0"/>
            <a:r>
              <a:rPr lang="en-US" dirty="0" smtClean="0"/>
              <a:t>Body copy uses sentence capital letters only, size 20, left aligned</a:t>
            </a:r>
          </a:p>
          <a:p>
            <a:pPr lvl="1"/>
            <a:r>
              <a:rPr lang="en-US" dirty="0" smtClean="0"/>
              <a:t>Sub-bullets are size 18 </a:t>
            </a:r>
            <a:br>
              <a:rPr lang="en-US" dirty="0" smtClean="0"/>
            </a:br>
            <a:r>
              <a:rPr lang="en-US" dirty="0" smtClean="0"/>
              <a:t>and indented</a:t>
            </a:r>
          </a:p>
          <a:p>
            <a:pPr lvl="1"/>
            <a:r>
              <a:rPr lang="en-US" dirty="0" smtClean="0"/>
              <a:t>Hyperlink: www.cisco.com </a:t>
            </a:r>
          </a:p>
          <a:p>
            <a:pPr lvl="0"/>
            <a:r>
              <a:rPr lang="en-US" dirty="0" smtClean="0"/>
              <a:t>Use Cisco highlight color, bold, or both when emphasizing words, </a:t>
            </a:r>
            <a:br>
              <a:rPr lang="en-US" dirty="0" smtClean="0"/>
            </a:br>
            <a:r>
              <a:rPr lang="en-US" dirty="0" smtClean="0"/>
              <a:t>do not italicize; use yellow on the </a:t>
            </a:r>
            <a:br>
              <a:rPr lang="en-US" dirty="0" smtClean="0"/>
            </a:br>
            <a:r>
              <a:rPr lang="en-US" dirty="0" smtClean="0"/>
              <a:t>black template and red for the white template</a:t>
            </a:r>
          </a:p>
        </p:txBody>
      </p:sp>
      <p:sp>
        <p:nvSpPr>
          <p:cNvPr id="12" name="Text Placeholder 11"/>
          <p:cNvSpPr>
            <a:spLocks noGrp="1"/>
          </p:cNvSpPr>
          <p:nvPr>
            <p:ph type="body" sz="quarter" idx="12" hasCustomPrompt="1"/>
          </p:nvPr>
        </p:nvSpPr>
        <p:spPr>
          <a:xfrm>
            <a:off x="4818888" y="1600200"/>
            <a:ext cx="4005072" cy="4526280"/>
          </a:xfrm>
        </p:spPr>
        <p:txBody>
          <a:bodyPr/>
          <a:lstStyle>
            <a:lvl1pPr marL="0" indent="0">
              <a:buFontTx/>
              <a:buNone/>
              <a:defRPr>
                <a:solidFill>
                  <a:schemeClr val="tx1"/>
                </a:solidFill>
                <a:latin typeface="+mj-lt"/>
              </a:defRPr>
            </a:lvl1pPr>
            <a:lvl2pPr marL="406400" indent="0">
              <a:buClr>
                <a:schemeClr val="accent1">
                  <a:lumMod val="40000"/>
                  <a:lumOff val="60000"/>
                </a:schemeClr>
              </a:buClr>
              <a:buFont typeface="Arial" pitchFamily="34" charset="0"/>
              <a:buNone/>
              <a:defRPr>
                <a:solidFill>
                  <a:schemeClr val="tx1"/>
                </a:solidFill>
                <a:latin typeface="+mj-lt"/>
              </a:defRPr>
            </a:lvl2pPr>
          </a:lstStyle>
          <a:p>
            <a:pPr lvl="0"/>
            <a:r>
              <a:rPr lang="en-US" dirty="0" smtClean="0"/>
              <a:t>Body copy uses sentence capital letters only, size 20, left aligned</a:t>
            </a:r>
          </a:p>
          <a:p>
            <a:pPr lvl="1"/>
            <a:r>
              <a:rPr lang="en-US" dirty="0" smtClean="0"/>
              <a:t>Sub-bullets are size 18 </a:t>
            </a:r>
            <a:br>
              <a:rPr lang="en-US" dirty="0" smtClean="0"/>
            </a:br>
            <a:r>
              <a:rPr lang="en-US" dirty="0" smtClean="0"/>
              <a:t>and indented</a:t>
            </a:r>
          </a:p>
          <a:p>
            <a:pPr lvl="1"/>
            <a:r>
              <a:rPr lang="en-US" dirty="0" smtClean="0"/>
              <a:t>Hyperlink: www.cisco.com </a:t>
            </a:r>
          </a:p>
          <a:p>
            <a:pPr lvl="0"/>
            <a:r>
              <a:rPr lang="en-US" dirty="0" smtClean="0"/>
              <a:t>Use Cisco highlight color, bold, or both when emphasizing words, do not italicize; use yellow on the black template and red for the white template</a:t>
            </a:r>
          </a:p>
        </p:txBody>
      </p:sp>
      <p:sp>
        <p:nvSpPr>
          <p:cNvPr id="4" name="Text Placeholder 3"/>
          <p:cNvSpPr>
            <a:spLocks noGrp="1"/>
          </p:cNvSpPr>
          <p:nvPr>
            <p:ph type="body" sz="quarter" idx="13" hasCustomPrompt="1"/>
          </p:nvPr>
        </p:nvSpPr>
        <p:spPr>
          <a:xfrm>
            <a:off x="4818887" y="301752"/>
            <a:ext cx="3951308" cy="838200"/>
          </a:xfrm>
        </p:spPr>
        <p:txBody>
          <a:bodyPr/>
          <a:lstStyle>
            <a:lvl1pPr marL="0" marR="0" indent="0" algn="l" defTabSz="914400" rtl="0" eaLnBrk="1" fontAlgn="auto" latinLnBrk="0" hangingPunct="1">
              <a:lnSpc>
                <a:spcPct val="80000"/>
              </a:lnSpc>
              <a:spcBef>
                <a:spcPct val="0"/>
              </a:spcBef>
              <a:spcAft>
                <a:spcPts val="0"/>
              </a:spcAft>
              <a:buClrTx/>
              <a:buSzTx/>
              <a:buFontTx/>
              <a:buNone/>
              <a:tabLst/>
              <a:defRPr kumimoji="0" lang="en-US" sz="3600" b="0" i="0" u="none" strike="noStrike" kern="1200" cap="none" spc="0" normalizeH="0" baseline="0" noProof="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kumimoji="0" lang="en-US" sz="3600" b="0" i="0" u="none" strike="noStrike" kern="1200" cap="none" spc="0" normalizeH="0" baseline="0" noProof="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rPr>
              <a:t>Two Column</a:t>
            </a:r>
            <a:br>
              <a:rPr kumimoji="0" lang="en-US" sz="3600" b="0" i="0" u="none" strike="noStrike" kern="1200" cap="none" spc="0" normalizeH="0" baseline="0" noProof="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rPr>
            </a:br>
            <a:r>
              <a:rPr kumimoji="0" lang="en-US" sz="3600" b="0" i="0" u="none" strike="noStrike" kern="1200" cap="none" spc="0" normalizeH="0" baseline="0" noProof="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rPr>
              <a:t>Title Right</a:t>
            </a:r>
            <a:endParaRPr kumimoji="0" lang="en-US" sz="3600" b="0" i="0" u="none" strike="noStrike" kern="1200" cap="none" spc="0" normalizeH="0" baseline="0" noProof="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endParaRPr>
          </a:p>
        </p:txBody>
      </p:sp>
      <p:cxnSp>
        <p:nvCxnSpPr>
          <p:cNvPr id="14" name="Straight Connector 13"/>
          <p:cNvCxnSpPr/>
          <p:nvPr userDrawn="1"/>
        </p:nvCxnSpPr>
        <p:spPr>
          <a:xfrm>
            <a:off x="4486587" y="777667"/>
            <a:ext cx="0" cy="5287676"/>
          </a:xfrm>
          <a:prstGeom prst="line">
            <a:avLst/>
          </a:prstGeom>
          <a:ln w="76200" cap="rnd">
            <a:gradFill>
              <a:gsLst>
                <a:gs pos="0">
                  <a:schemeClr val="tx1"/>
                </a:gs>
                <a:gs pos="50000">
                  <a:schemeClr val="accent4"/>
                </a:gs>
                <a:gs pos="100000">
                  <a:schemeClr val="tx2"/>
                </a:gs>
              </a:gsLst>
              <a:lin ang="12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ullet_3-Column Layout No Bottom Bar">
    <p:spTree>
      <p:nvGrpSpPr>
        <p:cNvPr id="1" name=""/>
        <p:cNvGrpSpPr/>
        <p:nvPr/>
      </p:nvGrpSpPr>
      <p:grpSpPr>
        <a:xfrm>
          <a:off x="0" y="0"/>
          <a:ext cx="0" cy="0"/>
          <a:chOff x="0" y="0"/>
          <a:chExt cx="0" cy="0"/>
        </a:xfrm>
      </p:grpSpPr>
      <p:sp>
        <p:nvSpPr>
          <p:cNvPr id="13" name="Text Placeholder 12"/>
          <p:cNvSpPr>
            <a:spLocks noGrp="1"/>
          </p:cNvSpPr>
          <p:nvPr>
            <p:ph type="body" sz="quarter" idx="14"/>
          </p:nvPr>
        </p:nvSpPr>
        <p:spPr>
          <a:xfrm>
            <a:off x="244475" y="1866900"/>
            <a:ext cx="2622550" cy="4391025"/>
          </a:xfrm>
        </p:spPr>
        <p:txBody>
          <a:bodyPr/>
          <a:lstStyle>
            <a:lvl1pPr algn="l" defTabSz="914400" rtl="0" eaLnBrk="1" latinLnBrk="0" hangingPunct="1">
              <a:lnSpc>
                <a:spcPct val="95000"/>
              </a:lnSpc>
              <a:defRPr lang="en-US" sz="2000" kern="1200" dirty="0" smtClean="0">
                <a:solidFill>
                  <a:srgbClr val="435153"/>
                </a:solidFill>
                <a:latin typeface="+mj-lt"/>
                <a:ea typeface="+mn-ea"/>
                <a:cs typeface="+mn-cs"/>
              </a:defRPr>
            </a:lvl1pPr>
            <a:lvl2pPr algn="l" defTabSz="914400" rtl="0" eaLnBrk="1" latinLnBrk="0" hangingPunct="1">
              <a:lnSpc>
                <a:spcPct val="95000"/>
              </a:lnSpc>
              <a:defRPr lang="en-US" sz="1600" kern="1200" dirty="0" smtClean="0">
                <a:solidFill>
                  <a:srgbClr val="435153"/>
                </a:solidFill>
                <a:latin typeface="+mj-lt"/>
                <a:ea typeface="+mn-ea"/>
                <a:cs typeface="Arial" pitchFamily="34" charset="0"/>
              </a:defRPr>
            </a:lvl2pPr>
            <a:lvl3pPr marL="569912" indent="0" algn="l" defTabSz="914400" rtl="0" eaLnBrk="1" latinLnBrk="0" hangingPunct="1">
              <a:lnSpc>
                <a:spcPct val="95000"/>
              </a:lnSpc>
              <a:defRPr lang="en-US" sz="1400" kern="1200" dirty="0" smtClean="0">
                <a:solidFill>
                  <a:srgbClr val="435153"/>
                </a:solidFill>
                <a:latin typeface="+mj-lt"/>
                <a:ea typeface="+mn-ea"/>
                <a:cs typeface="Arial" pitchFamily="34" charset="0"/>
              </a:defRPr>
            </a:lvl3pPr>
            <a:lvl4pPr algn="l" defTabSz="914400" rtl="0" eaLnBrk="1" latinLnBrk="0" hangingPunct="1">
              <a:lnSpc>
                <a:spcPct val="95000"/>
              </a:lnSpc>
              <a:defRPr lang="en-US" sz="1200" kern="1200" dirty="0" smtClean="0">
                <a:solidFill>
                  <a:srgbClr val="435153"/>
                </a:solidFill>
                <a:latin typeface="+mj-lt"/>
                <a:ea typeface="+mn-ea"/>
                <a:cs typeface="Arial" pitchFamily="34" charset="0"/>
              </a:defRPr>
            </a:lvl4pPr>
            <a:lvl5pPr algn="l" defTabSz="914400" rtl="0" eaLnBrk="1" latinLnBrk="0" hangingPunct="1">
              <a:lnSpc>
                <a:spcPct val="95000"/>
              </a:lnSpc>
              <a:defRPr lang="en-US" sz="1200" kern="1200" dirty="0">
                <a:solidFill>
                  <a:srgbClr val="435153"/>
                </a:solidFill>
                <a:latin typeface="+mj-lt"/>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ext Placeholder 12"/>
          <p:cNvSpPr>
            <a:spLocks noGrp="1"/>
          </p:cNvSpPr>
          <p:nvPr>
            <p:ph type="body" sz="quarter" idx="15"/>
          </p:nvPr>
        </p:nvSpPr>
        <p:spPr>
          <a:xfrm>
            <a:off x="3292474" y="1866900"/>
            <a:ext cx="2593975" cy="4362450"/>
          </a:xfrm>
        </p:spPr>
        <p:txBody>
          <a:bodyPr/>
          <a:lstStyle>
            <a:lvl1pPr algn="l" defTabSz="914400" rtl="0" eaLnBrk="1" latinLnBrk="0" hangingPunct="1">
              <a:lnSpc>
                <a:spcPct val="95000"/>
              </a:lnSpc>
              <a:defRPr lang="en-US" sz="2000" kern="1200" dirty="0" smtClean="0">
                <a:solidFill>
                  <a:srgbClr val="435153"/>
                </a:solidFill>
                <a:latin typeface="+mj-lt"/>
                <a:ea typeface="+mn-ea"/>
                <a:cs typeface="+mn-cs"/>
              </a:defRPr>
            </a:lvl1pPr>
            <a:lvl2pPr algn="l" defTabSz="914400" rtl="0" eaLnBrk="1" latinLnBrk="0" hangingPunct="1">
              <a:lnSpc>
                <a:spcPct val="95000"/>
              </a:lnSpc>
              <a:defRPr lang="en-US" sz="1600" kern="1200" dirty="0" smtClean="0">
                <a:solidFill>
                  <a:srgbClr val="435153"/>
                </a:solidFill>
                <a:latin typeface="+mj-lt"/>
                <a:ea typeface="+mn-ea"/>
                <a:cs typeface="Arial" pitchFamily="34" charset="0"/>
              </a:defRPr>
            </a:lvl2pPr>
            <a:lvl3pPr marL="569912" indent="0" algn="l" defTabSz="914400" rtl="0" eaLnBrk="1" latinLnBrk="0" hangingPunct="1">
              <a:lnSpc>
                <a:spcPct val="95000"/>
              </a:lnSpc>
              <a:defRPr lang="en-US" sz="1400" kern="1200" dirty="0" smtClean="0">
                <a:solidFill>
                  <a:srgbClr val="435153"/>
                </a:solidFill>
                <a:latin typeface="+mj-lt"/>
                <a:ea typeface="+mn-ea"/>
                <a:cs typeface="Arial" pitchFamily="34" charset="0"/>
              </a:defRPr>
            </a:lvl3pPr>
            <a:lvl4pPr algn="l" defTabSz="914400" rtl="0" eaLnBrk="1" latinLnBrk="0" hangingPunct="1">
              <a:lnSpc>
                <a:spcPct val="95000"/>
              </a:lnSpc>
              <a:defRPr lang="en-US" sz="1200" kern="1200" dirty="0" smtClean="0">
                <a:solidFill>
                  <a:srgbClr val="435153"/>
                </a:solidFill>
                <a:latin typeface="+mj-lt"/>
                <a:ea typeface="+mn-ea"/>
                <a:cs typeface="Arial" pitchFamily="34" charset="0"/>
              </a:defRPr>
            </a:lvl4pPr>
            <a:lvl5pPr algn="l" defTabSz="914400" rtl="0" eaLnBrk="1" latinLnBrk="0" hangingPunct="1">
              <a:lnSpc>
                <a:spcPct val="95000"/>
              </a:lnSpc>
              <a:defRPr lang="en-US" sz="1200" kern="1200" dirty="0">
                <a:solidFill>
                  <a:srgbClr val="435153"/>
                </a:solidFill>
                <a:latin typeface="+mj-lt"/>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ext Placeholder 12"/>
          <p:cNvSpPr>
            <a:spLocks noGrp="1"/>
          </p:cNvSpPr>
          <p:nvPr>
            <p:ph type="body" sz="quarter" idx="16"/>
          </p:nvPr>
        </p:nvSpPr>
        <p:spPr>
          <a:xfrm>
            <a:off x="6275388" y="1866900"/>
            <a:ext cx="2633662" cy="4333875"/>
          </a:xfrm>
        </p:spPr>
        <p:txBody>
          <a:bodyPr/>
          <a:lstStyle>
            <a:lvl1pPr algn="l" defTabSz="914400" rtl="0" eaLnBrk="1" latinLnBrk="0" hangingPunct="1">
              <a:lnSpc>
                <a:spcPct val="95000"/>
              </a:lnSpc>
              <a:defRPr lang="en-US" sz="2000" kern="1200" dirty="0" smtClean="0">
                <a:solidFill>
                  <a:srgbClr val="435153"/>
                </a:solidFill>
                <a:latin typeface="+mj-lt"/>
                <a:ea typeface="+mn-ea"/>
                <a:cs typeface="+mn-cs"/>
              </a:defRPr>
            </a:lvl1pPr>
            <a:lvl2pPr algn="l" defTabSz="914400" rtl="0" eaLnBrk="1" latinLnBrk="0" hangingPunct="1">
              <a:lnSpc>
                <a:spcPct val="95000"/>
              </a:lnSpc>
              <a:defRPr lang="en-US" sz="1600" kern="1200" dirty="0" smtClean="0">
                <a:solidFill>
                  <a:srgbClr val="435153"/>
                </a:solidFill>
                <a:latin typeface="+mj-lt"/>
                <a:ea typeface="+mn-ea"/>
                <a:cs typeface="Arial" pitchFamily="34" charset="0"/>
              </a:defRPr>
            </a:lvl2pPr>
            <a:lvl3pPr marL="569912" indent="0" algn="l" defTabSz="914400" rtl="0" eaLnBrk="1" latinLnBrk="0" hangingPunct="1">
              <a:lnSpc>
                <a:spcPct val="95000"/>
              </a:lnSpc>
              <a:defRPr lang="en-US" sz="1400" kern="1200" dirty="0" smtClean="0">
                <a:solidFill>
                  <a:srgbClr val="435153"/>
                </a:solidFill>
                <a:latin typeface="+mj-lt"/>
                <a:ea typeface="+mn-ea"/>
                <a:cs typeface="Arial" pitchFamily="34" charset="0"/>
              </a:defRPr>
            </a:lvl3pPr>
            <a:lvl4pPr algn="l" defTabSz="914400" rtl="0" eaLnBrk="1" latinLnBrk="0" hangingPunct="1">
              <a:lnSpc>
                <a:spcPct val="95000"/>
              </a:lnSpc>
              <a:defRPr lang="en-US" sz="1200" kern="1200" dirty="0" smtClean="0">
                <a:solidFill>
                  <a:srgbClr val="435153"/>
                </a:solidFill>
                <a:latin typeface="+mj-lt"/>
                <a:ea typeface="+mn-ea"/>
                <a:cs typeface="Arial" pitchFamily="34" charset="0"/>
              </a:defRPr>
            </a:lvl4pPr>
            <a:lvl5pPr algn="l" defTabSz="914400" rtl="0" eaLnBrk="1" latinLnBrk="0" hangingPunct="1">
              <a:lnSpc>
                <a:spcPct val="95000"/>
              </a:lnSpc>
              <a:defRPr lang="en-US" sz="1200" kern="1200" dirty="0">
                <a:solidFill>
                  <a:srgbClr val="435153"/>
                </a:solidFill>
                <a:latin typeface="+mj-lt"/>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20"/>
          <p:cNvSpPr>
            <a:spLocks noGrp="1" noChangeAspect="1"/>
          </p:cNvSpPr>
          <p:nvPr>
            <p:ph type="body" sz="quarter" idx="17"/>
          </p:nvPr>
        </p:nvSpPr>
        <p:spPr>
          <a:xfrm>
            <a:off x="219456" y="319099"/>
            <a:ext cx="2670048" cy="1200329"/>
          </a:xfrm>
        </p:spPr>
        <p:txBody>
          <a:bodyPr anchor="b" anchorCtr="0">
            <a:spAutoFit/>
          </a:bodyPr>
          <a:lstStyle>
            <a:lvl1pPr marL="0" marR="0" indent="0" algn="l" defTabSz="914400" rtl="0" eaLnBrk="1" fontAlgn="auto" latinLnBrk="0" hangingPunct="1">
              <a:lnSpc>
                <a:spcPct val="80000"/>
              </a:lnSpc>
              <a:spcBef>
                <a:spcPct val="0"/>
              </a:spcBef>
              <a:spcAft>
                <a:spcPts val="0"/>
              </a:spcAft>
              <a:buClrTx/>
              <a:buSzTx/>
              <a:buFontTx/>
              <a:buNone/>
              <a:tabLst/>
              <a:defRPr kumimoji="0" lang="en-US" sz="3000" b="0" i="0" u="none" strike="noStrike" kern="1200" cap="none" spc="0" normalizeH="0" baseline="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lang="en-US" smtClean="0"/>
              <a:t>Click to edit Master text styles</a:t>
            </a:r>
          </a:p>
        </p:txBody>
      </p:sp>
      <p:sp>
        <p:nvSpPr>
          <p:cNvPr id="22" name="Text Placeholder 20"/>
          <p:cNvSpPr>
            <a:spLocks noGrp="1"/>
          </p:cNvSpPr>
          <p:nvPr>
            <p:ph type="body" sz="quarter" idx="18"/>
          </p:nvPr>
        </p:nvSpPr>
        <p:spPr>
          <a:xfrm>
            <a:off x="3255264" y="319099"/>
            <a:ext cx="2670048" cy="1200329"/>
          </a:xfrm>
        </p:spPr>
        <p:txBody>
          <a:bodyPr anchor="b" anchorCtr="0">
            <a:spAutoFit/>
          </a:bodyPr>
          <a:lstStyle>
            <a:lvl1pPr marL="0" marR="0" indent="0" algn="l" defTabSz="914400" rtl="0" eaLnBrk="1" fontAlgn="auto" latinLnBrk="0" hangingPunct="1">
              <a:lnSpc>
                <a:spcPct val="80000"/>
              </a:lnSpc>
              <a:spcBef>
                <a:spcPct val="0"/>
              </a:spcBef>
              <a:spcAft>
                <a:spcPts val="0"/>
              </a:spcAft>
              <a:buClrTx/>
              <a:buSzTx/>
              <a:buFontTx/>
              <a:buNone/>
              <a:tabLst/>
              <a:defRPr kumimoji="0" lang="en-US" sz="3000" b="0" i="0" u="none" strike="noStrike" kern="1200" cap="none" spc="0" normalizeH="0" baseline="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lang="en-US" dirty="0" smtClean="0"/>
              <a:t>Click to edit Master text styles</a:t>
            </a:r>
          </a:p>
        </p:txBody>
      </p:sp>
      <p:sp>
        <p:nvSpPr>
          <p:cNvPr id="24" name="Text Placeholder 20"/>
          <p:cNvSpPr>
            <a:spLocks noGrp="1" noChangeAspect="1"/>
          </p:cNvSpPr>
          <p:nvPr>
            <p:ph type="body" sz="quarter" idx="19"/>
          </p:nvPr>
        </p:nvSpPr>
        <p:spPr>
          <a:xfrm>
            <a:off x="6247902" y="319099"/>
            <a:ext cx="2670048" cy="1200329"/>
          </a:xfrm>
        </p:spPr>
        <p:txBody>
          <a:bodyPr anchor="b" anchorCtr="0">
            <a:spAutoFit/>
          </a:bodyPr>
          <a:lstStyle>
            <a:lvl1pPr marL="0" marR="0" indent="0" algn="l" defTabSz="914400" rtl="0" eaLnBrk="1" fontAlgn="auto" latinLnBrk="0" hangingPunct="1">
              <a:lnSpc>
                <a:spcPct val="80000"/>
              </a:lnSpc>
              <a:spcBef>
                <a:spcPct val="0"/>
              </a:spcBef>
              <a:spcAft>
                <a:spcPts val="0"/>
              </a:spcAft>
              <a:buClrTx/>
              <a:buSzTx/>
              <a:buFontTx/>
              <a:buNone/>
              <a:tabLst/>
              <a:defRPr kumimoji="0" lang="en-US" sz="3000" b="0" i="0" u="none" strike="noStrike" kern="1200" cap="none" spc="0" normalizeH="0" baseline="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lang="en-US" dirty="0" smtClean="0"/>
              <a:t>Click to edit Master text styles</a:t>
            </a:r>
          </a:p>
        </p:txBody>
      </p:sp>
      <p:cxnSp>
        <p:nvCxnSpPr>
          <p:cNvPr id="11" name="Straight Connector 10"/>
          <p:cNvCxnSpPr/>
          <p:nvPr userDrawn="1"/>
        </p:nvCxnSpPr>
        <p:spPr>
          <a:xfrm>
            <a:off x="3082817" y="869003"/>
            <a:ext cx="0" cy="5287676"/>
          </a:xfrm>
          <a:prstGeom prst="line">
            <a:avLst/>
          </a:prstGeom>
          <a:ln w="76200" cap="rnd">
            <a:gradFill>
              <a:gsLst>
                <a:gs pos="0">
                  <a:schemeClr val="tx1"/>
                </a:gs>
                <a:gs pos="50000">
                  <a:schemeClr val="accent4"/>
                </a:gs>
                <a:gs pos="100000">
                  <a:schemeClr val="tx2"/>
                </a:gs>
              </a:gsLst>
              <a:lin ang="1200000" scaled="0"/>
            </a:gra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6083084" y="869003"/>
            <a:ext cx="0" cy="5287676"/>
          </a:xfrm>
          <a:prstGeom prst="line">
            <a:avLst/>
          </a:prstGeom>
          <a:ln w="76200" cap="rnd">
            <a:gradFill>
              <a:gsLst>
                <a:gs pos="0">
                  <a:schemeClr val="tx1"/>
                </a:gs>
                <a:gs pos="50000">
                  <a:schemeClr val="accent4"/>
                </a:gs>
                <a:gs pos="100000">
                  <a:schemeClr val="tx2"/>
                </a:gs>
              </a:gsLst>
              <a:lin ang="12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39" name="Title 1"/>
          <p:cNvSpPr>
            <a:spLocks noGrp="1"/>
          </p:cNvSpPr>
          <p:nvPr>
            <p:ph type="title" hasCustomPrompt="1"/>
          </p:nvPr>
        </p:nvSpPr>
        <p:spPr>
          <a:xfrm>
            <a:off x="246972" y="439710"/>
            <a:ext cx="8567244" cy="838200"/>
          </a:xfrm>
        </p:spPr>
        <p:txBody>
          <a:bodyPr/>
          <a:lstStyle>
            <a:lvl1pPr algn="l" defTabSz="914400" rtl="0" eaLnBrk="1" latinLnBrk="0" hangingPunct="1">
              <a:lnSpc>
                <a:spcPct val="80000"/>
              </a:lnSpc>
              <a:spcBef>
                <a:spcPct val="0"/>
              </a:spcBef>
              <a:buNone/>
              <a:defRPr kumimoji="0" lang="en-US" sz="3600" b="0" i="0" u="none" strike="noStrike" kern="1200" cap="none" spc="0" normalizeH="0" baseline="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r>
              <a:rPr lang="en-US" dirty="0" smtClean="0"/>
              <a:t>Slide Title Goes Here</a:t>
            </a:r>
            <a:endParaRPr lang="en-US" dirty="0"/>
          </a:p>
        </p:txBody>
      </p:sp>
      <p:sp>
        <p:nvSpPr>
          <p:cNvPr id="36" name="Chart Placeholder 35"/>
          <p:cNvSpPr>
            <a:spLocks noGrp="1"/>
          </p:cNvSpPr>
          <p:nvPr>
            <p:ph type="chart" sz="quarter" idx="10"/>
          </p:nvPr>
        </p:nvSpPr>
        <p:spPr>
          <a:xfrm>
            <a:off x="359764" y="1476375"/>
            <a:ext cx="8439461" cy="4305300"/>
          </a:xfrm>
        </p:spPr>
        <p:txBody>
          <a:bodyPr anchor="ctr" anchorCtr="1"/>
          <a:lstStyle>
            <a:lvl1pPr>
              <a:buNone/>
              <a:defRPr>
                <a:latin typeface="+mj-lt"/>
              </a:defRPr>
            </a:lvl1pPr>
          </a:lstStyle>
          <a:p>
            <a:r>
              <a:rPr lang="en-US" dirty="0" smtClean="0"/>
              <a:t>Click icon to add chart</a:t>
            </a:r>
            <a:endParaRPr lang="en-US" dirty="0"/>
          </a:p>
        </p:txBody>
      </p:sp>
      <p:sp>
        <p:nvSpPr>
          <p:cNvPr id="4" name="Text Placeholder 9"/>
          <p:cNvSpPr>
            <a:spLocks noGrp="1"/>
          </p:cNvSpPr>
          <p:nvPr>
            <p:ph type="body" sz="quarter" idx="11" hasCustomPrompt="1"/>
          </p:nvPr>
        </p:nvSpPr>
        <p:spPr>
          <a:xfrm>
            <a:off x="249466" y="6062114"/>
            <a:ext cx="7461250" cy="276999"/>
          </a:xfrm>
        </p:spPr>
        <p:txBody>
          <a:bodyPr wrap="square" anchor="b" anchorCtr="0">
            <a:spAutoFit/>
          </a:bodyPr>
          <a:lstStyle>
            <a:lvl1pPr algn="l" defTabSz="804863">
              <a:lnSpc>
                <a:spcPct val="100000"/>
              </a:lnSpc>
              <a:spcBef>
                <a:spcPct val="50000"/>
              </a:spcBef>
              <a:buNone/>
              <a:defRPr sz="1200">
                <a:solidFill>
                  <a:srgbClr val="435153"/>
                </a:solidFill>
                <a:latin typeface="+mj-lt"/>
              </a:defRPr>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dirty="0" smtClean="0"/>
              <a:t>Source: Placeholder for Notes Is 12 Points</a:t>
            </a:r>
          </a:p>
        </p:txBody>
      </p:sp>
    </p:spTree>
  </p:cSld>
  <p:clrMapOvr>
    <a:masterClrMapping/>
  </p:clrMapOvr>
  <p:transition>
    <p:wipe dir="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ottom title_photo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9702" y="5430244"/>
            <a:ext cx="8558698" cy="838200"/>
          </a:xfrm>
        </p:spPr>
        <p:txBody>
          <a:bodyPr vert="horz" lIns="82296" tIns="45720" rIns="82296" bIns="45720" rtlCol="0" anchor="b" anchorCtr="0">
            <a:noAutofit/>
          </a:bodyPr>
          <a:lstStyle>
            <a:lvl1pPr algn="l" defTabSz="914400" rtl="0" eaLnBrk="1" latinLnBrk="0" hangingPunct="1">
              <a:lnSpc>
                <a:spcPct val="80000"/>
              </a:lnSpc>
              <a:spcBef>
                <a:spcPct val="0"/>
              </a:spcBef>
              <a:buNone/>
              <a:defRPr kumimoji="0" lang="en-US" sz="3600" b="0" i="0" u="none" strike="noStrike" kern="1200" cap="none" spc="0" normalizeH="0" baseline="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r>
              <a:rPr lang="en-US" dirty="0" smtClean="0"/>
              <a:t>Slide Title Goes Here</a:t>
            </a:r>
            <a:endParaRPr lang="en-US" dirty="0"/>
          </a:p>
        </p:txBody>
      </p:sp>
      <p:sp>
        <p:nvSpPr>
          <p:cNvPr id="4" name="Text Placeholder 3"/>
          <p:cNvSpPr>
            <a:spLocks noGrp="1"/>
          </p:cNvSpPr>
          <p:nvPr>
            <p:ph type="body" sz="quarter" idx="10" hasCustomPrompt="1"/>
          </p:nvPr>
        </p:nvSpPr>
        <p:spPr>
          <a:xfrm>
            <a:off x="246888" y="1600200"/>
            <a:ext cx="4005072" cy="3749040"/>
          </a:xfrm>
        </p:spPr>
        <p:txBody>
          <a:bodyPr anchor="ctr" anchorCtr="0">
            <a:normAutofit/>
          </a:bodyPr>
          <a:lstStyle>
            <a:lvl1pPr marL="0" indent="0">
              <a:buFontTx/>
              <a:buNone/>
              <a:defRPr sz="2400" baseline="0">
                <a:solidFill>
                  <a:schemeClr val="tx1">
                    <a:lumMod val="75000"/>
                  </a:schemeClr>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Simple text goes here and can wrap to accommodate more lines of information</a:t>
            </a:r>
          </a:p>
        </p:txBody>
      </p:sp>
      <p:sp>
        <p:nvSpPr>
          <p:cNvPr id="6" name="Picture Placeholder 5"/>
          <p:cNvSpPr>
            <a:spLocks noGrp="1"/>
          </p:cNvSpPr>
          <p:nvPr>
            <p:ph type="pic" sz="quarter" idx="11" hasCustomPrompt="1"/>
          </p:nvPr>
        </p:nvSpPr>
        <p:spPr>
          <a:xfrm>
            <a:off x="4873752" y="1947672"/>
            <a:ext cx="3429000" cy="2990088"/>
          </a:xfrm>
        </p:spPr>
        <p:txBody>
          <a:bodyPr anchor="ctr" anchorCtr="1"/>
          <a:lstStyle>
            <a:lvl1pPr algn="ctr">
              <a:buFontTx/>
              <a:buNone/>
              <a:defRPr>
                <a:latin typeface="+mj-lt"/>
              </a:defRPr>
            </a:lvl1pPr>
          </a:lstStyle>
          <a:p>
            <a:r>
              <a:rPr lang="en-US" dirty="0" smtClean="0"/>
              <a:t>Insert photo here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ottom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9702" y="5430244"/>
            <a:ext cx="8558698" cy="838200"/>
          </a:xfrm>
        </p:spPr>
        <p:txBody>
          <a:bodyPr vert="horz" lIns="82296" tIns="45720" rIns="82296" bIns="45720" rtlCol="0" anchor="b" anchorCtr="0">
            <a:noAutofit/>
          </a:bodyPr>
          <a:lstStyle>
            <a:lvl1pPr algn="l" defTabSz="914400" rtl="0" eaLnBrk="1" latinLnBrk="0" hangingPunct="1">
              <a:lnSpc>
                <a:spcPct val="80000"/>
              </a:lnSpc>
              <a:spcBef>
                <a:spcPct val="0"/>
              </a:spcBef>
              <a:buNone/>
              <a:defRPr kumimoji="0" lang="en-US" sz="3600" b="0" i="0" u="none" strike="noStrike" kern="1200" cap="none" spc="0" normalizeH="0" baseline="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r>
              <a:rPr lang="en-US" dirty="0" smtClean="0"/>
              <a:t>Slide Title Goes Here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Quot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93776" y="5852160"/>
            <a:ext cx="8112126" cy="384175"/>
          </a:xfrm>
        </p:spPr>
        <p:txBody>
          <a:bodyPr>
            <a:normAutofit/>
          </a:bodyPr>
          <a:lstStyle>
            <a:lvl1pPr marL="0" indent="0" algn="l"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rgbClr val="493B93"/>
                </a:solidFill>
                <a:latin typeface="+mj-lt"/>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l" defTabSz="914400" rtl="0" eaLnBrk="1" latinLnBrk="0" hangingPunct="1">
              <a:spcBef>
                <a:spcPct val="20000"/>
              </a:spcBef>
              <a:buFont typeface="Arial" pitchFamily="34" charset="0"/>
              <a:buNone/>
            </a:pPr>
            <a:r>
              <a:rPr lang="en-US" dirty="0" smtClean="0"/>
              <a:t>Presenter Name and Title Go Here</a:t>
            </a:r>
            <a:endParaRPr lang="en-US" dirty="0"/>
          </a:p>
        </p:txBody>
      </p:sp>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latin typeface="+mj-lt"/>
            </a:endParaRPr>
          </a:p>
        </p:txBody>
      </p:sp>
      <p:sp>
        <p:nvSpPr>
          <p:cNvPr id="2" name="Title 1"/>
          <p:cNvSpPr>
            <a:spLocks noGrp="1"/>
          </p:cNvSpPr>
          <p:nvPr>
            <p:ph type="ctrTitle" hasCustomPrompt="1"/>
          </p:nvPr>
        </p:nvSpPr>
        <p:spPr>
          <a:xfrm>
            <a:off x="219456" y="649224"/>
            <a:ext cx="8112125" cy="4480560"/>
          </a:xfrm>
        </p:spPr>
        <p:txBody>
          <a:bodyPr/>
          <a:lstStyle>
            <a:lvl1pPr marL="236538" indent="-236538" algn="l" defTabSz="914400" rtl="0" eaLnBrk="1" latinLnBrk="0" hangingPunct="1">
              <a:lnSpc>
                <a:spcPts val="5200"/>
              </a:lnSpc>
              <a:spcBef>
                <a:spcPct val="20000"/>
              </a:spcBef>
              <a:buClr>
                <a:schemeClr val="tx1"/>
              </a:buClr>
              <a:buFont typeface="Arial" pitchFamily="34" charset="0"/>
              <a:buNone/>
              <a:defRPr kumimoji="0" lang="en-US" sz="5400" b="0" i="0" u="none" strike="noStrike" kern="1200" cap="none" spc="0" normalizeH="0" baseline="0" dirty="0">
                <a:ln>
                  <a:noFill/>
                </a:ln>
                <a:gradFill flip="none" rotWithShape="1">
                  <a:gsLst>
                    <a:gs pos="16000">
                      <a:srgbClr val="6B308D">
                        <a:lumMod val="80000"/>
                        <a:lumOff val="20000"/>
                      </a:srgbClr>
                    </a:gs>
                    <a:gs pos="100000">
                      <a:srgbClr val="28A7DF"/>
                    </a:gs>
                  </a:gsLst>
                  <a:lin ang="1800000" scaled="0"/>
                  <a:tileRect/>
                </a:gradFill>
                <a:effectLst/>
                <a:uLnTx/>
                <a:uFillTx/>
                <a:latin typeface="+mj-lt"/>
                <a:ea typeface="+mj-ea"/>
                <a:cs typeface="Arial" pitchFamily="34" charset="0"/>
              </a:defRPr>
            </a:lvl1pPr>
          </a:lstStyle>
          <a:p>
            <a:r>
              <a:rPr lang="en-US" dirty="0" smtClean="0"/>
              <a:t>“Format large quotes using this slide layout. Be sure to cite your source below.”</a:t>
            </a:r>
            <a:endParaRPr lang="en-US" dirty="0"/>
          </a:p>
        </p:txBody>
      </p:sp>
      <p:sp>
        <p:nvSpPr>
          <p:cNvPr id="49" name="Rectangle 3"/>
          <p:cNvSpPr>
            <a:spLocks noChangeArrowheads="1"/>
          </p:cNvSpPr>
          <p:nvPr/>
        </p:nvSpPr>
        <p:spPr bwMode="hidden">
          <a:xfrm>
            <a:off x="0" y="0"/>
            <a:ext cx="9144000" cy="177800"/>
          </a:xfrm>
          <a:prstGeom prst="rect">
            <a:avLst/>
          </a:prstGeom>
          <a:solidFill>
            <a:srgbClr val="FFFFFF"/>
          </a:solidFill>
          <a:ln w="25400" algn="ctr">
            <a:noFill/>
            <a:miter lim="800000"/>
            <a:headEnd/>
            <a:tailEnd/>
          </a:ln>
          <a:effectLst/>
        </p:spPr>
        <p:txBody>
          <a:bodyPr wrap="none" anchor="ctr"/>
          <a:lstStyle/>
          <a:p>
            <a:endParaRPr lang="en-US">
              <a:latin typeface="+mj-lt"/>
            </a:endParaRPr>
          </a:p>
        </p:txBody>
      </p:sp>
    </p:spTree>
  </p:cSld>
  <p:clrMapOvr>
    <a:masterClrMapping/>
  </p:clrMapOvr>
  <p:transition>
    <p:wipe dir="r"/>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ig Statement">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237744" y="484632"/>
            <a:ext cx="8755128" cy="4372131"/>
          </a:xfrm>
        </p:spPr>
        <p:txBody>
          <a:bodyPr anchor="b" anchorCtr="0"/>
          <a:lstStyle>
            <a:lvl1pPr marL="228600" indent="-228600">
              <a:buFont typeface="Arial" pitchFamily="34" charset="0"/>
              <a:buChar char="“"/>
              <a:defRPr sz="6000" spc="-200" baseline="0">
                <a:solidFill>
                  <a:schemeClr val="bg1"/>
                </a:solidFill>
                <a:latin typeface="+mj-lt"/>
              </a:defRPr>
            </a:lvl1pPr>
          </a:lstStyle>
          <a:p>
            <a:r>
              <a:rPr lang="en-US" dirty="0" smtClean="0"/>
              <a:t>Format large quotes using this slide layout. Be sure to cite your source below.”</a:t>
            </a:r>
            <a:endParaRPr lang="en-US" dirty="0"/>
          </a:p>
        </p:txBody>
      </p:sp>
      <p:sp>
        <p:nvSpPr>
          <p:cNvPr id="28" name="Rectangle 5"/>
          <p:cNvSpPr>
            <a:spLocks noChangeArrowheads="1"/>
          </p:cNvSpPr>
          <p:nvPr/>
        </p:nvSpPr>
        <p:spPr bwMode="ltGray">
          <a:xfrm>
            <a:off x="7762659" y="6584513"/>
            <a:ext cx="812991" cy="175257"/>
          </a:xfrm>
          <a:prstGeom prst="rect">
            <a:avLst/>
          </a:prstGeom>
          <a:noFill/>
          <a:ln w="9525">
            <a:noFill/>
            <a:miter lim="800000"/>
            <a:headEnd/>
            <a:tailEnd/>
          </a:ln>
          <a:effectLst/>
        </p:spPr>
        <p:txBody>
          <a:bodyPr wrap="square" lIns="82124" tIns="41061" rIns="82124" bIns="41061" anchor="b">
            <a:spAutoFit/>
          </a:bodyPr>
          <a:lstStyle/>
          <a:p>
            <a:pPr algn="r" defTabSz="814388">
              <a:lnSpc>
                <a:spcPct val="100000"/>
              </a:lnSpc>
            </a:pPr>
            <a:r>
              <a:rPr lang="en-US" sz="600" dirty="0">
                <a:solidFill>
                  <a:schemeClr val="bg1"/>
                </a:solidFill>
                <a:latin typeface="+mj-lt"/>
              </a:rPr>
              <a:t>Cisco </a:t>
            </a:r>
            <a:r>
              <a:rPr lang="en-US" sz="600" dirty="0" smtClean="0">
                <a:solidFill>
                  <a:schemeClr val="bg1"/>
                </a:solidFill>
                <a:latin typeface="+mj-lt"/>
              </a:rPr>
              <a:t>Public</a:t>
            </a:r>
            <a:endParaRPr lang="en-US" sz="600" dirty="0">
              <a:solidFill>
                <a:schemeClr val="bg1"/>
              </a:solidFill>
              <a:latin typeface="+mj-lt"/>
            </a:endParaRPr>
          </a:p>
        </p:txBody>
      </p:sp>
      <p:sp>
        <p:nvSpPr>
          <p:cNvPr id="7" name="Text Placeholder 4"/>
          <p:cNvSpPr>
            <a:spLocks noGrp="1"/>
          </p:cNvSpPr>
          <p:nvPr>
            <p:ph type="body" sz="quarter" idx="11" hasCustomPrompt="1"/>
          </p:nvPr>
        </p:nvSpPr>
        <p:spPr>
          <a:xfrm>
            <a:off x="460248" y="5358903"/>
            <a:ext cx="8574685" cy="614362"/>
          </a:xfrm>
        </p:spPr>
        <p:txBody>
          <a:bodyPr vert="horz" lIns="91440" tIns="45720" rIns="91440" bIns="45720" rtlCol="0">
            <a:normAutofit/>
          </a:bodyPr>
          <a:lstStyle>
            <a:lvl1pPr marL="0" indent="0">
              <a:buNone/>
              <a:defRPr lang="en-US" sz="2400" kern="1200" dirty="0" smtClean="0">
                <a:solidFill>
                  <a:schemeClr val="bg1"/>
                </a:solidFill>
                <a:latin typeface="+mj-lt"/>
                <a:ea typeface="+mn-ea"/>
                <a:cs typeface="+mn-cs"/>
              </a:defRPr>
            </a:lvl1pPr>
          </a:lstStyle>
          <a:p>
            <a:pPr marL="0" lvl="0" indent="0" algn="l" defTabSz="914400" rtl="0" eaLnBrk="1" latinLnBrk="0" hangingPunct="1">
              <a:lnSpc>
                <a:spcPct val="95000"/>
              </a:lnSpc>
              <a:spcBef>
                <a:spcPts val="1440"/>
              </a:spcBef>
              <a:buClr>
                <a:srgbClr val="92D050"/>
              </a:buClr>
              <a:buSzPct val="90000"/>
              <a:buFont typeface="Arial" pitchFamily="34" charset="0"/>
              <a:buNone/>
              <a:tabLst/>
            </a:pPr>
            <a:r>
              <a:rPr lang="en-US" dirty="0" smtClean="0"/>
              <a:t>Source</a:t>
            </a:r>
            <a:endParaRPr lang="en-US" dirty="0"/>
          </a:p>
        </p:txBody>
      </p:sp>
      <p:sp>
        <p:nvSpPr>
          <p:cNvPr id="21"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FFFFFF"/>
                </a:solidFill>
                <a:latin typeface="+mj-lt"/>
              </a:rPr>
              <a:t>© 2013 Cisco and/or its affiliates. All rights reserved.</a:t>
            </a:r>
            <a:endParaRPr lang="en-US" sz="600" dirty="0">
              <a:solidFill>
                <a:srgbClr val="FFFFFF"/>
              </a:solidFill>
              <a:latin typeface="+mj-lt"/>
            </a:endParaRPr>
          </a:p>
        </p:txBody>
      </p:sp>
      <p:sp>
        <p:nvSpPr>
          <p:cNvPr id="22"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chemeClr val="bg1"/>
                </a:solidFill>
                <a:latin typeface="+mj-lt"/>
              </a:rPr>
              <a:pPr algn="r" defTabSz="814388">
                <a:lnSpc>
                  <a:spcPct val="100000"/>
                </a:lnSpc>
              </a:pPr>
              <a:t>‹#›</a:t>
            </a:fld>
            <a:endParaRPr lang="en-US" sz="600" dirty="0">
              <a:solidFill>
                <a:schemeClr val="bg1"/>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Storytellin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29702" y="1918741"/>
            <a:ext cx="4117446" cy="3020518"/>
          </a:xfrm>
        </p:spPr>
        <p:txBody>
          <a:bodyPr vert="horz" lIns="82296" tIns="45720" rIns="82296" bIns="45720" rtlCol="0" anchor="ctr" anchorCtr="0">
            <a:noAutofit/>
          </a:bodyPr>
          <a:lstStyle>
            <a:lvl1pPr marL="0" indent="0" algn="l" defTabSz="914400" rtl="0" eaLnBrk="1" latinLnBrk="0" hangingPunct="1">
              <a:lnSpc>
                <a:spcPct val="80000"/>
              </a:lnSpc>
              <a:spcBef>
                <a:spcPct val="0"/>
              </a:spcBef>
              <a:buClr>
                <a:schemeClr val="tx1"/>
              </a:buClr>
              <a:buFont typeface="Ciscolight" pitchFamily="2" charset="0"/>
              <a:buNone/>
              <a:defRPr kumimoji="0" lang="en-US" sz="5400" b="0" i="0" u="none" strike="noStrike" kern="1200" cap="none" spc="0" normalizeH="0" baseline="0" dirty="0">
                <a:ln>
                  <a:noFill/>
                </a:ln>
                <a:gradFill flip="none" rotWithShape="1">
                  <a:gsLst>
                    <a:gs pos="16000">
                      <a:srgbClr val="6B308D">
                        <a:lumMod val="80000"/>
                        <a:lumOff val="20000"/>
                      </a:srgbClr>
                    </a:gs>
                    <a:gs pos="100000">
                      <a:srgbClr val="28A7DF"/>
                    </a:gs>
                  </a:gsLst>
                  <a:lin ang="1800000" scaled="0"/>
                  <a:tileRect/>
                </a:gradFill>
                <a:effectLst/>
                <a:uLnTx/>
                <a:uFillTx/>
                <a:latin typeface="+mj-lt"/>
                <a:ea typeface="+mj-ea"/>
                <a:cs typeface="Arial" pitchFamily="34" charset="0"/>
              </a:defRPr>
            </a:lvl1pPr>
          </a:lstStyle>
          <a:p>
            <a:r>
              <a:rPr lang="en-US" dirty="0" smtClean="0"/>
              <a:t>Telling Shared Experiences</a:t>
            </a:r>
            <a:endParaRPr lang="en-US" dirty="0"/>
          </a:p>
        </p:txBody>
      </p:sp>
      <p:sp>
        <p:nvSpPr>
          <p:cNvPr id="9" name="Text Placeholder 3"/>
          <p:cNvSpPr>
            <a:spLocks noGrp="1"/>
          </p:cNvSpPr>
          <p:nvPr>
            <p:ph type="body" sz="quarter" idx="11" hasCustomPrompt="1"/>
          </p:nvPr>
        </p:nvSpPr>
        <p:spPr>
          <a:xfrm>
            <a:off x="4922519" y="777667"/>
            <a:ext cx="3895344" cy="5287676"/>
          </a:xfrm>
        </p:spPr>
        <p:txBody>
          <a:bodyPr anchor="ctr" anchorCtr="0">
            <a:normAutofit/>
          </a:bodyPr>
          <a:lstStyle>
            <a:lvl1pPr marL="0" indent="0">
              <a:buFontTx/>
              <a:buNone/>
              <a:defRPr lang="en-US" sz="2000" kern="1200" dirty="0">
                <a:solidFill>
                  <a:srgbClr val="493B93"/>
                </a:solidFill>
                <a:latin typeface="+mj-lt"/>
                <a:ea typeface="+mn-ea"/>
                <a:cs typeface="+mn-cs"/>
              </a:defRPr>
            </a:lvl1pPr>
            <a:lvl2pPr>
              <a:defRPr sz="2000"/>
            </a:lvl2pPr>
            <a:lvl3pPr>
              <a:defRPr sz="2000"/>
            </a:lvl3pPr>
            <a:lvl4pPr>
              <a:defRPr sz="2000"/>
            </a:lvl4pPr>
            <a:lvl5pPr>
              <a:defRPr sz="2000"/>
            </a:lvl5pPr>
          </a:lstStyle>
          <a:p>
            <a:pPr marL="0" lvl="0" indent="0" algn="l" defTabSz="914400" rtl="0" eaLnBrk="1" latinLnBrk="0" hangingPunct="1">
              <a:lnSpc>
                <a:spcPts val="2400"/>
              </a:lnSpc>
              <a:spcBef>
                <a:spcPts val="0"/>
              </a:spcBef>
              <a:buClr>
                <a:srgbClr val="435153"/>
              </a:buClr>
              <a:buFont typeface="Arial" pitchFamily="34" charset="0"/>
              <a:buNone/>
            </a:pPr>
            <a:r>
              <a:rPr lang="en-US" dirty="0" smtClean="0"/>
              <a:t>Tell your story here</a:t>
            </a:r>
            <a:endParaRPr lang="en-US" dirty="0"/>
          </a:p>
        </p:txBody>
      </p:sp>
      <p:cxnSp>
        <p:nvCxnSpPr>
          <p:cNvPr id="5" name="Straight Connector 4"/>
          <p:cNvCxnSpPr/>
          <p:nvPr userDrawn="1"/>
        </p:nvCxnSpPr>
        <p:spPr>
          <a:xfrm>
            <a:off x="4486587" y="777667"/>
            <a:ext cx="0" cy="5287676"/>
          </a:xfrm>
          <a:prstGeom prst="line">
            <a:avLst/>
          </a:prstGeom>
          <a:ln w="76200" cap="rnd">
            <a:gradFill>
              <a:gsLst>
                <a:gs pos="0">
                  <a:schemeClr val="tx1"/>
                </a:gs>
                <a:gs pos="50000">
                  <a:schemeClr val="accent4"/>
                </a:gs>
                <a:gs pos="100000">
                  <a:schemeClr val="tx2"/>
                </a:gs>
              </a:gsLst>
              <a:lin ang="12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0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00"/>
                                        <p:tgtEl>
                                          <p:spTgt spid="4"/>
                                        </p:tgtEl>
                                      </p:cBhvr>
                                    </p:animEffect>
                                  </p:childTnLst>
                                </p:cTn>
                              </p:par>
                              <p:par>
                                <p:cTn id="8" presetID="10" presetClass="entr" presetSubtype="0" fill="hold" grpId="0" nodeType="withEffect">
                                  <p:stCondLst>
                                    <p:cond delay="40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11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build="p">
        <p:tmplLst>
          <p:tmpl lvl="1">
            <p:tnLst>
              <p:par>
                <p:cTn presetID="10" presetClass="entr" presetSubtype="0" fill="hold" nodeType="withEffect">
                  <p:stCondLst>
                    <p:cond delay="400"/>
                  </p:stCondLst>
                  <p:childTnLst>
                    <p:set>
                      <p:cBhvr>
                        <p:cTn dur="1" fill="hold">
                          <p:stCondLst>
                            <p:cond delay="0"/>
                          </p:stCondLst>
                        </p:cTn>
                        <p:tgtEl>
                          <p:spTgt spid="9"/>
                        </p:tgtEl>
                        <p:attrNameLst>
                          <p:attrName>style.visibility</p:attrName>
                        </p:attrNameLst>
                      </p:cBhvr>
                      <p:to>
                        <p:strVal val="visible"/>
                      </p:to>
                    </p:set>
                    <p:animEffect transition="in" filter="fade">
                      <p:cBhvr>
                        <p:cTn dur="1100"/>
                        <p:tgtEl>
                          <p:spTgt spid="9"/>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8" name="Subtitle 2"/>
          <p:cNvSpPr>
            <a:spLocks noGrp="1"/>
          </p:cNvSpPr>
          <p:nvPr>
            <p:ph type="subTitle" idx="1" hasCustomPrompt="1"/>
          </p:nvPr>
        </p:nvSpPr>
        <p:spPr>
          <a:xfrm>
            <a:off x="236382" y="4464066"/>
            <a:ext cx="3657600" cy="384721"/>
          </a:xfrm>
        </p:spPr>
        <p:txBody>
          <a:bodyPr>
            <a:spAutoFit/>
          </a:bodyPr>
          <a:lstStyle>
            <a:lvl1pPr marL="0" marR="0" indent="0" algn="l" defTabSz="914400" rtl="0" eaLnBrk="1" fontAlgn="auto" latinLnBrk="0" hangingPunct="1">
              <a:lnSpc>
                <a:spcPct val="95000"/>
              </a:lnSpc>
              <a:spcBef>
                <a:spcPct val="20000"/>
              </a:spcBef>
              <a:spcAft>
                <a:spcPts val="0"/>
              </a:spcAft>
              <a:buClr>
                <a:srgbClr val="92D050"/>
              </a:buClr>
              <a:buSzPct val="90000"/>
              <a:buFont typeface="Arial" pitchFamily="34" charset="0"/>
              <a:buNone/>
              <a:tabLst/>
              <a:defRPr lang="en-US" sz="2000" kern="1200" dirty="0">
                <a:solidFill>
                  <a:schemeClr val="bg1"/>
                </a:solidFill>
                <a:latin typeface="+mj-lt"/>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95000"/>
              </a:lnSpc>
              <a:spcBef>
                <a:spcPct val="20000"/>
              </a:spcBef>
              <a:spcAft>
                <a:spcPts val="0"/>
              </a:spcAft>
              <a:buClr>
                <a:srgbClr val="92D050"/>
              </a:buClr>
              <a:buSzPct val="90000"/>
              <a:buFont typeface="Arial" pitchFamily="34" charset="0"/>
              <a:buNone/>
              <a:tabLst/>
              <a:defRPr/>
            </a:pPr>
            <a:r>
              <a:rPr lang="en-US" dirty="0" smtClean="0"/>
              <a:t>Speaker Name</a:t>
            </a:r>
          </a:p>
        </p:txBody>
      </p:sp>
      <p:sp>
        <p:nvSpPr>
          <p:cNvPr id="50" name="Title 1"/>
          <p:cNvSpPr>
            <a:spLocks noGrp="1"/>
          </p:cNvSpPr>
          <p:nvPr>
            <p:ph type="ctrTitle" hasCustomPrompt="1"/>
          </p:nvPr>
        </p:nvSpPr>
        <p:spPr>
          <a:xfrm>
            <a:off x="221393" y="1248229"/>
            <a:ext cx="8112125" cy="2907239"/>
          </a:xfrm>
        </p:spPr>
        <p:txBody>
          <a:bodyPr/>
          <a:lstStyle>
            <a:lvl1pPr algn="l" defTabSz="914400" rtl="0" eaLnBrk="1" latinLnBrk="0" hangingPunct="1">
              <a:lnSpc>
                <a:spcPts val="6200"/>
              </a:lnSpc>
              <a:spcBef>
                <a:spcPct val="0"/>
              </a:spcBef>
              <a:buNone/>
              <a:defRPr lang="en-US" sz="5400" b="0" kern="1200" dirty="0">
                <a:solidFill>
                  <a:schemeClr val="bg1"/>
                </a:solidFill>
                <a:latin typeface="+mj-lt"/>
                <a:ea typeface="+mj-ea"/>
                <a:cs typeface="Arial" pitchFamily="34" charset="0"/>
              </a:defRPr>
            </a:lvl1pPr>
          </a:lstStyle>
          <a:p>
            <a:r>
              <a:rPr lang="en-US" dirty="0" smtClean="0"/>
              <a:t>Presentation Title Goes Here</a:t>
            </a:r>
            <a:endParaRPr lang="en-US" dirty="0"/>
          </a:p>
        </p:txBody>
      </p:sp>
      <p:pic>
        <p:nvPicPr>
          <p:cNvPr id="44"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5912068" y="330200"/>
            <a:ext cx="2889136" cy="480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Placeholder 3"/>
          <p:cNvSpPr>
            <a:spLocks noGrp="1"/>
          </p:cNvSpPr>
          <p:nvPr>
            <p:ph type="body" sz="quarter" idx="10" hasCustomPrompt="1"/>
          </p:nvPr>
        </p:nvSpPr>
        <p:spPr>
          <a:xfrm>
            <a:off x="236383" y="4862154"/>
            <a:ext cx="3657600" cy="355482"/>
          </a:xfrm>
        </p:spPr>
        <p:txBody>
          <a:bodyPr wrap="square">
            <a:spAutoFit/>
          </a:bodyPr>
          <a:lstStyle>
            <a:lvl1pPr marL="0" indent="0">
              <a:buFontTx/>
              <a:buNone/>
              <a:defRPr sz="1800">
                <a:solidFill>
                  <a:schemeClr val="bg1"/>
                </a:solidFill>
              </a:defRPr>
            </a:lvl1pPr>
          </a:lstStyle>
          <a:p>
            <a:pPr lvl="0"/>
            <a:r>
              <a:rPr lang="en-US" dirty="0" smtClean="0"/>
              <a:t>Speaker Title</a:t>
            </a:r>
            <a:endParaRPr lang="en-US" dirty="0"/>
          </a:p>
        </p:txBody>
      </p:sp>
      <p:sp>
        <p:nvSpPr>
          <p:cNvPr id="8" name="Text Placeholder 5"/>
          <p:cNvSpPr>
            <a:spLocks noGrp="1"/>
          </p:cNvSpPr>
          <p:nvPr>
            <p:ph type="body" sz="quarter" idx="11" hasCustomPrompt="1"/>
          </p:nvPr>
        </p:nvSpPr>
        <p:spPr>
          <a:xfrm>
            <a:off x="236382" y="5231003"/>
            <a:ext cx="3657600" cy="297004"/>
          </a:xfrm>
        </p:spPr>
        <p:txBody>
          <a:bodyPr>
            <a:spAutoFit/>
          </a:bodyPr>
          <a:lstStyle>
            <a:lvl1pPr marL="0" indent="0">
              <a:buFontTx/>
              <a:buNone/>
              <a:defRPr sz="1400">
                <a:solidFill>
                  <a:schemeClr val="bg1"/>
                </a:solidFill>
              </a:defRPr>
            </a:lvl1pPr>
          </a:lstStyle>
          <a:p>
            <a:pPr lvl="0"/>
            <a:r>
              <a:rPr lang="en-US" dirty="0" smtClean="0"/>
              <a:t>Date</a:t>
            </a:r>
            <a:endParaRPr lang="en-US" dirty="0"/>
          </a:p>
        </p:txBody>
      </p:sp>
    </p:spTree>
    <p:extLst>
      <p:ext uri="{BB962C8B-B14F-4D97-AF65-F5344CB8AC3E}">
        <p14:creationId xmlns:p14="http://schemas.microsoft.com/office/powerpoint/2010/main" val="1570477232"/>
      </p:ext>
    </p:extLst>
  </p:cSld>
  <p:clrMapOvr>
    <a:masterClrMapping/>
  </p:clrMapOvr>
  <p:transition>
    <p:wipe dir="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Demo">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36383" y="4279392"/>
            <a:ext cx="4684867" cy="384175"/>
          </a:xfrm>
        </p:spPr>
        <p:txBody>
          <a:bodyPr vert="horz" lIns="91440" tIns="45720" rIns="91440" bIns="45720" rtlCol="0">
            <a:normAutofit/>
          </a:bodyPr>
          <a:lstStyle>
            <a:lvl1pPr marL="0" indent="0" algn="l" defTabSz="914400" rtl="0" eaLnBrk="1" latinLnBrk="0" hangingPunct="1">
              <a:lnSpc>
                <a:spcPct val="95000"/>
              </a:lnSpc>
              <a:spcBef>
                <a:spcPct val="20000"/>
              </a:spcBef>
              <a:buClr>
                <a:srgbClr val="92D050"/>
              </a:buClr>
              <a:buSzPct val="90000"/>
              <a:buFont typeface="Arial" pitchFamily="34" charset="0"/>
              <a:buNone/>
              <a:tabLst/>
              <a:defRPr kumimoji="0" lang="en-US" sz="2000" b="0" i="0" u="none" strike="noStrike" kern="1200" cap="none" spc="0" normalizeH="0" baseline="0" dirty="0">
                <a:ln>
                  <a:noFill/>
                </a:ln>
                <a:solidFill>
                  <a:srgbClr val="493B93"/>
                </a:solidFill>
                <a:effectLst/>
                <a:uLnTx/>
                <a:uFillTx/>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l" defTabSz="914400" rtl="0" eaLnBrk="1" latinLnBrk="0" hangingPunct="1">
              <a:lnSpc>
                <a:spcPct val="95000"/>
              </a:lnSpc>
              <a:spcBef>
                <a:spcPts val="1440"/>
              </a:spcBef>
              <a:buClr>
                <a:srgbClr val="92D050"/>
              </a:buClr>
              <a:buSzPct val="90000"/>
              <a:buFont typeface="Arial" pitchFamily="34" charset="0"/>
              <a:buNone/>
              <a:tabLst/>
            </a:pPr>
            <a:r>
              <a:rPr lang="en-US" dirty="0" smtClean="0"/>
              <a:t>Presenter Name and Title Go Here</a:t>
            </a:r>
            <a:endParaRPr lang="en-US" dirty="0"/>
          </a:p>
        </p:txBody>
      </p:sp>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latin typeface="+mj-lt"/>
            </a:endParaRPr>
          </a:p>
        </p:txBody>
      </p:sp>
      <p:sp>
        <p:nvSpPr>
          <p:cNvPr id="2" name="Title 1"/>
          <p:cNvSpPr>
            <a:spLocks noGrp="1"/>
          </p:cNvSpPr>
          <p:nvPr>
            <p:ph type="ctrTitle" hasCustomPrompt="1"/>
          </p:nvPr>
        </p:nvSpPr>
        <p:spPr>
          <a:xfrm>
            <a:off x="208693" y="3282696"/>
            <a:ext cx="4712557" cy="1022350"/>
          </a:xfrm>
        </p:spPr>
        <p:txBody>
          <a:bodyPr vert="horz" lIns="82296" tIns="45720" rIns="82296" bIns="45720" rtlCol="0" anchor="b" anchorCtr="0">
            <a:noAutofit/>
          </a:bodyPr>
          <a:lstStyle>
            <a:lvl1pPr marL="0" indent="0" algn="l" defTabSz="914400" rtl="0" eaLnBrk="1" latinLnBrk="0" hangingPunct="1">
              <a:lnSpc>
                <a:spcPct val="80000"/>
              </a:lnSpc>
              <a:spcBef>
                <a:spcPct val="0"/>
              </a:spcBef>
              <a:buClr>
                <a:schemeClr val="tx1"/>
              </a:buClr>
              <a:buFont typeface="Ciscolight" pitchFamily="2" charset="0"/>
              <a:buNone/>
              <a:defRPr lang="en-US" sz="60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pPr marL="0" lvl="0" indent="0" algn="l" defTabSz="914400" rtl="0" eaLnBrk="1" latinLnBrk="0" hangingPunct="1">
              <a:lnSpc>
                <a:spcPct val="85000"/>
              </a:lnSpc>
              <a:spcBef>
                <a:spcPct val="0"/>
              </a:spcBef>
              <a:buClr>
                <a:schemeClr val="tx1"/>
              </a:buClr>
              <a:buFont typeface="Ciscolight" pitchFamily="2" charset="0"/>
              <a:buNone/>
            </a:pPr>
            <a:r>
              <a:rPr lang="en-US" dirty="0" smtClean="0"/>
              <a:t>Demo Title</a:t>
            </a:r>
            <a:endParaRPr lang="en-US" dirty="0"/>
          </a:p>
        </p:txBody>
      </p:sp>
      <p:sp>
        <p:nvSpPr>
          <p:cNvPr id="49" name="Rectangle 3"/>
          <p:cNvSpPr>
            <a:spLocks noChangeArrowheads="1"/>
          </p:cNvSpPr>
          <p:nvPr/>
        </p:nvSpPr>
        <p:spPr bwMode="hidden">
          <a:xfrm>
            <a:off x="0" y="0"/>
            <a:ext cx="9144000" cy="177800"/>
          </a:xfrm>
          <a:prstGeom prst="rect">
            <a:avLst/>
          </a:prstGeom>
          <a:solidFill>
            <a:srgbClr val="FFFFFF"/>
          </a:solidFill>
          <a:ln w="25400" algn="ctr">
            <a:noFill/>
            <a:miter lim="800000"/>
            <a:headEnd/>
            <a:tailEnd/>
          </a:ln>
          <a:effectLst/>
        </p:spPr>
        <p:txBody>
          <a:bodyPr wrap="none" anchor="ctr"/>
          <a:lstStyle/>
          <a:p>
            <a:endParaRPr lang="en-US">
              <a:latin typeface="+mj-lt"/>
            </a:endParaRPr>
          </a:p>
        </p:txBody>
      </p:sp>
      <p:sp>
        <p:nvSpPr>
          <p:cNvPr id="31" name="Picture Placeholder 30"/>
          <p:cNvSpPr>
            <a:spLocks noGrp="1"/>
          </p:cNvSpPr>
          <p:nvPr>
            <p:ph type="pic" sz="quarter" idx="10" hasCustomPrompt="1"/>
          </p:nvPr>
        </p:nvSpPr>
        <p:spPr>
          <a:xfrm>
            <a:off x="5540375" y="1917700"/>
            <a:ext cx="2676525" cy="2889250"/>
          </a:xfrm>
        </p:spPr>
        <p:txBody>
          <a:bodyPr anchor="ctr" anchorCtr="1"/>
          <a:lstStyle>
            <a:lvl1pPr algn="ctr">
              <a:buFontTx/>
              <a:buNone/>
              <a:defRPr>
                <a:latin typeface="+mj-lt"/>
              </a:defRPr>
            </a:lvl1pPr>
          </a:lstStyle>
          <a:p>
            <a:r>
              <a:rPr lang="en-US" dirty="0" smtClean="0"/>
              <a:t>Insert photo here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single photo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9" name="Rectangle 28"/>
          <p:cNvSpPr/>
          <p:nvPr/>
        </p:nvSpPr>
        <p:spPr>
          <a:xfrm>
            <a:off x="1891875" y="795528"/>
            <a:ext cx="5349240" cy="4005072"/>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3" name="Rectangle 22"/>
          <p:cNvSpPr/>
          <p:nvPr userDrawn="1"/>
        </p:nvSpPr>
        <p:spPr>
          <a:xfrm>
            <a:off x="1891874" y="4794352"/>
            <a:ext cx="5347552" cy="996372"/>
          </a:xfrm>
          <a:prstGeom prst="rect">
            <a:avLst/>
          </a:prstGeom>
          <a:solidFill>
            <a:schemeClr val="bg1"/>
          </a:solidFill>
          <a:ln>
            <a:noFill/>
          </a:ln>
          <a:effectLst>
            <a:outerShdw blurRad="1143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6" name="Picture Placeholder 25"/>
          <p:cNvSpPr>
            <a:spLocks noGrp="1"/>
          </p:cNvSpPr>
          <p:nvPr>
            <p:ph type="pic" sz="quarter" idx="10" hasCustomPrompt="1"/>
          </p:nvPr>
        </p:nvSpPr>
        <p:spPr>
          <a:xfrm>
            <a:off x="1900238" y="795528"/>
            <a:ext cx="5329238" cy="4005072"/>
          </a:xfrm>
          <a:solidFill>
            <a:schemeClr val="bg1">
              <a:alpha val="30000"/>
            </a:schemeClr>
          </a:solidFill>
          <a:ln>
            <a:solidFill>
              <a:srgbClr val="FFFFFF"/>
            </a:solidFill>
          </a:ln>
        </p:spPr>
        <p:txBody>
          <a:bodyPr anchor="ctr" anchorCtr="0"/>
          <a:lstStyle>
            <a:lvl1pPr algn="ctr">
              <a:buFontTx/>
              <a:buNone/>
              <a:defRPr>
                <a:solidFill>
                  <a:schemeClr val="bg1"/>
                </a:solidFill>
                <a:latin typeface="+mj-lt"/>
              </a:defRPr>
            </a:lvl1pPr>
          </a:lstStyle>
          <a:p>
            <a:r>
              <a:rPr lang="en-US" dirty="0" smtClean="0"/>
              <a:t>Insert photo here</a:t>
            </a:r>
            <a:endParaRPr lang="en-US" dirty="0"/>
          </a:p>
        </p:txBody>
      </p:sp>
      <p:sp>
        <p:nvSpPr>
          <p:cNvPr id="11" name="Title 10"/>
          <p:cNvSpPr>
            <a:spLocks noGrp="1"/>
          </p:cNvSpPr>
          <p:nvPr>
            <p:ph type="title"/>
          </p:nvPr>
        </p:nvSpPr>
        <p:spPr>
          <a:xfrm>
            <a:off x="2065871" y="4873438"/>
            <a:ext cx="5074070" cy="838200"/>
          </a:xfrm>
        </p:spPr>
        <p:txBody>
          <a:bodyPr anchor="ctr"/>
          <a:lstStyle>
            <a:lvl1pPr>
              <a:defRPr sz="2600">
                <a:latin typeface="+mj-lt"/>
              </a:defRPr>
            </a:lvl1pPr>
          </a:lstStyle>
          <a:p>
            <a:r>
              <a:rPr lang="en-US" smtClean="0"/>
              <a:t>Click to edit Master title style</a:t>
            </a:r>
            <a:endParaRPr lang="en-US" dirty="0"/>
          </a:p>
        </p:txBody>
      </p:sp>
      <p:sp>
        <p:nvSpPr>
          <p:cNvPr id="8" name="Rectangle 5"/>
          <p:cNvSpPr>
            <a:spLocks noChangeArrowheads="1"/>
          </p:cNvSpPr>
          <p:nvPr userDrawn="1"/>
        </p:nvSpPr>
        <p:spPr bwMode="ltGray">
          <a:xfrm>
            <a:off x="7762659" y="6584513"/>
            <a:ext cx="812991" cy="175257"/>
          </a:xfrm>
          <a:prstGeom prst="rect">
            <a:avLst/>
          </a:prstGeom>
          <a:noFill/>
          <a:ln w="9525">
            <a:noFill/>
            <a:miter lim="800000"/>
            <a:headEnd/>
            <a:tailEnd/>
          </a:ln>
          <a:effectLst/>
        </p:spPr>
        <p:txBody>
          <a:bodyPr wrap="square" lIns="82124" tIns="41061" rIns="82124" bIns="41061" anchor="b">
            <a:spAutoFit/>
          </a:bodyPr>
          <a:lstStyle/>
          <a:p>
            <a:pPr algn="r" defTabSz="814388">
              <a:lnSpc>
                <a:spcPct val="100000"/>
              </a:lnSpc>
            </a:pPr>
            <a:r>
              <a:rPr lang="en-US" sz="600" dirty="0">
                <a:solidFill>
                  <a:schemeClr val="bg1"/>
                </a:solidFill>
                <a:latin typeface="+mj-lt"/>
              </a:rPr>
              <a:t>Cisco </a:t>
            </a:r>
            <a:r>
              <a:rPr lang="en-US" sz="600" dirty="0" smtClean="0">
                <a:solidFill>
                  <a:schemeClr val="bg1"/>
                </a:solidFill>
                <a:latin typeface="+mj-lt"/>
              </a:rPr>
              <a:t>Public</a:t>
            </a:r>
            <a:endParaRPr lang="en-US" sz="600" dirty="0">
              <a:solidFill>
                <a:schemeClr val="bg1"/>
              </a:solidFill>
              <a:latin typeface="+mj-lt"/>
            </a:endParaRPr>
          </a:p>
        </p:txBody>
      </p:sp>
      <p:sp>
        <p:nvSpPr>
          <p:cNvPr id="1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FFFFFF"/>
                </a:solidFill>
                <a:latin typeface="+mj-lt"/>
              </a:rPr>
              <a:t>© 2013 Cisco and/or its affiliates. All rights reserved.</a:t>
            </a:r>
            <a:endParaRPr lang="en-US" sz="600" dirty="0">
              <a:solidFill>
                <a:srgbClr val="FFFFFF"/>
              </a:solidFill>
              <a:latin typeface="+mj-lt"/>
            </a:endParaRPr>
          </a:p>
        </p:txBody>
      </p:sp>
      <p:sp>
        <p:nvSpPr>
          <p:cNvPr id="12"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chemeClr val="bg1"/>
                </a:solidFill>
                <a:latin typeface="+mj-lt"/>
              </a:rPr>
              <a:pPr algn="r" defTabSz="814388">
                <a:lnSpc>
                  <a:spcPct val="100000"/>
                </a:lnSpc>
              </a:pPr>
              <a:t>‹#›</a:t>
            </a:fld>
            <a:endParaRPr lang="en-US" sz="600" dirty="0">
              <a:solidFill>
                <a:schemeClr val="bg1"/>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Small photo_top lef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32" name="Rectangle 31"/>
          <p:cNvSpPr/>
          <p:nvPr/>
        </p:nvSpPr>
        <p:spPr>
          <a:xfrm>
            <a:off x="338328" y="310896"/>
            <a:ext cx="3273552" cy="2459736"/>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6" name="Picture Placeholder 25"/>
          <p:cNvSpPr>
            <a:spLocks noGrp="1"/>
          </p:cNvSpPr>
          <p:nvPr>
            <p:ph type="pic" sz="quarter" idx="10" hasCustomPrompt="1"/>
          </p:nvPr>
        </p:nvSpPr>
        <p:spPr>
          <a:xfrm>
            <a:off x="338328" y="310896"/>
            <a:ext cx="3273552" cy="2459736"/>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9" name="Title 8"/>
          <p:cNvSpPr>
            <a:spLocks noGrp="1"/>
          </p:cNvSpPr>
          <p:nvPr>
            <p:ph type="title" hasCustomPrompt="1"/>
          </p:nvPr>
        </p:nvSpPr>
        <p:spPr>
          <a:xfrm>
            <a:off x="229703" y="3429000"/>
            <a:ext cx="7009298" cy="1421928"/>
          </a:xfrm>
        </p:spPr>
        <p:txBody>
          <a:bodyPr anchor="t">
            <a:spAutoFit/>
          </a:bodyPr>
          <a:lstStyle>
            <a:lvl1pPr marL="0" marR="0" indent="0" algn="l" defTabSz="914400" rtl="0" eaLnBrk="1" fontAlgn="auto" latinLnBrk="0" hangingPunct="1">
              <a:lnSpc>
                <a:spcPct val="80000"/>
              </a:lnSpc>
              <a:spcBef>
                <a:spcPct val="0"/>
              </a:spcBef>
              <a:spcAft>
                <a:spcPts val="0"/>
              </a:spcAft>
              <a:buClrTx/>
              <a:buSzTx/>
              <a:buFontTx/>
              <a:buNone/>
              <a:tabLst/>
              <a:defRPr sz="5400">
                <a:solidFill>
                  <a:schemeClr val="bg1"/>
                </a:solidFill>
                <a:latin typeface="+mj-lt"/>
              </a:defRPr>
            </a:lvl1pPr>
          </a:lstStyle>
          <a:p>
            <a:r>
              <a:rPr lang="en-US" dirty="0" smtClean="0"/>
              <a:t>Large photo </a:t>
            </a:r>
            <a:br>
              <a:rPr lang="en-US" dirty="0" smtClean="0"/>
            </a:br>
            <a:r>
              <a:rPr lang="en-US" dirty="0" smtClean="0"/>
              <a:t>caption here.</a:t>
            </a:r>
          </a:p>
        </p:txBody>
      </p:sp>
      <p:sp>
        <p:nvSpPr>
          <p:cNvPr id="7" name="Rectangle 5"/>
          <p:cNvSpPr>
            <a:spLocks noChangeArrowheads="1"/>
          </p:cNvSpPr>
          <p:nvPr userDrawn="1"/>
        </p:nvSpPr>
        <p:spPr bwMode="ltGray">
          <a:xfrm>
            <a:off x="7762659" y="6584513"/>
            <a:ext cx="812991" cy="175257"/>
          </a:xfrm>
          <a:prstGeom prst="rect">
            <a:avLst/>
          </a:prstGeom>
          <a:noFill/>
          <a:ln w="9525">
            <a:noFill/>
            <a:miter lim="800000"/>
            <a:headEnd/>
            <a:tailEnd/>
          </a:ln>
          <a:effectLst/>
        </p:spPr>
        <p:txBody>
          <a:bodyPr wrap="square" lIns="82124" tIns="41061" rIns="82124" bIns="41061" anchor="b">
            <a:spAutoFit/>
          </a:bodyPr>
          <a:lstStyle/>
          <a:p>
            <a:pPr algn="r" defTabSz="814388">
              <a:lnSpc>
                <a:spcPct val="100000"/>
              </a:lnSpc>
            </a:pPr>
            <a:r>
              <a:rPr lang="en-US" sz="600" dirty="0">
                <a:solidFill>
                  <a:schemeClr val="bg1"/>
                </a:solidFill>
                <a:latin typeface="+mj-lt"/>
              </a:rPr>
              <a:t>Cisco </a:t>
            </a:r>
            <a:r>
              <a:rPr lang="en-US" sz="600" dirty="0" smtClean="0">
                <a:solidFill>
                  <a:schemeClr val="bg1"/>
                </a:solidFill>
                <a:latin typeface="+mj-lt"/>
              </a:rPr>
              <a:t>Public</a:t>
            </a:r>
            <a:endParaRPr lang="en-US" sz="600" dirty="0">
              <a:solidFill>
                <a:schemeClr val="bg1"/>
              </a:solidFill>
              <a:latin typeface="+mj-lt"/>
            </a:endParaRPr>
          </a:p>
        </p:txBody>
      </p:sp>
      <p:sp>
        <p:nvSpPr>
          <p:cNvPr id="1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FFFFFF"/>
                </a:solidFill>
                <a:latin typeface="+mj-lt"/>
              </a:rPr>
              <a:t>© 2013 Cisco and/or its affiliates. All rights reserved.</a:t>
            </a:r>
            <a:endParaRPr lang="en-US" sz="600" dirty="0">
              <a:solidFill>
                <a:srgbClr val="FFFFFF"/>
              </a:solidFill>
              <a:latin typeface="+mj-lt"/>
            </a:endParaRPr>
          </a:p>
        </p:txBody>
      </p:sp>
      <p:sp>
        <p:nvSpPr>
          <p:cNvPr id="11"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chemeClr val="bg1"/>
                </a:solidFill>
                <a:latin typeface="+mj-lt"/>
              </a:rPr>
              <a:pPr algn="r" defTabSz="814388">
                <a:lnSpc>
                  <a:spcPct val="100000"/>
                </a:lnSpc>
              </a:pPr>
              <a:t>‹#›</a:t>
            </a:fld>
            <a:endParaRPr lang="en-US" sz="600" dirty="0">
              <a:solidFill>
                <a:schemeClr val="bg1"/>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Portrait photo_right s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0" name="Rectangle 39"/>
          <p:cNvSpPr/>
          <p:nvPr/>
        </p:nvSpPr>
        <p:spPr>
          <a:xfrm>
            <a:off x="4992624" y="859536"/>
            <a:ext cx="3630168" cy="50292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6" name="Picture Placeholder 25"/>
          <p:cNvSpPr>
            <a:spLocks noGrp="1"/>
          </p:cNvSpPr>
          <p:nvPr>
            <p:ph type="pic" sz="quarter" idx="10" hasCustomPrompt="1"/>
          </p:nvPr>
        </p:nvSpPr>
        <p:spPr>
          <a:xfrm>
            <a:off x="4992624" y="859536"/>
            <a:ext cx="3630168" cy="5029200"/>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anchor="ctr" anchorCtr="0"/>
          <a:lstStyle>
            <a:lvl1pPr algn="ctr">
              <a:buFontTx/>
              <a:buNone/>
              <a:defRPr>
                <a:solidFill>
                  <a:schemeClr val="bg1"/>
                </a:solidFill>
                <a:latin typeface="+mj-lt"/>
              </a:defRPr>
            </a:lvl1pPr>
          </a:lstStyle>
          <a:p>
            <a:r>
              <a:rPr lang="en-US" dirty="0" smtClean="0"/>
              <a:t>Insert photo here</a:t>
            </a:r>
            <a:endParaRPr lang="en-US" dirty="0"/>
          </a:p>
        </p:txBody>
      </p:sp>
      <p:sp>
        <p:nvSpPr>
          <p:cNvPr id="9" name="Title 8"/>
          <p:cNvSpPr>
            <a:spLocks noGrp="1"/>
          </p:cNvSpPr>
          <p:nvPr>
            <p:ph type="title"/>
          </p:nvPr>
        </p:nvSpPr>
        <p:spPr>
          <a:xfrm>
            <a:off x="229703" y="728972"/>
            <a:ext cx="4349918" cy="1089529"/>
          </a:xfrm>
        </p:spPr>
        <p:txBody>
          <a:bodyPr anchor="t">
            <a:spAutoFit/>
          </a:bodyPr>
          <a:lstStyle>
            <a:lvl1pPr>
              <a:lnSpc>
                <a:spcPct val="90000"/>
              </a:lnSpc>
              <a:defRPr>
                <a:solidFill>
                  <a:schemeClr val="bg1"/>
                </a:solidFill>
                <a:latin typeface="+mj-lt"/>
              </a:defRPr>
            </a:lvl1pPr>
          </a:lstStyle>
          <a:p>
            <a:r>
              <a:rPr lang="en-US" smtClean="0"/>
              <a:t>Click to edit Master title style</a:t>
            </a:r>
            <a:endParaRPr lang="en-US" dirty="0"/>
          </a:p>
        </p:txBody>
      </p:sp>
      <p:sp>
        <p:nvSpPr>
          <p:cNvPr id="7" name="Rectangle 5"/>
          <p:cNvSpPr>
            <a:spLocks noChangeArrowheads="1"/>
          </p:cNvSpPr>
          <p:nvPr userDrawn="1"/>
        </p:nvSpPr>
        <p:spPr bwMode="ltGray">
          <a:xfrm>
            <a:off x="7762659" y="6584513"/>
            <a:ext cx="812991" cy="175257"/>
          </a:xfrm>
          <a:prstGeom prst="rect">
            <a:avLst/>
          </a:prstGeom>
          <a:noFill/>
          <a:ln w="9525">
            <a:noFill/>
            <a:miter lim="800000"/>
            <a:headEnd/>
            <a:tailEnd/>
          </a:ln>
          <a:effectLst/>
        </p:spPr>
        <p:txBody>
          <a:bodyPr wrap="square" lIns="82124" tIns="41061" rIns="82124" bIns="41061" anchor="b">
            <a:spAutoFit/>
          </a:bodyPr>
          <a:lstStyle/>
          <a:p>
            <a:pPr algn="r" defTabSz="814388">
              <a:lnSpc>
                <a:spcPct val="100000"/>
              </a:lnSpc>
            </a:pPr>
            <a:r>
              <a:rPr lang="en-US" sz="600" dirty="0">
                <a:solidFill>
                  <a:schemeClr val="bg1"/>
                </a:solidFill>
                <a:latin typeface="+mj-lt"/>
              </a:rPr>
              <a:t>Cisco </a:t>
            </a:r>
            <a:r>
              <a:rPr lang="en-US" sz="600" dirty="0" smtClean="0">
                <a:solidFill>
                  <a:schemeClr val="bg1"/>
                </a:solidFill>
                <a:latin typeface="+mj-lt"/>
              </a:rPr>
              <a:t>Public</a:t>
            </a:r>
            <a:endParaRPr lang="en-US" sz="600" dirty="0">
              <a:solidFill>
                <a:schemeClr val="bg1"/>
              </a:solidFill>
              <a:latin typeface="+mj-lt"/>
            </a:endParaRPr>
          </a:p>
        </p:txBody>
      </p:sp>
      <p:sp>
        <p:nvSpPr>
          <p:cNvPr id="1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FFFFFF"/>
                </a:solidFill>
                <a:latin typeface="+mj-lt"/>
              </a:rPr>
              <a:t>© 2013 Cisco and/or its affiliates. All rights reserved.</a:t>
            </a:r>
            <a:endParaRPr lang="en-US" sz="600" dirty="0">
              <a:solidFill>
                <a:srgbClr val="FFFFFF"/>
              </a:solidFill>
              <a:latin typeface="+mj-lt"/>
            </a:endParaRPr>
          </a:p>
        </p:txBody>
      </p:sp>
      <p:sp>
        <p:nvSpPr>
          <p:cNvPr id="11"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chemeClr val="bg1"/>
                </a:solidFill>
                <a:latin typeface="+mj-lt"/>
              </a:rPr>
              <a:pPr algn="r" defTabSz="814388">
                <a:lnSpc>
                  <a:spcPct val="100000"/>
                </a:lnSpc>
              </a:pPr>
              <a:t>‹#›</a:t>
            </a:fld>
            <a:endParaRPr lang="en-US" sz="600" dirty="0">
              <a:solidFill>
                <a:schemeClr val="bg1"/>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Multiple photo">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8" name="Rectangle 47"/>
          <p:cNvSpPr/>
          <p:nvPr/>
        </p:nvSpPr>
        <p:spPr>
          <a:xfrm>
            <a:off x="3668713" y="311149"/>
            <a:ext cx="3268136" cy="2660652"/>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49" name="Picture Placeholder 25"/>
          <p:cNvSpPr>
            <a:spLocks noGrp="1"/>
          </p:cNvSpPr>
          <p:nvPr>
            <p:ph type="pic" sz="quarter" idx="11" hasCustomPrompt="1"/>
          </p:nvPr>
        </p:nvSpPr>
        <p:spPr>
          <a:xfrm>
            <a:off x="3668989" y="311149"/>
            <a:ext cx="3267861" cy="2660652"/>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29" name="Rectangle 28"/>
          <p:cNvSpPr/>
          <p:nvPr/>
        </p:nvSpPr>
        <p:spPr>
          <a:xfrm>
            <a:off x="334963" y="311149"/>
            <a:ext cx="3258612" cy="2660652"/>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6" name="Picture Placeholder 25"/>
          <p:cNvSpPr>
            <a:spLocks noGrp="1"/>
          </p:cNvSpPr>
          <p:nvPr>
            <p:ph type="pic" sz="quarter" idx="10" hasCustomPrompt="1"/>
          </p:nvPr>
        </p:nvSpPr>
        <p:spPr>
          <a:xfrm>
            <a:off x="320824" y="311149"/>
            <a:ext cx="3272751" cy="2660652"/>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50" name="Rectangle 49"/>
          <p:cNvSpPr/>
          <p:nvPr/>
        </p:nvSpPr>
        <p:spPr>
          <a:xfrm>
            <a:off x="7011988" y="311149"/>
            <a:ext cx="1806574" cy="1308101"/>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1" name="Picture Placeholder 25"/>
          <p:cNvSpPr>
            <a:spLocks noGrp="1"/>
          </p:cNvSpPr>
          <p:nvPr>
            <p:ph type="pic" sz="quarter" idx="12" hasCustomPrompt="1"/>
          </p:nvPr>
        </p:nvSpPr>
        <p:spPr>
          <a:xfrm>
            <a:off x="7011988" y="311149"/>
            <a:ext cx="1806573" cy="1308101"/>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52" name="Rectangle 51"/>
          <p:cNvSpPr/>
          <p:nvPr/>
        </p:nvSpPr>
        <p:spPr>
          <a:xfrm>
            <a:off x="334963" y="3028951"/>
            <a:ext cx="2501965" cy="3458934"/>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3" name="Picture Placeholder 25"/>
          <p:cNvSpPr>
            <a:spLocks noGrp="1"/>
          </p:cNvSpPr>
          <p:nvPr>
            <p:ph type="pic" sz="quarter" idx="13" hasCustomPrompt="1"/>
          </p:nvPr>
        </p:nvSpPr>
        <p:spPr>
          <a:xfrm>
            <a:off x="320824" y="3028951"/>
            <a:ext cx="2516104" cy="3458934"/>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54" name="Rectangle 53"/>
          <p:cNvSpPr/>
          <p:nvPr/>
        </p:nvSpPr>
        <p:spPr>
          <a:xfrm>
            <a:off x="2911476" y="3028951"/>
            <a:ext cx="4025374" cy="3458934"/>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5" name="Picture Placeholder 25"/>
          <p:cNvSpPr>
            <a:spLocks noGrp="1"/>
          </p:cNvSpPr>
          <p:nvPr>
            <p:ph type="pic" sz="quarter" idx="14" hasCustomPrompt="1"/>
          </p:nvPr>
        </p:nvSpPr>
        <p:spPr>
          <a:xfrm>
            <a:off x="2908334" y="3028951"/>
            <a:ext cx="4028516" cy="3458934"/>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56" name="Rectangle 55"/>
          <p:cNvSpPr/>
          <p:nvPr/>
        </p:nvSpPr>
        <p:spPr>
          <a:xfrm>
            <a:off x="7011988" y="1683657"/>
            <a:ext cx="1806574" cy="3442153"/>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7" name="Picture Placeholder 25"/>
          <p:cNvSpPr>
            <a:spLocks noGrp="1"/>
          </p:cNvSpPr>
          <p:nvPr>
            <p:ph type="pic" sz="quarter" idx="15" hasCustomPrompt="1"/>
          </p:nvPr>
        </p:nvSpPr>
        <p:spPr>
          <a:xfrm>
            <a:off x="7011988" y="1676400"/>
            <a:ext cx="1806573" cy="3449410"/>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58" name="Rectangle 57"/>
          <p:cNvSpPr/>
          <p:nvPr/>
        </p:nvSpPr>
        <p:spPr>
          <a:xfrm>
            <a:off x="7011988" y="5182960"/>
            <a:ext cx="1806574" cy="1304925"/>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9" name="Picture Placeholder 25"/>
          <p:cNvSpPr>
            <a:spLocks noGrp="1"/>
          </p:cNvSpPr>
          <p:nvPr>
            <p:ph type="pic" sz="quarter" idx="16" hasCustomPrompt="1"/>
          </p:nvPr>
        </p:nvSpPr>
        <p:spPr>
          <a:xfrm>
            <a:off x="7011988" y="5182960"/>
            <a:ext cx="1806573" cy="1304925"/>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18" name="Rectangle 5"/>
          <p:cNvSpPr>
            <a:spLocks noChangeArrowheads="1"/>
          </p:cNvSpPr>
          <p:nvPr userDrawn="1"/>
        </p:nvSpPr>
        <p:spPr bwMode="ltGray">
          <a:xfrm>
            <a:off x="7762659" y="6584513"/>
            <a:ext cx="812991" cy="175257"/>
          </a:xfrm>
          <a:prstGeom prst="rect">
            <a:avLst/>
          </a:prstGeom>
          <a:noFill/>
          <a:ln w="9525">
            <a:noFill/>
            <a:miter lim="800000"/>
            <a:headEnd/>
            <a:tailEnd/>
          </a:ln>
          <a:effectLst/>
        </p:spPr>
        <p:txBody>
          <a:bodyPr wrap="square" lIns="82124" tIns="41061" rIns="82124" bIns="41061" anchor="b">
            <a:spAutoFit/>
          </a:bodyPr>
          <a:lstStyle/>
          <a:p>
            <a:pPr algn="r" defTabSz="814388">
              <a:lnSpc>
                <a:spcPct val="100000"/>
              </a:lnSpc>
            </a:pPr>
            <a:r>
              <a:rPr lang="en-US" sz="600" dirty="0">
                <a:solidFill>
                  <a:schemeClr val="bg1"/>
                </a:solidFill>
                <a:latin typeface="+mj-lt"/>
              </a:rPr>
              <a:t>Cisco </a:t>
            </a:r>
            <a:r>
              <a:rPr lang="en-US" sz="600" dirty="0" smtClean="0">
                <a:solidFill>
                  <a:schemeClr val="bg1"/>
                </a:solidFill>
                <a:latin typeface="+mj-lt"/>
              </a:rPr>
              <a:t>Public</a:t>
            </a:r>
            <a:endParaRPr lang="en-US" sz="600" dirty="0">
              <a:solidFill>
                <a:schemeClr val="bg1"/>
              </a:solidFill>
              <a:latin typeface="+mj-lt"/>
            </a:endParaRPr>
          </a:p>
        </p:txBody>
      </p:sp>
      <p:sp>
        <p:nvSpPr>
          <p:cNvPr id="2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FFFFFF"/>
                </a:solidFill>
                <a:latin typeface="+mj-lt"/>
              </a:rPr>
              <a:t>© 2013 Cisco and/or its affiliates. All rights reserved.</a:t>
            </a:r>
            <a:endParaRPr lang="en-US" sz="600" dirty="0">
              <a:solidFill>
                <a:srgbClr val="FFFFFF"/>
              </a:solidFill>
              <a:latin typeface="+mj-lt"/>
            </a:endParaRPr>
          </a:p>
        </p:txBody>
      </p:sp>
      <p:sp>
        <p:nvSpPr>
          <p:cNvPr id="21"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chemeClr val="bg1"/>
                </a:solidFill>
                <a:latin typeface="+mj-lt"/>
              </a:rPr>
              <a:pPr algn="r" defTabSz="814388">
                <a:lnSpc>
                  <a:spcPct val="100000"/>
                </a:lnSpc>
              </a:pPr>
              <a:t>‹#›</a:t>
            </a:fld>
            <a:endParaRPr lang="en-US" sz="600" dirty="0">
              <a:solidFill>
                <a:schemeClr val="bg1"/>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Large photo with bottom bar">
    <p:spTree>
      <p:nvGrpSpPr>
        <p:cNvPr id="1" name=""/>
        <p:cNvGrpSpPr/>
        <p:nvPr/>
      </p:nvGrpSpPr>
      <p:grpSpPr>
        <a:xfrm>
          <a:off x="0" y="0"/>
          <a:ext cx="0" cy="0"/>
          <a:chOff x="0" y="0"/>
          <a:chExt cx="0" cy="0"/>
        </a:xfrm>
      </p:grpSpPr>
      <p:sp>
        <p:nvSpPr>
          <p:cNvPr id="7" name="Rectangle 6"/>
          <p:cNvSpPr/>
          <p:nvPr/>
        </p:nvSpPr>
        <p:spPr>
          <a:xfrm>
            <a:off x="338328" y="310896"/>
            <a:ext cx="8476488" cy="6075390"/>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sp>
        <p:nvSpPr>
          <p:cNvPr id="5" name="Picture Placeholder 4"/>
          <p:cNvSpPr>
            <a:spLocks noGrp="1"/>
          </p:cNvSpPr>
          <p:nvPr>
            <p:ph type="pic" sz="quarter" idx="10" hasCustomPrompt="1"/>
          </p:nvPr>
        </p:nvSpPr>
        <p:spPr>
          <a:xfrm>
            <a:off x="333375" y="339924"/>
            <a:ext cx="8474869" cy="6054185"/>
          </a:xfrm>
          <a:ln>
            <a:solidFill>
              <a:srgbClr val="FFFFFF"/>
            </a:solidFill>
          </a:ln>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baseline="0" dirty="0">
                <a:solidFill>
                  <a:srgbClr val="546568"/>
                </a:solidFill>
                <a:latin typeface="+mn-lt"/>
                <a:ea typeface="+mn-ea"/>
                <a:cs typeface="+mn-cs"/>
              </a:defRPr>
            </a:lvl1pPr>
          </a:lstStyle>
          <a:p>
            <a:r>
              <a:rPr lang="en-US" dirty="0" smtClean="0"/>
              <a:t>Photo placeholder</a:t>
            </a:r>
            <a:endParaRPr lang="en-US" dirty="0"/>
          </a:p>
        </p:txBody>
      </p:sp>
      <p:sp>
        <p:nvSpPr>
          <p:cNvPr id="11" name="Rectangle 5"/>
          <p:cNvSpPr>
            <a:spLocks noChangeArrowheads="1"/>
          </p:cNvSpPr>
          <p:nvPr userDrawn="1"/>
        </p:nvSpPr>
        <p:spPr bwMode="ltGray">
          <a:xfrm>
            <a:off x="7983399" y="6584512"/>
            <a:ext cx="592251" cy="175257"/>
          </a:xfrm>
          <a:prstGeom prst="rect">
            <a:avLst/>
          </a:prstGeom>
          <a:noFill/>
          <a:ln w="9525">
            <a:noFill/>
            <a:miter lim="800000"/>
            <a:headEnd/>
            <a:tailEnd/>
          </a:ln>
          <a:effectLst/>
        </p:spPr>
        <p:txBody>
          <a:bodyPr wrap="none" lIns="82124" tIns="41061" rIns="82124" bIns="41061" anchor="b">
            <a:spAutoFit/>
          </a:bodyPr>
          <a:lstStyle/>
          <a:p>
            <a:pPr marL="0" algn="r" defTabSz="814388" rtl="0" eaLnBrk="1" latinLnBrk="0" hangingPunct="1">
              <a:lnSpc>
                <a:spcPct val="100000"/>
              </a:lnSpc>
            </a:pPr>
            <a:r>
              <a:rPr lang="en-US" sz="600" kern="1200" dirty="0">
                <a:solidFill>
                  <a:srgbClr val="808080"/>
                </a:solidFill>
                <a:latin typeface="+mj-lt"/>
                <a:ea typeface="+mn-ea"/>
                <a:cs typeface="+mn-cs"/>
              </a:rPr>
              <a:t>Cisco </a:t>
            </a:r>
            <a:r>
              <a:rPr lang="en-US" sz="600" kern="1200" dirty="0" smtClean="0">
                <a:solidFill>
                  <a:srgbClr val="808080"/>
                </a:solidFill>
                <a:latin typeface="+mj-lt"/>
                <a:ea typeface="+mn-ea"/>
                <a:cs typeface="+mn-cs"/>
              </a:rPr>
              <a:t>Public</a:t>
            </a:r>
            <a:endParaRPr lang="en-US" sz="600" kern="1200" dirty="0">
              <a:solidFill>
                <a:srgbClr val="808080"/>
              </a:solidFill>
              <a:latin typeface="+mj-lt"/>
              <a:ea typeface="+mn-ea"/>
              <a:cs typeface="+mn-cs"/>
            </a:endParaRPr>
          </a:p>
        </p:txBody>
      </p:sp>
      <p:sp>
        <p:nvSpPr>
          <p:cNvPr id="8"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808080"/>
                </a:solidFill>
                <a:latin typeface="+mj-lt"/>
              </a:rPr>
              <a:t>© 2013 Cisco and/or its affiliates. All rights reserved.</a:t>
            </a:r>
            <a:endParaRPr lang="en-US" sz="600" dirty="0">
              <a:solidFill>
                <a:srgbClr val="808080"/>
              </a:solidFill>
              <a:latin typeface="+mj-lt"/>
            </a:endParaRPr>
          </a:p>
        </p:txBody>
      </p:sp>
      <p:sp>
        <p:nvSpPr>
          <p:cNvPr id="10"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pic>
        <p:nvPicPr>
          <p:cNvPr id="9" name="Picture 8"/>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33375" y="6380780"/>
            <a:ext cx="8477250" cy="160471"/>
          </a:xfrm>
          <a:prstGeom prst="rect">
            <a:avLst/>
          </a:prstGeom>
          <a:noFill/>
        </p:spPr>
      </p:pic>
    </p:spTree>
  </p:cSld>
  <p:clrMapOvr>
    <a:masterClrMapping/>
  </p:clrMapOvr>
  <p:transition>
    <p:wipe dir="r"/>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Full bleed photo">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91440" y="-91440"/>
            <a:ext cx="9326880" cy="7040880"/>
          </a:xfrm>
        </p:spPr>
        <p:txBody>
          <a:bodyPr anchor="ctr" anchorCtr="1">
            <a:noAutofit/>
          </a:bodyPr>
          <a:lstStyle>
            <a:lvl1pPr algn="ctr">
              <a:buNone/>
              <a:defRPr>
                <a:latin typeface="+mj-lt"/>
              </a:defRPr>
            </a:lvl1pPr>
          </a:lstStyle>
          <a:p>
            <a:r>
              <a:rPr lang="en-US" dirty="0" smtClean="0"/>
              <a:t>Full bleed image placeholder</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Standard video">
    <p:spTree>
      <p:nvGrpSpPr>
        <p:cNvPr id="1" name=""/>
        <p:cNvGrpSpPr/>
        <p:nvPr/>
      </p:nvGrpSpPr>
      <p:grpSpPr>
        <a:xfrm>
          <a:off x="0" y="0"/>
          <a:ext cx="0" cy="0"/>
          <a:chOff x="0" y="0"/>
          <a:chExt cx="0" cy="0"/>
        </a:xfrm>
      </p:grpSpPr>
      <p:pic>
        <p:nvPicPr>
          <p:cNvPr id="20" name="Picture 1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1" name="Media Placeholder 20"/>
          <p:cNvSpPr>
            <a:spLocks noGrp="1"/>
          </p:cNvSpPr>
          <p:nvPr>
            <p:ph type="media" sz="quarter" idx="10" hasCustomPrompt="1"/>
          </p:nvPr>
        </p:nvSpPr>
        <p:spPr>
          <a:xfrm>
            <a:off x="2642616" y="777240"/>
            <a:ext cx="5897880" cy="4425696"/>
          </a:xfrm>
          <a:solidFill>
            <a:srgbClr val="000000"/>
          </a:solidFill>
          <a:ln>
            <a:noFill/>
          </a:ln>
          <a:effectLst>
            <a:innerShdw blurRad="419100">
              <a:prstClr val="black">
                <a:alpha val="47000"/>
              </a:prstClr>
            </a:inn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1800" kern="1200">
                <a:solidFill>
                  <a:schemeClr val="lt1"/>
                </a:solidFill>
                <a:latin typeface="+mj-lt"/>
                <a:ea typeface="+mn-ea"/>
                <a:cs typeface="+mn-cs"/>
              </a:defRPr>
            </a:lvl1pPr>
          </a:lstStyle>
          <a:p>
            <a:r>
              <a:rPr lang="en-US" dirty="0" smtClean="0"/>
              <a:t>Click icon to add video</a:t>
            </a:r>
            <a:endParaRPr lang="en-US" dirty="0"/>
          </a:p>
        </p:txBody>
      </p:sp>
      <p:pic>
        <p:nvPicPr>
          <p:cNvPr id="23"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326148" y="6042098"/>
            <a:ext cx="2889136" cy="480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ipe dir="r"/>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Blank_gradient only">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587" y="-1587"/>
            <a:ext cx="9144000" cy="6858000"/>
          </a:xfrm>
          <a:prstGeom prst="rect">
            <a:avLst/>
          </a:prstGeom>
        </p:spPr>
      </p:pic>
    </p:spTree>
  </p:cSld>
  <p:clrMapOvr>
    <a:masterClrMapping/>
  </p:clrMapOvr>
  <p:transition>
    <p:wipe dir="r"/>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022361"/>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sp>
        <p:nvSpPr>
          <p:cNvPr id="48" name="Subtitle 2"/>
          <p:cNvSpPr>
            <a:spLocks noGrp="1"/>
          </p:cNvSpPr>
          <p:nvPr>
            <p:ph type="subTitle" idx="1" hasCustomPrompt="1"/>
          </p:nvPr>
        </p:nvSpPr>
        <p:spPr>
          <a:xfrm>
            <a:off x="236383" y="4464066"/>
            <a:ext cx="8110728" cy="384175"/>
          </a:xfrm>
          <a:noFill/>
          <a:ln w="9525">
            <a:noFill/>
            <a:miter lim="800000"/>
            <a:headEnd/>
            <a:tailEnd/>
          </a:ln>
          <a:effectLst/>
          <a:extLst>
            <a:ext uri="{909E8E84-426E-40DD-AFC4-6F175D3DCCD1}">
              <a14:hiddenFill xmlns:a14="http://schemas.microsoft.com/office/drawing/2010/main">
                <a:solidFill>
                  <a:schemeClr val="accent1"/>
                </a:solidFill>
              </a14:hiddenFill>
            </a:ext>
          </a:extLst>
        </p:spPr>
        <p:txBody>
          <a:bodyPr>
            <a:normAutofit/>
          </a:bodyPr>
          <a:lstStyle>
            <a:lvl1pPr marL="0" indent="0" algn="l">
              <a:buNone/>
              <a:defRPr lang="en-US" sz="2000" kern="1200" dirty="0">
                <a:solidFill>
                  <a:srgbClr val="493B93"/>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l" defTabSz="914400" rtl="0" eaLnBrk="1" latinLnBrk="0" hangingPunct="1">
              <a:lnSpc>
                <a:spcPct val="95000"/>
              </a:lnSpc>
              <a:spcBef>
                <a:spcPts val="1440"/>
              </a:spcBef>
              <a:buClr>
                <a:srgbClr val="92D050"/>
              </a:buClr>
              <a:buSzPct val="90000"/>
              <a:buFont typeface="Arial" pitchFamily="34" charset="0"/>
              <a:buNone/>
              <a:tabLst/>
            </a:pPr>
            <a:r>
              <a:rPr lang="en-US" dirty="0" smtClean="0"/>
              <a:t>Presenter Name</a:t>
            </a:r>
            <a:endParaRPr lang="en-US" dirty="0"/>
          </a:p>
        </p:txBody>
      </p:sp>
      <p:sp>
        <p:nvSpPr>
          <p:cNvPr id="50" name="Title 1"/>
          <p:cNvSpPr>
            <a:spLocks noGrp="1"/>
          </p:cNvSpPr>
          <p:nvPr>
            <p:ph type="ctrTitle" hasCustomPrompt="1"/>
          </p:nvPr>
        </p:nvSpPr>
        <p:spPr>
          <a:xfrm>
            <a:off x="221393" y="1248229"/>
            <a:ext cx="8112125" cy="2907239"/>
          </a:xfrm>
        </p:spPr>
        <p:txBody>
          <a:bodyPr/>
          <a:lstStyle>
            <a:lvl1pPr marL="0" indent="0" algn="l" defTabSz="914400" rtl="0" eaLnBrk="1" latinLnBrk="0" hangingPunct="1">
              <a:lnSpc>
                <a:spcPct val="85000"/>
              </a:lnSpc>
              <a:spcBef>
                <a:spcPct val="0"/>
              </a:spcBef>
              <a:buClr>
                <a:schemeClr val="tx1"/>
              </a:buClr>
              <a:buFont typeface="Ciscolight" pitchFamily="2" charset="0"/>
              <a:buNone/>
              <a:defRPr lang="en-US" sz="60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r>
              <a:rPr lang="en-US" dirty="0" smtClean="0"/>
              <a:t>Presentation </a:t>
            </a:r>
            <a:br>
              <a:rPr lang="en-US" dirty="0" smtClean="0"/>
            </a:br>
            <a:r>
              <a:rPr lang="en-US" dirty="0" smtClean="0"/>
              <a:t>Title Goes Here</a:t>
            </a:r>
            <a:endParaRPr lang="en-US" dirty="0"/>
          </a:p>
        </p:txBody>
      </p:sp>
      <p:pic>
        <p:nvPicPr>
          <p:cNvPr id="51" name="Picture 4"/>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303053" y="325971"/>
            <a:ext cx="2920207" cy="485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Placeholder 3"/>
          <p:cNvSpPr>
            <a:spLocks noGrp="1"/>
          </p:cNvSpPr>
          <p:nvPr>
            <p:ph type="body" sz="quarter" idx="10" hasCustomPrompt="1"/>
          </p:nvPr>
        </p:nvSpPr>
        <p:spPr>
          <a:xfrm>
            <a:off x="236382" y="4862154"/>
            <a:ext cx="8110728" cy="355482"/>
          </a:xfrm>
        </p:spPr>
        <p:txBody>
          <a:bodyPr wrap="square">
            <a:spAutoFit/>
          </a:bodyPr>
          <a:lstStyle>
            <a:lvl1pPr marL="0" indent="0">
              <a:buFontTx/>
              <a:buNone/>
              <a:defRPr sz="1800">
                <a:solidFill>
                  <a:srgbClr val="493B93"/>
                </a:solidFill>
              </a:defRPr>
            </a:lvl1pPr>
          </a:lstStyle>
          <a:p>
            <a:pPr lvl="0"/>
            <a:r>
              <a:rPr lang="en-US" dirty="0" smtClean="0"/>
              <a:t>Speaker Title</a:t>
            </a:r>
            <a:endParaRPr lang="en-US" dirty="0"/>
          </a:p>
        </p:txBody>
      </p:sp>
      <p:sp>
        <p:nvSpPr>
          <p:cNvPr id="6" name="Text Placeholder 5"/>
          <p:cNvSpPr>
            <a:spLocks noGrp="1"/>
          </p:cNvSpPr>
          <p:nvPr>
            <p:ph type="body" sz="quarter" idx="11" hasCustomPrompt="1"/>
          </p:nvPr>
        </p:nvSpPr>
        <p:spPr>
          <a:xfrm>
            <a:off x="236381" y="5231003"/>
            <a:ext cx="8110728" cy="297004"/>
          </a:xfrm>
        </p:spPr>
        <p:txBody>
          <a:bodyPr wrap="square">
            <a:spAutoFit/>
          </a:bodyPr>
          <a:lstStyle>
            <a:lvl1pPr marL="0" indent="0">
              <a:buFontTx/>
              <a:buNone/>
              <a:defRPr sz="1400">
                <a:solidFill>
                  <a:srgbClr val="493B93"/>
                </a:solidFill>
              </a:defRPr>
            </a:lvl1pPr>
          </a:lstStyle>
          <a:p>
            <a:pPr lvl="0"/>
            <a:r>
              <a:rPr lang="en-US" dirty="0" smtClean="0"/>
              <a:t>Date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3" name="Rectangle 5"/>
          <p:cNvSpPr>
            <a:spLocks noChangeArrowheads="1"/>
          </p:cNvSpPr>
          <p:nvPr userDrawn="1"/>
        </p:nvSpPr>
        <p:spPr bwMode="ltGray">
          <a:xfrm>
            <a:off x="7983399" y="6584512"/>
            <a:ext cx="592251" cy="175257"/>
          </a:xfrm>
          <a:prstGeom prst="rect">
            <a:avLst/>
          </a:prstGeom>
          <a:noFill/>
          <a:ln w="9525">
            <a:noFill/>
            <a:miter lim="800000"/>
            <a:headEnd/>
            <a:tailEnd/>
          </a:ln>
          <a:effectLst/>
        </p:spPr>
        <p:txBody>
          <a:bodyPr wrap="none" lIns="82124" tIns="41061" rIns="82124" bIns="41061" anchor="b">
            <a:spAutoFit/>
          </a:bodyPr>
          <a:lstStyle/>
          <a:p>
            <a:pPr marL="0" algn="r" defTabSz="814388" rtl="0" eaLnBrk="1" latinLnBrk="0" hangingPunct="1">
              <a:lnSpc>
                <a:spcPct val="100000"/>
              </a:lnSpc>
            </a:pPr>
            <a:r>
              <a:rPr lang="en-US" sz="600" kern="1200" dirty="0">
                <a:solidFill>
                  <a:srgbClr val="808080"/>
                </a:solidFill>
                <a:latin typeface="+mj-lt"/>
                <a:ea typeface="+mn-ea"/>
                <a:cs typeface="+mn-cs"/>
              </a:rPr>
              <a:t>Cisco </a:t>
            </a:r>
            <a:r>
              <a:rPr lang="en-US" sz="600" kern="1200" dirty="0" smtClean="0">
                <a:solidFill>
                  <a:srgbClr val="808080"/>
                </a:solidFill>
                <a:latin typeface="+mj-lt"/>
                <a:ea typeface="+mn-ea"/>
                <a:cs typeface="+mn-cs"/>
              </a:rPr>
              <a:t>Public</a:t>
            </a:r>
            <a:endParaRPr lang="en-US" sz="600" kern="1200" dirty="0">
              <a:solidFill>
                <a:srgbClr val="808080"/>
              </a:solidFill>
              <a:latin typeface="+mj-lt"/>
              <a:ea typeface="+mn-ea"/>
              <a:cs typeface="+mn-cs"/>
            </a:endParaRPr>
          </a:p>
        </p:txBody>
      </p:sp>
      <p:sp>
        <p:nvSpPr>
          <p:cNvPr id="5"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808080"/>
                </a:solidFill>
                <a:latin typeface="+mj-lt"/>
              </a:rPr>
              <a:t>© 2013 Cisco and/or its affiliates. All rights reserved.</a:t>
            </a:r>
            <a:endParaRPr lang="en-US" sz="600" dirty="0">
              <a:solidFill>
                <a:srgbClr val="808080"/>
              </a:solidFill>
              <a:latin typeface="+mj-lt"/>
            </a:endParaRPr>
          </a:p>
        </p:txBody>
      </p:sp>
      <p:sp>
        <p:nvSpPr>
          <p:cNvPr id="6"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Closing Slide_blue">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587" y="-1587"/>
            <a:ext cx="9144000" cy="6858000"/>
          </a:xfrm>
          <a:prstGeom prst="rect">
            <a:avLst/>
          </a:prstGeom>
        </p:spPr>
      </p:pic>
      <p:sp>
        <p:nvSpPr>
          <p:cNvPr id="20" name="Rectangle 19"/>
          <p:cNvSpPr>
            <a:spLocks noChangeArrowheads="1"/>
          </p:cNvSpPr>
          <p:nvPr/>
        </p:nvSpPr>
        <p:spPr bwMode="black">
          <a:xfrm>
            <a:off x="4373702" y="5844550"/>
            <a:ext cx="41443" cy="157016"/>
          </a:xfrm>
          <a:prstGeom prst="rect">
            <a:avLst/>
          </a:prstGeom>
          <a:solidFill>
            <a:schemeClr val="bg1"/>
          </a:solidFill>
          <a:ln w="9525">
            <a:noFill/>
            <a:miter lim="800000"/>
            <a:headEnd/>
            <a:tailEnd/>
          </a:ln>
        </p:spPr>
        <p:txBody>
          <a:bodyPr/>
          <a:lstStyle/>
          <a:p>
            <a:endParaRPr lang="en-US">
              <a:solidFill>
                <a:srgbClr val="0096D6"/>
              </a:solidFill>
              <a:latin typeface="+mj-lt"/>
            </a:endParaRPr>
          </a:p>
        </p:txBody>
      </p:sp>
      <p:sp>
        <p:nvSpPr>
          <p:cNvPr id="21" name="Freeform 20"/>
          <p:cNvSpPr>
            <a:spLocks/>
          </p:cNvSpPr>
          <p:nvPr/>
        </p:nvSpPr>
        <p:spPr bwMode="black">
          <a:xfrm>
            <a:off x="4615130" y="5840202"/>
            <a:ext cx="119991" cy="165712"/>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2" name="Freeform 21"/>
          <p:cNvSpPr>
            <a:spLocks/>
          </p:cNvSpPr>
          <p:nvPr/>
        </p:nvSpPr>
        <p:spPr bwMode="black">
          <a:xfrm>
            <a:off x="4200221" y="5840202"/>
            <a:ext cx="119991" cy="165712"/>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3" name="Freeform 22"/>
          <p:cNvSpPr>
            <a:spLocks noEditPoints="1"/>
          </p:cNvSpPr>
          <p:nvPr userDrawn="1"/>
        </p:nvSpPr>
        <p:spPr bwMode="black">
          <a:xfrm>
            <a:off x="4778491" y="5840202"/>
            <a:ext cx="164807" cy="165712"/>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w="9525">
            <a:noFill/>
            <a:round/>
            <a:headEnd/>
            <a:tailEnd/>
          </a:ln>
        </p:spPr>
        <p:txBody>
          <a:bodyPr/>
          <a:lstStyle/>
          <a:p>
            <a:endParaRPr lang="en-US">
              <a:solidFill>
                <a:srgbClr val="0096D6"/>
              </a:solidFill>
              <a:latin typeface="+mj-lt"/>
            </a:endParaRPr>
          </a:p>
        </p:txBody>
      </p:sp>
      <p:sp>
        <p:nvSpPr>
          <p:cNvPr id="24" name="Freeform 23"/>
          <p:cNvSpPr>
            <a:spLocks/>
          </p:cNvSpPr>
          <p:nvPr/>
        </p:nvSpPr>
        <p:spPr bwMode="black">
          <a:xfrm>
            <a:off x="4468634" y="5840202"/>
            <a:ext cx="107462" cy="165712"/>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5" name="Freeform 24"/>
          <p:cNvSpPr>
            <a:spLocks/>
          </p:cNvSpPr>
          <p:nvPr/>
        </p:nvSpPr>
        <p:spPr bwMode="black">
          <a:xfrm>
            <a:off x="4117817" y="5654198"/>
            <a:ext cx="39033" cy="80682"/>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6" name="Freeform 25"/>
          <p:cNvSpPr>
            <a:spLocks/>
          </p:cNvSpPr>
          <p:nvPr/>
        </p:nvSpPr>
        <p:spPr bwMode="black">
          <a:xfrm>
            <a:off x="4227206" y="5600088"/>
            <a:ext cx="39033" cy="134792"/>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7" name="Freeform 26"/>
          <p:cNvSpPr>
            <a:spLocks/>
          </p:cNvSpPr>
          <p:nvPr/>
        </p:nvSpPr>
        <p:spPr bwMode="black">
          <a:xfrm>
            <a:off x="4334669" y="5525687"/>
            <a:ext cx="39033" cy="248327"/>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8" name="Freeform 27"/>
          <p:cNvSpPr>
            <a:spLocks/>
          </p:cNvSpPr>
          <p:nvPr/>
        </p:nvSpPr>
        <p:spPr bwMode="black">
          <a:xfrm>
            <a:off x="4444058" y="5600088"/>
            <a:ext cx="39033" cy="134792"/>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9" name="Freeform 28"/>
          <p:cNvSpPr>
            <a:spLocks/>
          </p:cNvSpPr>
          <p:nvPr/>
        </p:nvSpPr>
        <p:spPr bwMode="black">
          <a:xfrm>
            <a:off x="4551038" y="5654198"/>
            <a:ext cx="41443" cy="80682"/>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30" name="Freeform 29"/>
          <p:cNvSpPr>
            <a:spLocks/>
          </p:cNvSpPr>
          <p:nvPr/>
        </p:nvSpPr>
        <p:spPr bwMode="black">
          <a:xfrm>
            <a:off x="4660428" y="5600088"/>
            <a:ext cx="39515" cy="134792"/>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31" name="Freeform 30"/>
          <p:cNvSpPr>
            <a:spLocks/>
          </p:cNvSpPr>
          <p:nvPr/>
        </p:nvSpPr>
        <p:spPr bwMode="black">
          <a:xfrm>
            <a:off x="4769818" y="5525687"/>
            <a:ext cx="39515" cy="248327"/>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32" name="Freeform 31"/>
          <p:cNvSpPr>
            <a:spLocks/>
          </p:cNvSpPr>
          <p:nvPr/>
        </p:nvSpPr>
        <p:spPr bwMode="black">
          <a:xfrm>
            <a:off x="4877279" y="5600088"/>
            <a:ext cx="39515" cy="134792"/>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33" name="Freeform 32"/>
          <p:cNvSpPr>
            <a:spLocks/>
          </p:cNvSpPr>
          <p:nvPr/>
        </p:nvSpPr>
        <p:spPr bwMode="black">
          <a:xfrm>
            <a:off x="4986669" y="5654198"/>
            <a:ext cx="39515" cy="80682"/>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w="9525">
            <a:noFill/>
            <a:round/>
            <a:headEnd/>
            <a:tailEnd/>
          </a:ln>
        </p:spPr>
        <p:txBody>
          <a:bodyPr/>
          <a:lstStyle/>
          <a:p>
            <a:endParaRPr lang="en-US">
              <a:solidFill>
                <a:srgbClr val="0096D6"/>
              </a:solidFill>
              <a:latin typeface="+mj-l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700"/>
                                        <p:tgtEl>
                                          <p:spTgt spid="25"/>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700"/>
                                        <p:tgtEl>
                                          <p:spTgt spid="27"/>
                                        </p:tgtEl>
                                      </p:cBhvr>
                                    </p:animEffect>
                                  </p:childTnLst>
                                </p:cTn>
                              </p:par>
                              <p:par>
                                <p:cTn id="11" presetID="10" presetClass="entr" presetSubtype="0" fill="hold" grpId="1"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700"/>
                                        <p:tgtEl>
                                          <p:spTgt spid="29"/>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700"/>
                                        <p:tgtEl>
                                          <p:spTgt spid="31"/>
                                        </p:tgtEl>
                                      </p:cBhvr>
                                    </p:animEffect>
                                  </p:childTnLst>
                                </p:cTn>
                              </p:par>
                              <p:par>
                                <p:cTn id="17" presetID="10" presetClass="entr" presetSubtype="0" fill="hold" grpId="1"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700"/>
                                        <p:tgtEl>
                                          <p:spTgt spid="33"/>
                                        </p:tgtEl>
                                      </p:cBhvr>
                                    </p:animEffect>
                                  </p:childTnLst>
                                </p:cTn>
                              </p:par>
                              <p:par>
                                <p:cTn id="20" presetID="10" presetClass="entr" presetSubtype="0" fill="hold" grpId="1"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700"/>
                                        <p:tgtEl>
                                          <p:spTgt spid="26"/>
                                        </p:tgtEl>
                                      </p:cBhvr>
                                    </p:animEffect>
                                  </p:childTnLst>
                                </p:cTn>
                              </p:par>
                              <p:par>
                                <p:cTn id="23" presetID="10" presetClass="entr" presetSubtype="0" fill="hold" grpId="1"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700"/>
                                        <p:tgtEl>
                                          <p:spTgt spid="28"/>
                                        </p:tgtEl>
                                      </p:cBhvr>
                                    </p:animEffect>
                                  </p:childTnLst>
                                </p:cTn>
                              </p:par>
                              <p:par>
                                <p:cTn id="26" presetID="10" presetClass="entr" presetSubtype="0" fill="hold" grpId="1" nodeType="with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fade">
                                      <p:cBhvr>
                                        <p:cTn id="28" dur="700"/>
                                        <p:tgtEl>
                                          <p:spTgt spid="30"/>
                                        </p:tgtEl>
                                      </p:cBhvr>
                                    </p:animEffect>
                                  </p:childTnLst>
                                </p:cTn>
                              </p:par>
                              <p:par>
                                <p:cTn id="29" presetID="10" presetClass="entr" presetSubtype="0" fill="hold" grpId="1" nodeType="with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fade">
                                      <p:cBhvr>
                                        <p:cTn id="31" dur="700"/>
                                        <p:tgtEl>
                                          <p:spTgt spid="32"/>
                                        </p:tgtEl>
                                      </p:cBhvr>
                                    </p:animEffect>
                                  </p:childTnLst>
                                </p:cTn>
                              </p:par>
                              <p:par>
                                <p:cTn id="32" presetID="42" presetClass="path" presetSubtype="0" accel="50000" decel="50000" fill="hold" grpId="0" nodeType="withEffect">
                                  <p:stCondLst>
                                    <p:cond delay="0"/>
                                  </p:stCondLst>
                                  <p:childTnLst>
                                    <p:animMotion origin="layout" path="M -5.55556E-7 -1.91391E-6 L -5.55556E-7 0.02314 " pathEditMode="relative" rAng="0" ptsTypes="AA">
                                      <p:cBhvr>
                                        <p:cTn id="33" dur="700" spd="-100000" fill="hold"/>
                                        <p:tgtEl>
                                          <p:spTgt spid="25"/>
                                        </p:tgtEl>
                                        <p:attrNameLst>
                                          <p:attrName>ppt_x</p:attrName>
                                          <p:attrName>ppt_y</p:attrName>
                                        </p:attrNameLst>
                                      </p:cBhvr>
                                      <p:rCtr x="0" y="12"/>
                                    </p:animMotion>
                                  </p:childTnLst>
                                </p:cTn>
                              </p:par>
                              <p:par>
                                <p:cTn id="34" presetID="42" presetClass="path" presetSubtype="0" accel="50000" decel="50000" fill="hold" grpId="0" nodeType="withEffect">
                                  <p:stCondLst>
                                    <p:cond delay="0"/>
                                  </p:stCondLst>
                                  <p:childTnLst>
                                    <p:animMotion origin="layout" path="M 4.72222E-6 -1.93242E-6 L 4.72222E-6 0.02962 " pathEditMode="relative" rAng="0" ptsTypes="AA">
                                      <p:cBhvr>
                                        <p:cTn id="35" dur="700" spd="-100000" fill="hold"/>
                                        <p:tgtEl>
                                          <p:spTgt spid="27"/>
                                        </p:tgtEl>
                                        <p:attrNameLst>
                                          <p:attrName>ppt_x</p:attrName>
                                          <p:attrName>ppt_y</p:attrName>
                                        </p:attrNameLst>
                                      </p:cBhvr>
                                      <p:rCtr x="0" y="15"/>
                                    </p:animMotion>
                                  </p:childTnLst>
                                </p:cTn>
                              </p:par>
                              <p:par>
                                <p:cTn id="36" presetID="42" presetClass="path" presetSubtype="0" accel="50000" decel="50000" fill="hold" grpId="0" nodeType="withEffect">
                                  <p:stCondLst>
                                    <p:cond delay="0"/>
                                  </p:stCondLst>
                                  <p:childTnLst>
                                    <p:animMotion origin="layout" path="M 0 -1.91391E-6 L 0 0.02314 " pathEditMode="relative" rAng="0" ptsTypes="AA">
                                      <p:cBhvr>
                                        <p:cTn id="37" dur="700" spd="-100000" fill="hold"/>
                                        <p:tgtEl>
                                          <p:spTgt spid="29"/>
                                        </p:tgtEl>
                                        <p:attrNameLst>
                                          <p:attrName>ppt_x</p:attrName>
                                          <p:attrName>ppt_y</p:attrName>
                                        </p:attrNameLst>
                                      </p:cBhvr>
                                      <p:rCtr x="0" y="12"/>
                                    </p:animMotion>
                                  </p:childTnLst>
                                </p:cTn>
                              </p:par>
                              <p:par>
                                <p:cTn id="38" presetID="42" presetClass="path" presetSubtype="0" accel="50000" decel="50000" fill="hold" grpId="0" nodeType="withEffect">
                                  <p:stCondLst>
                                    <p:cond delay="0"/>
                                  </p:stCondLst>
                                  <p:childTnLst>
                                    <p:animMotion origin="layout" path="M -4.72222E-6 -1.93242E-6 L -4.72222E-6 0.02962 " pathEditMode="relative" rAng="0" ptsTypes="AA">
                                      <p:cBhvr>
                                        <p:cTn id="39" dur="700" spd="-100000" fill="hold"/>
                                        <p:tgtEl>
                                          <p:spTgt spid="31"/>
                                        </p:tgtEl>
                                        <p:attrNameLst>
                                          <p:attrName>ppt_x</p:attrName>
                                          <p:attrName>ppt_y</p:attrName>
                                        </p:attrNameLst>
                                      </p:cBhvr>
                                      <p:rCtr x="0" y="15"/>
                                    </p:animMotion>
                                  </p:childTnLst>
                                </p:cTn>
                              </p:par>
                              <p:par>
                                <p:cTn id="40" presetID="42" presetClass="path" presetSubtype="0" accel="50000" decel="50000" fill="hold" grpId="0" nodeType="withEffect">
                                  <p:stCondLst>
                                    <p:cond delay="0"/>
                                  </p:stCondLst>
                                  <p:childTnLst>
                                    <p:animMotion origin="layout" path="M 4.16667E-6 -1.91391E-6 L 4.16667E-6 0.02314 " pathEditMode="relative" rAng="0" ptsTypes="AA">
                                      <p:cBhvr>
                                        <p:cTn id="41" dur="700" spd="-100000" fill="hold"/>
                                        <p:tgtEl>
                                          <p:spTgt spid="33"/>
                                        </p:tgtEl>
                                        <p:attrNameLst>
                                          <p:attrName>ppt_x</p:attrName>
                                          <p:attrName>ppt_y</p:attrName>
                                        </p:attrNameLst>
                                      </p:cBhvr>
                                      <p:rCtr x="0" y="12"/>
                                    </p:animMotion>
                                  </p:childTnLst>
                                </p:cTn>
                              </p:par>
                              <p:par>
                                <p:cTn id="42" presetID="64" presetClass="path" presetSubtype="0" accel="50000" decel="50000" fill="hold" grpId="0" nodeType="withEffect">
                                  <p:stCondLst>
                                    <p:cond delay="0"/>
                                  </p:stCondLst>
                                  <p:childTnLst>
                                    <p:animMotion origin="layout" path="M 2.77778E-7 2.36056E-6 L 2.77778E-7 -0.02338 " pathEditMode="relative" rAng="0" ptsTypes="AA">
                                      <p:cBhvr>
                                        <p:cTn id="43" dur="700" spd="-100000" fill="hold"/>
                                        <p:tgtEl>
                                          <p:spTgt spid="26"/>
                                        </p:tgtEl>
                                        <p:attrNameLst>
                                          <p:attrName>ppt_x</p:attrName>
                                          <p:attrName>ppt_y</p:attrName>
                                        </p:attrNameLst>
                                      </p:cBhvr>
                                      <p:rCtr x="0" y="-12"/>
                                    </p:animMotion>
                                  </p:childTnLst>
                                </p:cTn>
                              </p:par>
                              <p:par>
                                <p:cTn id="44" presetID="64" presetClass="path" presetSubtype="0" accel="50000" decel="50000" fill="hold" grpId="0" nodeType="withEffect">
                                  <p:stCondLst>
                                    <p:cond delay="0"/>
                                  </p:stCondLst>
                                  <p:childTnLst>
                                    <p:animMotion origin="layout" path="M -8.33333E-7 2.36056E-6 L -8.33333E-7 -0.02338 " pathEditMode="relative" rAng="0" ptsTypes="AA">
                                      <p:cBhvr>
                                        <p:cTn id="45" dur="700" spd="-100000" fill="hold"/>
                                        <p:tgtEl>
                                          <p:spTgt spid="28"/>
                                        </p:tgtEl>
                                        <p:attrNameLst>
                                          <p:attrName>ppt_x</p:attrName>
                                          <p:attrName>ppt_y</p:attrName>
                                        </p:attrNameLst>
                                      </p:cBhvr>
                                      <p:rCtr x="0" y="-12"/>
                                    </p:animMotion>
                                  </p:childTnLst>
                                </p:cTn>
                              </p:par>
                              <p:par>
                                <p:cTn id="46" presetID="64" presetClass="path" presetSubtype="0" accel="50000" decel="50000" fill="hold" grpId="0" nodeType="withEffect">
                                  <p:stCondLst>
                                    <p:cond delay="0"/>
                                  </p:stCondLst>
                                  <p:childTnLst>
                                    <p:animMotion origin="layout" path="M 4.44444E-6 2.36056E-6 L 4.44444E-6 -0.02338 " pathEditMode="relative" rAng="0" ptsTypes="AA">
                                      <p:cBhvr>
                                        <p:cTn id="47" dur="700" spd="-100000" fill="hold"/>
                                        <p:tgtEl>
                                          <p:spTgt spid="30"/>
                                        </p:tgtEl>
                                        <p:attrNameLst>
                                          <p:attrName>ppt_x</p:attrName>
                                          <p:attrName>ppt_y</p:attrName>
                                        </p:attrNameLst>
                                      </p:cBhvr>
                                      <p:rCtr x="0" y="-12"/>
                                    </p:animMotion>
                                  </p:childTnLst>
                                </p:cTn>
                              </p:par>
                              <p:par>
                                <p:cTn id="48" presetID="64" presetClass="path" presetSubtype="0" accel="50000" decel="50000" fill="hold" grpId="0" nodeType="withEffect">
                                  <p:stCondLst>
                                    <p:cond delay="0"/>
                                  </p:stCondLst>
                                  <p:childTnLst>
                                    <p:animMotion origin="layout" path="M 3.33333E-6 2.36056E-6 L 3.33333E-6 -0.02338 " pathEditMode="relative" rAng="0" ptsTypes="AA">
                                      <p:cBhvr>
                                        <p:cTn id="49" dur="700" spd="-100000" fill="hold"/>
                                        <p:tgtEl>
                                          <p:spTgt spid="32"/>
                                        </p:tgtEl>
                                        <p:attrNameLst>
                                          <p:attrName>ppt_x</p:attrName>
                                          <p:attrName>ppt_y</p:attrName>
                                        </p:attrNameLst>
                                      </p:cBhvr>
                                      <p:rCtr x="0" y="-12"/>
                                    </p:animMotion>
                                  </p:childTnLst>
                                </p:cTn>
                              </p:par>
                            </p:childTnLst>
                          </p:cTn>
                        </p:par>
                        <p:par>
                          <p:cTn id="50" fill="hold">
                            <p:stCondLst>
                              <p:cond delay="700"/>
                            </p:stCondLst>
                            <p:childTnLst>
                              <p:par>
                                <p:cTn id="51" presetID="10"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700"/>
                                        <p:tgtEl>
                                          <p:spTgt spid="22"/>
                                        </p:tgtEl>
                                      </p:cBhvr>
                                    </p:animEffect>
                                  </p:childTnLst>
                                </p:cTn>
                              </p:par>
                              <p:par>
                                <p:cTn id="54" presetID="10" presetClass="entr" presetSubtype="0" fill="hold" grpId="0" nodeType="withEffect">
                                  <p:stCondLst>
                                    <p:cond delay="10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700"/>
                                        <p:tgtEl>
                                          <p:spTgt spid="20"/>
                                        </p:tgtEl>
                                      </p:cBhvr>
                                    </p:animEffect>
                                  </p:childTnLst>
                                </p:cTn>
                              </p:par>
                              <p:par>
                                <p:cTn id="57" presetID="10" presetClass="entr" presetSubtype="0" fill="hold" grpId="0" nodeType="withEffect">
                                  <p:stCondLst>
                                    <p:cond delay="200"/>
                                  </p:stCondLst>
                                  <p:childTnLst>
                                    <p:set>
                                      <p:cBhvr>
                                        <p:cTn id="58" dur="1" fill="hold">
                                          <p:stCondLst>
                                            <p:cond delay="0"/>
                                          </p:stCondLst>
                                        </p:cTn>
                                        <p:tgtEl>
                                          <p:spTgt spid="24"/>
                                        </p:tgtEl>
                                        <p:attrNameLst>
                                          <p:attrName>style.visibility</p:attrName>
                                        </p:attrNameLst>
                                      </p:cBhvr>
                                      <p:to>
                                        <p:strVal val="visible"/>
                                      </p:to>
                                    </p:set>
                                    <p:animEffect transition="in" filter="fade">
                                      <p:cBhvr>
                                        <p:cTn id="59" dur="700"/>
                                        <p:tgtEl>
                                          <p:spTgt spid="24"/>
                                        </p:tgtEl>
                                      </p:cBhvr>
                                    </p:animEffect>
                                  </p:childTnLst>
                                </p:cTn>
                              </p:par>
                              <p:par>
                                <p:cTn id="60" presetID="10" presetClass="entr" presetSubtype="0" fill="hold" grpId="0" nodeType="withEffect">
                                  <p:stCondLst>
                                    <p:cond delay="300"/>
                                  </p:stCondLst>
                                  <p:childTnLst>
                                    <p:set>
                                      <p:cBhvr>
                                        <p:cTn id="61" dur="1" fill="hold">
                                          <p:stCondLst>
                                            <p:cond delay="0"/>
                                          </p:stCondLst>
                                        </p:cTn>
                                        <p:tgtEl>
                                          <p:spTgt spid="21"/>
                                        </p:tgtEl>
                                        <p:attrNameLst>
                                          <p:attrName>style.visibility</p:attrName>
                                        </p:attrNameLst>
                                      </p:cBhvr>
                                      <p:to>
                                        <p:strVal val="visible"/>
                                      </p:to>
                                    </p:set>
                                    <p:animEffect transition="in" filter="fade">
                                      <p:cBhvr>
                                        <p:cTn id="62" dur="700"/>
                                        <p:tgtEl>
                                          <p:spTgt spid="21"/>
                                        </p:tgtEl>
                                      </p:cBhvr>
                                    </p:animEffect>
                                  </p:childTnLst>
                                </p:cTn>
                              </p:par>
                              <p:par>
                                <p:cTn id="63" presetID="10" presetClass="entr" presetSubtype="0" fill="hold" grpId="0" nodeType="withEffect">
                                  <p:stCondLst>
                                    <p:cond delay="400"/>
                                  </p:stCondLst>
                                  <p:childTnLst>
                                    <p:set>
                                      <p:cBhvr>
                                        <p:cTn id="64" dur="1" fill="hold">
                                          <p:stCondLst>
                                            <p:cond delay="0"/>
                                          </p:stCondLst>
                                        </p:cTn>
                                        <p:tgtEl>
                                          <p:spTgt spid="23"/>
                                        </p:tgtEl>
                                        <p:attrNameLst>
                                          <p:attrName>style.visibility</p:attrName>
                                        </p:attrNameLst>
                                      </p:cBhvr>
                                      <p:to>
                                        <p:strVal val="visible"/>
                                      </p:to>
                                    </p:set>
                                    <p:animEffect transition="in" filter="fade">
                                      <p:cBhvr>
                                        <p:cTn id="65" dur="7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Closing Slide-blue thank you">
    <p:spTree>
      <p:nvGrpSpPr>
        <p:cNvPr id="1" name=""/>
        <p:cNvGrpSpPr/>
        <p:nvPr/>
      </p:nvGrpSpPr>
      <p:grpSpPr>
        <a:xfrm>
          <a:off x="0" y="0"/>
          <a:ext cx="0" cy="0"/>
          <a:chOff x="0" y="0"/>
          <a:chExt cx="0" cy="0"/>
        </a:xfrm>
      </p:grpSpPr>
      <p:pic>
        <p:nvPicPr>
          <p:cNvPr id="35" name="Picture 3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587" y="-1587"/>
            <a:ext cx="9144000" cy="6858000"/>
          </a:xfrm>
          <a:prstGeom prst="rect">
            <a:avLst/>
          </a:prstGeom>
        </p:spPr>
      </p:pic>
      <p:sp>
        <p:nvSpPr>
          <p:cNvPr id="34" name="TextBox 33"/>
          <p:cNvSpPr txBox="1"/>
          <p:nvPr userDrawn="1"/>
        </p:nvSpPr>
        <p:spPr>
          <a:xfrm>
            <a:off x="644691" y="3060488"/>
            <a:ext cx="2437270" cy="646331"/>
          </a:xfrm>
          <a:prstGeom prst="rect">
            <a:avLst/>
          </a:prstGeom>
          <a:noFill/>
        </p:spPr>
        <p:txBody>
          <a:bodyPr wrap="none" rtlCol="0">
            <a:spAutoFit/>
          </a:bodyPr>
          <a:lstStyle/>
          <a:p>
            <a:r>
              <a:rPr lang="en-US" sz="3600" dirty="0" smtClean="0">
                <a:solidFill>
                  <a:srgbClr val="FFFFFF"/>
                </a:solidFill>
                <a:latin typeface="+mj-lt"/>
              </a:rPr>
              <a:t>Thank you.</a:t>
            </a:r>
            <a:endParaRPr lang="en-US" sz="3600" dirty="0">
              <a:solidFill>
                <a:srgbClr val="FFFFFF"/>
              </a:solidFill>
              <a:latin typeface="+mj-lt"/>
            </a:endParaRPr>
          </a:p>
        </p:txBody>
      </p:sp>
      <p:pic>
        <p:nvPicPr>
          <p:cNvPr id="18"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669746" y="3078070"/>
            <a:ext cx="3669899" cy="610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6250"/>
                                  </p:iterate>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childTnLst>
                                </p:cTn>
                              </p:par>
                              <p:par>
                                <p:cTn id="8" presetID="10" presetClass="entr" presetSubtype="0" fill="hold" nodeType="withEffect">
                                  <p:stCondLst>
                                    <p:cond delay="75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Closing Slide-red">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 name="Rectangle 3"/>
          <p:cNvSpPr>
            <a:spLocks noChangeArrowheads="1"/>
          </p:cNvSpPr>
          <p:nvPr/>
        </p:nvSpPr>
        <p:spPr bwMode="black">
          <a:xfrm>
            <a:off x="4373702" y="5844550"/>
            <a:ext cx="41443" cy="157016"/>
          </a:xfrm>
          <a:prstGeom prst="rect">
            <a:avLst/>
          </a:prstGeom>
          <a:solidFill>
            <a:schemeClr val="bg1"/>
          </a:solidFill>
          <a:ln w="9525">
            <a:noFill/>
            <a:miter lim="800000"/>
            <a:headEnd/>
            <a:tailEnd/>
          </a:ln>
        </p:spPr>
        <p:txBody>
          <a:bodyPr/>
          <a:lstStyle/>
          <a:p>
            <a:endParaRPr lang="en-US">
              <a:solidFill>
                <a:srgbClr val="0096D6"/>
              </a:solidFill>
              <a:latin typeface="+mj-lt"/>
            </a:endParaRPr>
          </a:p>
        </p:txBody>
      </p:sp>
      <p:sp>
        <p:nvSpPr>
          <p:cNvPr id="5" name="Freeform 4"/>
          <p:cNvSpPr>
            <a:spLocks/>
          </p:cNvSpPr>
          <p:nvPr/>
        </p:nvSpPr>
        <p:spPr bwMode="black">
          <a:xfrm>
            <a:off x="4615130" y="5840202"/>
            <a:ext cx="119991" cy="165712"/>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6" name="Freeform 5"/>
          <p:cNvSpPr>
            <a:spLocks/>
          </p:cNvSpPr>
          <p:nvPr/>
        </p:nvSpPr>
        <p:spPr bwMode="black">
          <a:xfrm>
            <a:off x="4200221" y="5840202"/>
            <a:ext cx="119991" cy="165712"/>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7" name="Freeform 6"/>
          <p:cNvSpPr>
            <a:spLocks noEditPoints="1"/>
          </p:cNvSpPr>
          <p:nvPr userDrawn="1"/>
        </p:nvSpPr>
        <p:spPr bwMode="black">
          <a:xfrm>
            <a:off x="4778491" y="5840202"/>
            <a:ext cx="164807" cy="165712"/>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w="9525">
            <a:noFill/>
            <a:round/>
            <a:headEnd/>
            <a:tailEnd/>
          </a:ln>
        </p:spPr>
        <p:txBody>
          <a:bodyPr/>
          <a:lstStyle/>
          <a:p>
            <a:endParaRPr lang="en-US">
              <a:solidFill>
                <a:srgbClr val="0096D6"/>
              </a:solidFill>
              <a:latin typeface="+mj-lt"/>
            </a:endParaRPr>
          </a:p>
        </p:txBody>
      </p:sp>
      <p:sp>
        <p:nvSpPr>
          <p:cNvPr id="8" name="Freeform 7"/>
          <p:cNvSpPr>
            <a:spLocks/>
          </p:cNvSpPr>
          <p:nvPr/>
        </p:nvSpPr>
        <p:spPr bwMode="black">
          <a:xfrm>
            <a:off x="4468634" y="5840202"/>
            <a:ext cx="107462" cy="165712"/>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9" name="Freeform 8"/>
          <p:cNvSpPr>
            <a:spLocks/>
          </p:cNvSpPr>
          <p:nvPr/>
        </p:nvSpPr>
        <p:spPr bwMode="black">
          <a:xfrm>
            <a:off x="4117817" y="5654198"/>
            <a:ext cx="39033" cy="80682"/>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0" name="Freeform 9"/>
          <p:cNvSpPr>
            <a:spLocks/>
          </p:cNvSpPr>
          <p:nvPr/>
        </p:nvSpPr>
        <p:spPr bwMode="black">
          <a:xfrm>
            <a:off x="4227206" y="5600088"/>
            <a:ext cx="39033" cy="134792"/>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1" name="Freeform 10"/>
          <p:cNvSpPr>
            <a:spLocks/>
          </p:cNvSpPr>
          <p:nvPr/>
        </p:nvSpPr>
        <p:spPr bwMode="black">
          <a:xfrm>
            <a:off x="4334669" y="5525687"/>
            <a:ext cx="39033" cy="248327"/>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2" name="Freeform 11"/>
          <p:cNvSpPr>
            <a:spLocks/>
          </p:cNvSpPr>
          <p:nvPr/>
        </p:nvSpPr>
        <p:spPr bwMode="black">
          <a:xfrm>
            <a:off x="4444058" y="5600088"/>
            <a:ext cx="39033" cy="134792"/>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4" name="Freeform 13"/>
          <p:cNvSpPr>
            <a:spLocks/>
          </p:cNvSpPr>
          <p:nvPr/>
        </p:nvSpPr>
        <p:spPr bwMode="black">
          <a:xfrm>
            <a:off x="4551038" y="5654198"/>
            <a:ext cx="41443" cy="80682"/>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5" name="Freeform 14"/>
          <p:cNvSpPr>
            <a:spLocks/>
          </p:cNvSpPr>
          <p:nvPr/>
        </p:nvSpPr>
        <p:spPr bwMode="black">
          <a:xfrm>
            <a:off x="4660428" y="5600088"/>
            <a:ext cx="39515" cy="134792"/>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6" name="Freeform 15"/>
          <p:cNvSpPr>
            <a:spLocks/>
          </p:cNvSpPr>
          <p:nvPr/>
        </p:nvSpPr>
        <p:spPr bwMode="black">
          <a:xfrm>
            <a:off x="4769818" y="5525687"/>
            <a:ext cx="39515" cy="248327"/>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7" name="Freeform 16"/>
          <p:cNvSpPr>
            <a:spLocks/>
          </p:cNvSpPr>
          <p:nvPr/>
        </p:nvSpPr>
        <p:spPr bwMode="black">
          <a:xfrm>
            <a:off x="4877279" y="5600088"/>
            <a:ext cx="39515" cy="134792"/>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8" name="Freeform 17"/>
          <p:cNvSpPr>
            <a:spLocks/>
          </p:cNvSpPr>
          <p:nvPr/>
        </p:nvSpPr>
        <p:spPr bwMode="black">
          <a:xfrm>
            <a:off x="4986669" y="5654198"/>
            <a:ext cx="39515" cy="80682"/>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w="9525">
            <a:noFill/>
            <a:round/>
            <a:headEnd/>
            <a:tailEnd/>
          </a:ln>
        </p:spPr>
        <p:txBody>
          <a:bodyPr/>
          <a:lstStyle/>
          <a:p>
            <a:endParaRPr lang="en-US">
              <a:solidFill>
                <a:srgbClr val="0096D6"/>
              </a:solidFill>
              <a:latin typeface="+mj-l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700"/>
                                        <p:tgtEl>
                                          <p:spTgt spid="9"/>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700"/>
                                        <p:tgtEl>
                                          <p:spTgt spid="11"/>
                                        </p:tgtEl>
                                      </p:cBhvr>
                                    </p:animEffect>
                                  </p:childTnLst>
                                </p:cTn>
                              </p:par>
                              <p:par>
                                <p:cTn id="11" presetID="10" presetClass="entr" presetSubtype="0" fill="hold" grpId="1"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700"/>
                                        <p:tgtEl>
                                          <p:spTgt spid="14"/>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700"/>
                                        <p:tgtEl>
                                          <p:spTgt spid="16"/>
                                        </p:tgtEl>
                                      </p:cBhvr>
                                    </p:animEffect>
                                  </p:childTnLst>
                                </p:cTn>
                              </p:par>
                              <p:par>
                                <p:cTn id="17" presetID="10" presetClass="entr" presetSubtype="0" fill="hold" grpId="1"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700"/>
                                        <p:tgtEl>
                                          <p:spTgt spid="18"/>
                                        </p:tgtEl>
                                      </p:cBhvr>
                                    </p:animEffect>
                                  </p:childTnLst>
                                </p:cTn>
                              </p:par>
                              <p:par>
                                <p:cTn id="20" presetID="10" presetClass="entr" presetSubtype="0" fill="hold" grpId="1"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700"/>
                                        <p:tgtEl>
                                          <p:spTgt spid="10"/>
                                        </p:tgtEl>
                                      </p:cBhvr>
                                    </p:animEffect>
                                  </p:childTnLst>
                                </p:cTn>
                              </p:par>
                              <p:par>
                                <p:cTn id="23" presetID="10" presetClass="entr" presetSubtype="0" fill="hold" grpId="1"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700"/>
                                        <p:tgtEl>
                                          <p:spTgt spid="12"/>
                                        </p:tgtEl>
                                      </p:cBhvr>
                                    </p:animEffect>
                                  </p:childTnLst>
                                </p:cTn>
                              </p:par>
                              <p:par>
                                <p:cTn id="26" presetID="10" presetClass="entr" presetSubtype="0" fill="hold" grpId="1"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700"/>
                                        <p:tgtEl>
                                          <p:spTgt spid="15"/>
                                        </p:tgtEl>
                                      </p:cBhvr>
                                    </p:animEffect>
                                  </p:childTnLst>
                                </p:cTn>
                              </p:par>
                              <p:par>
                                <p:cTn id="29" presetID="10" presetClass="entr" presetSubtype="0" fill="hold" grpId="1"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700"/>
                                        <p:tgtEl>
                                          <p:spTgt spid="17"/>
                                        </p:tgtEl>
                                      </p:cBhvr>
                                    </p:animEffect>
                                  </p:childTnLst>
                                </p:cTn>
                              </p:par>
                              <p:par>
                                <p:cTn id="32" presetID="42" presetClass="path" presetSubtype="0" accel="50000" decel="50000" fill="hold" grpId="0" nodeType="withEffect">
                                  <p:stCondLst>
                                    <p:cond delay="0"/>
                                  </p:stCondLst>
                                  <p:childTnLst>
                                    <p:animMotion origin="layout" path="M -5.55556E-7 -1.91391E-6 L -5.55556E-7 0.02314 " pathEditMode="relative" rAng="0" ptsTypes="AA">
                                      <p:cBhvr>
                                        <p:cTn id="33" dur="700" spd="-100000" fill="hold"/>
                                        <p:tgtEl>
                                          <p:spTgt spid="9"/>
                                        </p:tgtEl>
                                        <p:attrNameLst>
                                          <p:attrName>ppt_x</p:attrName>
                                          <p:attrName>ppt_y</p:attrName>
                                        </p:attrNameLst>
                                      </p:cBhvr>
                                      <p:rCtr x="0" y="12"/>
                                    </p:animMotion>
                                  </p:childTnLst>
                                </p:cTn>
                              </p:par>
                              <p:par>
                                <p:cTn id="34" presetID="42" presetClass="path" presetSubtype="0" accel="50000" decel="50000" fill="hold" grpId="0" nodeType="withEffect">
                                  <p:stCondLst>
                                    <p:cond delay="0"/>
                                  </p:stCondLst>
                                  <p:childTnLst>
                                    <p:animMotion origin="layout" path="M 4.72222E-6 -1.93242E-6 L 4.72222E-6 0.02962 " pathEditMode="relative" rAng="0" ptsTypes="AA">
                                      <p:cBhvr>
                                        <p:cTn id="35" dur="700" spd="-100000" fill="hold"/>
                                        <p:tgtEl>
                                          <p:spTgt spid="11"/>
                                        </p:tgtEl>
                                        <p:attrNameLst>
                                          <p:attrName>ppt_x</p:attrName>
                                          <p:attrName>ppt_y</p:attrName>
                                        </p:attrNameLst>
                                      </p:cBhvr>
                                      <p:rCtr x="0" y="15"/>
                                    </p:animMotion>
                                  </p:childTnLst>
                                </p:cTn>
                              </p:par>
                              <p:par>
                                <p:cTn id="36" presetID="42" presetClass="path" presetSubtype="0" accel="50000" decel="50000" fill="hold" grpId="0" nodeType="withEffect">
                                  <p:stCondLst>
                                    <p:cond delay="0"/>
                                  </p:stCondLst>
                                  <p:childTnLst>
                                    <p:animMotion origin="layout" path="M 0 -1.91391E-6 L 0 0.02314 " pathEditMode="relative" rAng="0" ptsTypes="AA">
                                      <p:cBhvr>
                                        <p:cTn id="37" dur="700" spd="-100000" fill="hold"/>
                                        <p:tgtEl>
                                          <p:spTgt spid="14"/>
                                        </p:tgtEl>
                                        <p:attrNameLst>
                                          <p:attrName>ppt_x</p:attrName>
                                          <p:attrName>ppt_y</p:attrName>
                                        </p:attrNameLst>
                                      </p:cBhvr>
                                      <p:rCtr x="0" y="12"/>
                                    </p:animMotion>
                                  </p:childTnLst>
                                </p:cTn>
                              </p:par>
                              <p:par>
                                <p:cTn id="38" presetID="42" presetClass="path" presetSubtype="0" accel="50000" decel="50000" fill="hold" grpId="0" nodeType="withEffect">
                                  <p:stCondLst>
                                    <p:cond delay="0"/>
                                  </p:stCondLst>
                                  <p:childTnLst>
                                    <p:animMotion origin="layout" path="M -4.72222E-6 -1.93242E-6 L -4.72222E-6 0.02962 " pathEditMode="relative" rAng="0" ptsTypes="AA">
                                      <p:cBhvr>
                                        <p:cTn id="39" dur="700" spd="-100000" fill="hold"/>
                                        <p:tgtEl>
                                          <p:spTgt spid="16"/>
                                        </p:tgtEl>
                                        <p:attrNameLst>
                                          <p:attrName>ppt_x</p:attrName>
                                          <p:attrName>ppt_y</p:attrName>
                                        </p:attrNameLst>
                                      </p:cBhvr>
                                      <p:rCtr x="0" y="15"/>
                                    </p:animMotion>
                                  </p:childTnLst>
                                </p:cTn>
                              </p:par>
                              <p:par>
                                <p:cTn id="40" presetID="42" presetClass="path" presetSubtype="0" accel="50000" decel="50000" fill="hold" grpId="0" nodeType="withEffect">
                                  <p:stCondLst>
                                    <p:cond delay="0"/>
                                  </p:stCondLst>
                                  <p:childTnLst>
                                    <p:animMotion origin="layout" path="M 4.16667E-6 -1.91391E-6 L 4.16667E-6 0.02314 " pathEditMode="relative" rAng="0" ptsTypes="AA">
                                      <p:cBhvr>
                                        <p:cTn id="41" dur="700" spd="-100000" fill="hold"/>
                                        <p:tgtEl>
                                          <p:spTgt spid="18"/>
                                        </p:tgtEl>
                                        <p:attrNameLst>
                                          <p:attrName>ppt_x</p:attrName>
                                          <p:attrName>ppt_y</p:attrName>
                                        </p:attrNameLst>
                                      </p:cBhvr>
                                      <p:rCtr x="0" y="12"/>
                                    </p:animMotion>
                                  </p:childTnLst>
                                </p:cTn>
                              </p:par>
                              <p:par>
                                <p:cTn id="42" presetID="64" presetClass="path" presetSubtype="0" accel="50000" decel="50000" fill="hold" grpId="0" nodeType="withEffect">
                                  <p:stCondLst>
                                    <p:cond delay="0"/>
                                  </p:stCondLst>
                                  <p:childTnLst>
                                    <p:animMotion origin="layout" path="M 2.77778E-7 2.36056E-6 L 2.77778E-7 -0.02338 " pathEditMode="relative" rAng="0" ptsTypes="AA">
                                      <p:cBhvr>
                                        <p:cTn id="43" dur="700" spd="-100000" fill="hold"/>
                                        <p:tgtEl>
                                          <p:spTgt spid="10"/>
                                        </p:tgtEl>
                                        <p:attrNameLst>
                                          <p:attrName>ppt_x</p:attrName>
                                          <p:attrName>ppt_y</p:attrName>
                                        </p:attrNameLst>
                                      </p:cBhvr>
                                      <p:rCtr x="0" y="-12"/>
                                    </p:animMotion>
                                  </p:childTnLst>
                                </p:cTn>
                              </p:par>
                              <p:par>
                                <p:cTn id="44" presetID="64" presetClass="path" presetSubtype="0" accel="50000" decel="50000" fill="hold" grpId="0" nodeType="withEffect">
                                  <p:stCondLst>
                                    <p:cond delay="0"/>
                                  </p:stCondLst>
                                  <p:childTnLst>
                                    <p:animMotion origin="layout" path="M -8.33333E-7 2.36056E-6 L -8.33333E-7 -0.02338 " pathEditMode="relative" rAng="0" ptsTypes="AA">
                                      <p:cBhvr>
                                        <p:cTn id="45" dur="700" spd="-100000" fill="hold"/>
                                        <p:tgtEl>
                                          <p:spTgt spid="12"/>
                                        </p:tgtEl>
                                        <p:attrNameLst>
                                          <p:attrName>ppt_x</p:attrName>
                                          <p:attrName>ppt_y</p:attrName>
                                        </p:attrNameLst>
                                      </p:cBhvr>
                                      <p:rCtr x="0" y="-12"/>
                                    </p:animMotion>
                                  </p:childTnLst>
                                </p:cTn>
                              </p:par>
                              <p:par>
                                <p:cTn id="46" presetID="64" presetClass="path" presetSubtype="0" accel="50000" decel="50000" fill="hold" grpId="0" nodeType="withEffect">
                                  <p:stCondLst>
                                    <p:cond delay="0"/>
                                  </p:stCondLst>
                                  <p:childTnLst>
                                    <p:animMotion origin="layout" path="M 4.44444E-6 2.36056E-6 L 4.44444E-6 -0.02338 " pathEditMode="relative" rAng="0" ptsTypes="AA">
                                      <p:cBhvr>
                                        <p:cTn id="47" dur="700" spd="-100000" fill="hold"/>
                                        <p:tgtEl>
                                          <p:spTgt spid="15"/>
                                        </p:tgtEl>
                                        <p:attrNameLst>
                                          <p:attrName>ppt_x</p:attrName>
                                          <p:attrName>ppt_y</p:attrName>
                                        </p:attrNameLst>
                                      </p:cBhvr>
                                      <p:rCtr x="0" y="-12"/>
                                    </p:animMotion>
                                  </p:childTnLst>
                                </p:cTn>
                              </p:par>
                              <p:par>
                                <p:cTn id="48" presetID="64" presetClass="path" presetSubtype="0" accel="50000" decel="50000" fill="hold" grpId="0" nodeType="withEffect">
                                  <p:stCondLst>
                                    <p:cond delay="0"/>
                                  </p:stCondLst>
                                  <p:childTnLst>
                                    <p:animMotion origin="layout" path="M 3.33333E-6 2.36056E-6 L 3.33333E-6 -0.02338 " pathEditMode="relative" rAng="0" ptsTypes="AA">
                                      <p:cBhvr>
                                        <p:cTn id="49" dur="700" spd="-100000" fill="hold"/>
                                        <p:tgtEl>
                                          <p:spTgt spid="17"/>
                                        </p:tgtEl>
                                        <p:attrNameLst>
                                          <p:attrName>ppt_x</p:attrName>
                                          <p:attrName>ppt_y</p:attrName>
                                        </p:attrNameLst>
                                      </p:cBhvr>
                                      <p:rCtr x="0" y="-12"/>
                                    </p:animMotion>
                                  </p:childTnLst>
                                </p:cTn>
                              </p:par>
                            </p:childTnLst>
                          </p:cTn>
                        </p:par>
                        <p:par>
                          <p:cTn id="50" fill="hold">
                            <p:stCondLst>
                              <p:cond delay="700"/>
                            </p:stCondLst>
                            <p:childTnLst>
                              <p:par>
                                <p:cTn id="51" presetID="10" presetClass="entr" presetSubtype="0" fill="hold" grpId="0" nodeType="after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fade">
                                      <p:cBhvr>
                                        <p:cTn id="53" dur="700"/>
                                        <p:tgtEl>
                                          <p:spTgt spid="6"/>
                                        </p:tgtEl>
                                      </p:cBhvr>
                                    </p:animEffect>
                                  </p:childTnLst>
                                </p:cTn>
                              </p:par>
                              <p:par>
                                <p:cTn id="54" presetID="10" presetClass="entr" presetSubtype="0" fill="hold" grpId="0" nodeType="withEffect">
                                  <p:stCondLst>
                                    <p:cond delay="100"/>
                                  </p:stCondLst>
                                  <p:childTnLst>
                                    <p:set>
                                      <p:cBhvr>
                                        <p:cTn id="55" dur="1" fill="hold">
                                          <p:stCondLst>
                                            <p:cond delay="0"/>
                                          </p:stCondLst>
                                        </p:cTn>
                                        <p:tgtEl>
                                          <p:spTgt spid="4"/>
                                        </p:tgtEl>
                                        <p:attrNameLst>
                                          <p:attrName>style.visibility</p:attrName>
                                        </p:attrNameLst>
                                      </p:cBhvr>
                                      <p:to>
                                        <p:strVal val="visible"/>
                                      </p:to>
                                    </p:set>
                                    <p:animEffect transition="in" filter="fade">
                                      <p:cBhvr>
                                        <p:cTn id="56" dur="700"/>
                                        <p:tgtEl>
                                          <p:spTgt spid="4"/>
                                        </p:tgtEl>
                                      </p:cBhvr>
                                    </p:animEffect>
                                  </p:childTnLst>
                                </p:cTn>
                              </p:par>
                              <p:par>
                                <p:cTn id="57" presetID="10" presetClass="entr" presetSubtype="0" fill="hold" grpId="0" nodeType="withEffect">
                                  <p:stCondLst>
                                    <p:cond delay="200"/>
                                  </p:stCondLst>
                                  <p:childTnLst>
                                    <p:set>
                                      <p:cBhvr>
                                        <p:cTn id="58" dur="1" fill="hold">
                                          <p:stCondLst>
                                            <p:cond delay="0"/>
                                          </p:stCondLst>
                                        </p:cTn>
                                        <p:tgtEl>
                                          <p:spTgt spid="8"/>
                                        </p:tgtEl>
                                        <p:attrNameLst>
                                          <p:attrName>style.visibility</p:attrName>
                                        </p:attrNameLst>
                                      </p:cBhvr>
                                      <p:to>
                                        <p:strVal val="visible"/>
                                      </p:to>
                                    </p:set>
                                    <p:animEffect transition="in" filter="fade">
                                      <p:cBhvr>
                                        <p:cTn id="59" dur="700"/>
                                        <p:tgtEl>
                                          <p:spTgt spid="8"/>
                                        </p:tgtEl>
                                      </p:cBhvr>
                                    </p:animEffect>
                                  </p:childTnLst>
                                </p:cTn>
                              </p:par>
                              <p:par>
                                <p:cTn id="60" presetID="10" presetClass="entr" presetSubtype="0" fill="hold" grpId="0" nodeType="withEffect">
                                  <p:stCondLst>
                                    <p:cond delay="300"/>
                                  </p:stCondLst>
                                  <p:childTnLst>
                                    <p:set>
                                      <p:cBhvr>
                                        <p:cTn id="61" dur="1" fill="hold">
                                          <p:stCondLst>
                                            <p:cond delay="0"/>
                                          </p:stCondLst>
                                        </p:cTn>
                                        <p:tgtEl>
                                          <p:spTgt spid="5"/>
                                        </p:tgtEl>
                                        <p:attrNameLst>
                                          <p:attrName>style.visibility</p:attrName>
                                        </p:attrNameLst>
                                      </p:cBhvr>
                                      <p:to>
                                        <p:strVal val="visible"/>
                                      </p:to>
                                    </p:set>
                                    <p:animEffect transition="in" filter="fade">
                                      <p:cBhvr>
                                        <p:cTn id="62" dur="700"/>
                                        <p:tgtEl>
                                          <p:spTgt spid="5"/>
                                        </p:tgtEl>
                                      </p:cBhvr>
                                    </p:animEffect>
                                  </p:childTnLst>
                                </p:cTn>
                              </p:par>
                              <p:par>
                                <p:cTn id="63" presetID="10" presetClass="entr" presetSubtype="0" fill="hold" grpId="0" nodeType="withEffect">
                                  <p:stCondLst>
                                    <p:cond delay="400"/>
                                  </p:stCondLst>
                                  <p:childTnLst>
                                    <p:set>
                                      <p:cBhvr>
                                        <p:cTn id="64" dur="1" fill="hold">
                                          <p:stCondLst>
                                            <p:cond delay="0"/>
                                          </p:stCondLst>
                                        </p:cTn>
                                        <p:tgtEl>
                                          <p:spTgt spid="7"/>
                                        </p:tgtEl>
                                        <p:attrNameLst>
                                          <p:attrName>style.visibility</p:attrName>
                                        </p:attrNameLst>
                                      </p:cBhvr>
                                      <p:to>
                                        <p:strVal val="visible"/>
                                      </p:to>
                                    </p:set>
                                    <p:animEffect transition="in" filter="fade">
                                      <p:cBhvr>
                                        <p:cTn id="65" dur="7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9" grpId="1" animBg="1"/>
      <p:bldP spid="10" grpId="0" animBg="1"/>
      <p:bldP spid="10" grpId="1" animBg="1"/>
      <p:bldP spid="11" grpId="0" animBg="1"/>
      <p:bldP spid="11" grpId="1" animBg="1"/>
      <p:bldP spid="12" grpId="0" animBg="1"/>
      <p:bldP spid="12"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Closing Slide-red thank you">
    <p:spTree>
      <p:nvGrpSpPr>
        <p:cNvPr id="1" name=""/>
        <p:cNvGrpSpPr/>
        <p:nvPr/>
      </p:nvGrpSpPr>
      <p:grpSpPr>
        <a:xfrm>
          <a:off x="0" y="0"/>
          <a:ext cx="0" cy="0"/>
          <a:chOff x="0" y="0"/>
          <a:chExt cx="0" cy="0"/>
        </a:xfrm>
      </p:grpSpPr>
      <p:pic>
        <p:nvPicPr>
          <p:cNvPr id="20" name="Picture 1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34" name="TextBox 33"/>
          <p:cNvSpPr txBox="1"/>
          <p:nvPr userDrawn="1"/>
        </p:nvSpPr>
        <p:spPr>
          <a:xfrm>
            <a:off x="644691" y="3060488"/>
            <a:ext cx="2437270" cy="646331"/>
          </a:xfrm>
          <a:prstGeom prst="rect">
            <a:avLst/>
          </a:prstGeom>
          <a:noFill/>
        </p:spPr>
        <p:txBody>
          <a:bodyPr wrap="none" rtlCol="0">
            <a:spAutoFit/>
          </a:bodyPr>
          <a:lstStyle/>
          <a:p>
            <a:r>
              <a:rPr lang="en-US" sz="3600" dirty="0" smtClean="0">
                <a:solidFill>
                  <a:srgbClr val="FFFFFF"/>
                </a:solidFill>
                <a:latin typeface="+mj-lt"/>
              </a:rPr>
              <a:t>Thank you.</a:t>
            </a:r>
            <a:endParaRPr lang="en-US" sz="3600" dirty="0">
              <a:solidFill>
                <a:srgbClr val="FFFFFF"/>
              </a:solidFill>
              <a:latin typeface="+mj-lt"/>
            </a:endParaRPr>
          </a:p>
        </p:txBody>
      </p:sp>
      <p:pic>
        <p:nvPicPr>
          <p:cNvPr id="21"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669746" y="3078070"/>
            <a:ext cx="3669899" cy="610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6250"/>
                                  </p:iterate>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childTnLst>
                                </p:cTn>
                              </p:par>
                              <p:par>
                                <p:cTn id="8" presetID="10" presetClass="entr" presetSubtype="0" fill="hold" nodeType="withEffect">
                                  <p:stCondLst>
                                    <p:cond delay="75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lternate Title Slide">
    <p:spTree>
      <p:nvGrpSpPr>
        <p:cNvPr id="1" name=""/>
        <p:cNvGrpSpPr/>
        <p:nvPr/>
      </p:nvGrpSpPr>
      <p:grpSpPr>
        <a:xfrm>
          <a:off x="0" y="0"/>
          <a:ext cx="0" cy="0"/>
          <a:chOff x="0" y="0"/>
          <a:chExt cx="0" cy="0"/>
        </a:xfrm>
      </p:grpSpPr>
      <p:sp>
        <p:nvSpPr>
          <p:cNvPr id="50" name="Title 1"/>
          <p:cNvSpPr>
            <a:spLocks noGrp="1"/>
          </p:cNvSpPr>
          <p:nvPr>
            <p:ph type="ctrTitle" hasCustomPrompt="1"/>
          </p:nvPr>
        </p:nvSpPr>
        <p:spPr>
          <a:xfrm>
            <a:off x="221393" y="1248229"/>
            <a:ext cx="8112125" cy="2907239"/>
          </a:xfrm>
        </p:spPr>
        <p:txBody>
          <a:bodyPr/>
          <a:lstStyle>
            <a:lvl1pPr marL="0" indent="0" algn="l" defTabSz="914400" rtl="0" eaLnBrk="1" latinLnBrk="0" hangingPunct="1">
              <a:lnSpc>
                <a:spcPct val="85000"/>
              </a:lnSpc>
              <a:spcBef>
                <a:spcPct val="0"/>
              </a:spcBef>
              <a:buClr>
                <a:schemeClr val="tx1"/>
              </a:buClr>
              <a:buFont typeface="Ciscolight" pitchFamily="2" charset="0"/>
              <a:buNone/>
              <a:defRPr lang="en-US" sz="60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r>
              <a:rPr lang="en-US" dirty="0" smtClean="0"/>
              <a:t>Presentation </a:t>
            </a:r>
            <a:br>
              <a:rPr lang="en-US" dirty="0" smtClean="0"/>
            </a:br>
            <a:r>
              <a:rPr lang="en-US" dirty="0" smtClean="0"/>
              <a:t>Title Goes Here</a:t>
            </a:r>
            <a:endParaRPr lang="en-US" dirty="0"/>
          </a:p>
        </p:txBody>
      </p:sp>
    </p:spTree>
    <p:extLst>
      <p:ext uri="{BB962C8B-B14F-4D97-AF65-F5344CB8AC3E}">
        <p14:creationId xmlns:p14="http://schemas.microsoft.com/office/powerpoint/2010/main" val="477931373"/>
      </p:ext>
    </p:extLst>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Segue">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333376" y="4712451"/>
            <a:ext cx="8477250" cy="1828800"/>
          </a:xfrm>
          <a:prstGeom prst="rect">
            <a:avLst/>
          </a:prstGeom>
        </p:spPr>
      </p:pic>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latin typeface="+mj-lt"/>
            </a:endParaRPr>
          </a:p>
        </p:txBody>
      </p:sp>
      <p:sp>
        <p:nvSpPr>
          <p:cNvPr id="2" name="Title 1"/>
          <p:cNvSpPr>
            <a:spLocks noGrp="1"/>
          </p:cNvSpPr>
          <p:nvPr>
            <p:ph type="ctrTitle" hasCustomPrompt="1"/>
          </p:nvPr>
        </p:nvSpPr>
        <p:spPr>
          <a:xfrm>
            <a:off x="221393" y="399142"/>
            <a:ext cx="8548802" cy="4134758"/>
          </a:xfrm>
        </p:spPr>
        <p:txBody>
          <a:bodyPr/>
          <a:lstStyle>
            <a:lvl1pPr algn="l" defTabSz="914400" rtl="0" eaLnBrk="1" latinLnBrk="0" hangingPunct="1">
              <a:lnSpc>
                <a:spcPct val="85000"/>
              </a:lnSpc>
              <a:spcBef>
                <a:spcPct val="0"/>
              </a:spcBef>
              <a:buNone/>
              <a:defRPr lang="en-US" sz="54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pPr marL="0" lvl="0" indent="0" algn="l" defTabSz="914400" rtl="0" eaLnBrk="1" latinLnBrk="0" hangingPunct="1">
              <a:lnSpc>
                <a:spcPct val="85000"/>
              </a:lnSpc>
              <a:spcBef>
                <a:spcPct val="0"/>
              </a:spcBef>
              <a:buClr>
                <a:schemeClr val="tx1"/>
              </a:buClr>
              <a:buFont typeface="Ciscolight" pitchFamily="2" charset="0"/>
              <a:buNone/>
            </a:pPr>
            <a:r>
              <a:rPr lang="en-US" dirty="0" smtClean="0"/>
              <a:t>Segue Title Here</a:t>
            </a:r>
            <a:endParaRPr lang="en-US" dirty="0"/>
          </a:p>
        </p:txBody>
      </p:sp>
      <p:sp>
        <p:nvSpPr>
          <p:cNvPr id="47" name="Rectangle 3"/>
          <p:cNvSpPr>
            <a:spLocks noChangeArrowheads="1"/>
          </p:cNvSpPr>
          <p:nvPr/>
        </p:nvSpPr>
        <p:spPr bwMode="hidden">
          <a:xfrm>
            <a:off x="0" y="0"/>
            <a:ext cx="9144000" cy="177800"/>
          </a:xfrm>
          <a:prstGeom prst="rect">
            <a:avLst/>
          </a:prstGeom>
          <a:solidFill>
            <a:srgbClr val="FFFFFF"/>
          </a:solidFill>
          <a:ln w="25400" algn="ctr">
            <a:noFill/>
            <a:miter lim="800000"/>
            <a:headEnd/>
            <a:tailEnd/>
          </a:ln>
          <a:effectLst/>
        </p:spPr>
        <p:txBody>
          <a:bodyPr wrap="none" anchor="ctr"/>
          <a:lstStyle/>
          <a:p>
            <a:endParaRPr lang="en-US">
              <a:latin typeface="+mj-lt"/>
            </a:endParaRPr>
          </a:p>
        </p:txBody>
      </p:sp>
      <p:sp>
        <p:nvSpPr>
          <p:cNvPr id="24" name="Rectangle 5"/>
          <p:cNvSpPr>
            <a:spLocks noChangeArrowheads="1"/>
          </p:cNvSpPr>
          <p:nvPr userDrawn="1"/>
        </p:nvSpPr>
        <p:spPr bwMode="ltGray">
          <a:xfrm>
            <a:off x="7763787" y="6584512"/>
            <a:ext cx="592251" cy="175257"/>
          </a:xfrm>
          <a:prstGeom prst="rect">
            <a:avLst/>
          </a:prstGeom>
          <a:noFill/>
          <a:ln w="9525">
            <a:noFill/>
            <a:miter lim="800000"/>
            <a:headEnd/>
            <a:tailEnd/>
          </a:ln>
          <a:effectLst/>
        </p:spPr>
        <p:txBody>
          <a:bodyPr wrap="none" lIns="82124" tIns="41061" rIns="82124" bIns="41061" anchor="b">
            <a:spAutoFit/>
          </a:bodyPr>
          <a:lstStyle/>
          <a:p>
            <a:pPr marL="0" algn="l" defTabSz="814388" rtl="0" eaLnBrk="1" latinLnBrk="0" hangingPunct="1">
              <a:lnSpc>
                <a:spcPct val="100000"/>
              </a:lnSpc>
            </a:pPr>
            <a:r>
              <a:rPr lang="en-US" sz="600" kern="1200" dirty="0">
                <a:solidFill>
                  <a:srgbClr val="808080"/>
                </a:solidFill>
                <a:latin typeface="+mj-lt"/>
                <a:ea typeface="+mn-ea"/>
                <a:cs typeface="+mn-cs"/>
              </a:rPr>
              <a:t>Cisco </a:t>
            </a:r>
            <a:r>
              <a:rPr lang="en-US" sz="600" kern="1200" dirty="0" smtClean="0">
                <a:solidFill>
                  <a:srgbClr val="808080"/>
                </a:solidFill>
                <a:latin typeface="+mj-lt"/>
                <a:ea typeface="+mn-ea"/>
                <a:cs typeface="+mn-cs"/>
              </a:rPr>
              <a:t>Public</a:t>
            </a:r>
            <a:endParaRPr lang="en-US" sz="600" kern="1200" dirty="0">
              <a:solidFill>
                <a:srgbClr val="808080"/>
              </a:solidFill>
              <a:latin typeface="+mj-lt"/>
              <a:ea typeface="+mn-ea"/>
              <a:cs typeface="+mn-cs"/>
            </a:endParaRPr>
          </a:p>
        </p:txBody>
      </p:sp>
      <p:sp>
        <p:nvSpPr>
          <p:cNvPr id="1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marL="0" algn="l" defTabSz="814388" rtl="0" eaLnBrk="1" latinLnBrk="0" hangingPunct="1">
              <a:lnSpc>
                <a:spcPct val="100000"/>
              </a:lnSpc>
            </a:pPr>
            <a:r>
              <a:rPr lang="en-US" sz="600" kern="1200" dirty="0" smtClean="0">
                <a:solidFill>
                  <a:srgbClr val="808080"/>
                </a:solidFill>
                <a:latin typeface="+mj-lt"/>
                <a:ea typeface="+mn-ea"/>
                <a:cs typeface="+mn-cs"/>
              </a:rPr>
              <a:t>© 2013 Cisco and/or its affiliates. All rights reserved.</a:t>
            </a:r>
            <a:endParaRPr lang="en-US" sz="600" kern="1200" dirty="0">
              <a:solidFill>
                <a:srgbClr val="808080"/>
              </a:solidFill>
              <a:latin typeface="+mj-lt"/>
              <a:ea typeface="+mn-ea"/>
              <a:cs typeface="+mn-cs"/>
            </a:endParaRPr>
          </a:p>
        </p:txBody>
      </p:sp>
      <p:sp>
        <p:nvSpPr>
          <p:cNvPr id="9"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Segue 2">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333376" y="4696378"/>
            <a:ext cx="8477250" cy="1844873"/>
          </a:xfrm>
          <a:prstGeom prst="rect">
            <a:avLst/>
          </a:prstGeom>
        </p:spPr>
      </p:pic>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latin typeface="+mj-lt"/>
            </a:endParaRPr>
          </a:p>
        </p:txBody>
      </p:sp>
      <p:sp>
        <p:nvSpPr>
          <p:cNvPr id="2" name="Title 1"/>
          <p:cNvSpPr>
            <a:spLocks noGrp="1"/>
          </p:cNvSpPr>
          <p:nvPr>
            <p:ph type="ctrTitle" hasCustomPrompt="1"/>
          </p:nvPr>
        </p:nvSpPr>
        <p:spPr>
          <a:xfrm>
            <a:off x="221393" y="399142"/>
            <a:ext cx="8548802" cy="4134758"/>
          </a:xfrm>
        </p:spPr>
        <p:txBody>
          <a:bodyPr/>
          <a:lstStyle>
            <a:lvl1pPr algn="l" defTabSz="914400" rtl="0" eaLnBrk="1" latinLnBrk="0" hangingPunct="1">
              <a:lnSpc>
                <a:spcPct val="85000"/>
              </a:lnSpc>
              <a:spcBef>
                <a:spcPct val="0"/>
              </a:spcBef>
              <a:buNone/>
              <a:defRPr lang="en-US" sz="54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pPr marL="0" lvl="0" indent="0" algn="l" defTabSz="914400" rtl="0" eaLnBrk="1" latinLnBrk="0" hangingPunct="1">
              <a:lnSpc>
                <a:spcPct val="85000"/>
              </a:lnSpc>
              <a:spcBef>
                <a:spcPct val="0"/>
              </a:spcBef>
              <a:buClr>
                <a:schemeClr val="tx1"/>
              </a:buClr>
              <a:buFont typeface="Ciscolight" pitchFamily="2" charset="0"/>
              <a:buNone/>
            </a:pPr>
            <a:r>
              <a:rPr lang="en-US" dirty="0" smtClean="0"/>
              <a:t>Segue Title Here</a:t>
            </a:r>
            <a:endParaRPr lang="en-US" dirty="0"/>
          </a:p>
        </p:txBody>
      </p:sp>
      <p:sp>
        <p:nvSpPr>
          <p:cNvPr id="47" name="Rectangle 3"/>
          <p:cNvSpPr>
            <a:spLocks noChangeArrowheads="1"/>
          </p:cNvSpPr>
          <p:nvPr/>
        </p:nvSpPr>
        <p:spPr bwMode="hidden">
          <a:xfrm>
            <a:off x="0" y="0"/>
            <a:ext cx="9144000" cy="177800"/>
          </a:xfrm>
          <a:prstGeom prst="rect">
            <a:avLst/>
          </a:prstGeom>
          <a:solidFill>
            <a:srgbClr val="FFFFFF"/>
          </a:solidFill>
          <a:ln w="25400" algn="ctr">
            <a:noFill/>
            <a:miter lim="800000"/>
            <a:headEnd/>
            <a:tailEnd/>
          </a:ln>
          <a:effectLst/>
        </p:spPr>
        <p:txBody>
          <a:bodyPr wrap="none" anchor="ctr"/>
          <a:lstStyle/>
          <a:p>
            <a:endParaRPr lang="en-US">
              <a:latin typeface="+mj-lt"/>
            </a:endParaRPr>
          </a:p>
        </p:txBody>
      </p:sp>
      <p:sp>
        <p:nvSpPr>
          <p:cNvPr id="24" name="Rectangle 5"/>
          <p:cNvSpPr>
            <a:spLocks noChangeArrowheads="1"/>
          </p:cNvSpPr>
          <p:nvPr userDrawn="1"/>
        </p:nvSpPr>
        <p:spPr bwMode="ltGray">
          <a:xfrm>
            <a:off x="7763787" y="6584512"/>
            <a:ext cx="592251" cy="175257"/>
          </a:xfrm>
          <a:prstGeom prst="rect">
            <a:avLst/>
          </a:prstGeom>
        </p:spPr>
        <p:txBody>
          <a:bodyPr wrap="none" lIns="82124" tIns="41061" rIns="82124" bIns="41061" anchor="b">
            <a:spAutoFit/>
          </a:bodyPr>
          <a:lstStyle/>
          <a:p>
            <a:pPr marL="0" algn="l" defTabSz="814388" rtl="0" eaLnBrk="1" latinLnBrk="0" hangingPunct="1">
              <a:lnSpc>
                <a:spcPct val="100000"/>
              </a:lnSpc>
            </a:pPr>
            <a:r>
              <a:rPr lang="en-US" sz="600" kern="1200" dirty="0">
                <a:solidFill>
                  <a:srgbClr val="808080"/>
                </a:solidFill>
                <a:latin typeface="+mj-lt"/>
                <a:ea typeface="+mn-ea"/>
                <a:cs typeface="+mn-cs"/>
              </a:rPr>
              <a:t>Cisco </a:t>
            </a:r>
            <a:r>
              <a:rPr lang="en-US" sz="600" kern="1200" dirty="0" smtClean="0">
                <a:solidFill>
                  <a:srgbClr val="808080"/>
                </a:solidFill>
                <a:latin typeface="+mj-lt"/>
                <a:ea typeface="+mn-ea"/>
                <a:cs typeface="+mn-cs"/>
              </a:rPr>
              <a:t>Public</a:t>
            </a:r>
            <a:endParaRPr lang="en-US" sz="600" kern="1200" dirty="0">
              <a:solidFill>
                <a:srgbClr val="808080"/>
              </a:solidFill>
              <a:latin typeface="+mj-lt"/>
              <a:ea typeface="+mn-ea"/>
              <a:cs typeface="+mn-cs"/>
            </a:endParaRPr>
          </a:p>
        </p:txBody>
      </p:sp>
      <p:sp>
        <p:nvSpPr>
          <p:cNvPr id="10" name="Rectangle 4"/>
          <p:cNvSpPr>
            <a:spLocks noChangeArrowheads="1"/>
          </p:cNvSpPr>
          <p:nvPr userDrawn="1"/>
        </p:nvSpPr>
        <p:spPr bwMode="ltGray">
          <a:xfrm>
            <a:off x="251373" y="6586246"/>
            <a:ext cx="3420515" cy="175257"/>
          </a:xfrm>
          <a:prstGeom prst="rect">
            <a:avLst/>
          </a:prstGeom>
        </p:spPr>
        <p:txBody>
          <a:bodyPr wrap="square" lIns="82124" tIns="41061" rIns="82124" bIns="41061" anchor="b" anchorCtr="0">
            <a:spAutoFit/>
          </a:bodyPr>
          <a:lstStyle/>
          <a:p>
            <a:pPr marL="0" algn="l" defTabSz="814388" rtl="0" eaLnBrk="1" latinLnBrk="0" hangingPunct="1">
              <a:lnSpc>
                <a:spcPct val="100000"/>
              </a:lnSpc>
            </a:pPr>
            <a:r>
              <a:rPr lang="en-US" sz="600" kern="1200" dirty="0" smtClean="0">
                <a:solidFill>
                  <a:srgbClr val="808080"/>
                </a:solidFill>
                <a:latin typeface="+mj-lt"/>
                <a:ea typeface="+mn-ea"/>
                <a:cs typeface="+mn-cs"/>
              </a:rPr>
              <a:t>© 2013 Cisco and/or its affiliates. All rights reserved.</a:t>
            </a:r>
            <a:endParaRPr lang="en-US" sz="600" kern="1200" dirty="0">
              <a:solidFill>
                <a:srgbClr val="808080"/>
              </a:solidFill>
              <a:latin typeface="+mj-lt"/>
              <a:ea typeface="+mn-ea"/>
              <a:cs typeface="+mn-cs"/>
            </a:endParaRPr>
          </a:p>
        </p:txBody>
      </p:sp>
      <p:sp>
        <p:nvSpPr>
          <p:cNvPr id="12"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spTree>
    <p:extLst>
      <p:ext uri="{BB962C8B-B14F-4D97-AF65-F5344CB8AC3E}">
        <p14:creationId xmlns:p14="http://schemas.microsoft.com/office/powerpoint/2010/main" val="1665715276"/>
      </p:ext>
    </p:extLst>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 Segue 3">
    <p:spTree>
      <p:nvGrpSpPr>
        <p:cNvPr id="1" name=""/>
        <p:cNvGrpSpPr/>
        <p:nvPr/>
      </p:nvGrpSpPr>
      <p:grpSpPr>
        <a:xfrm>
          <a:off x="0" y="0"/>
          <a:ext cx="0" cy="0"/>
          <a:chOff x="0" y="0"/>
          <a:chExt cx="0" cy="0"/>
        </a:xfrm>
      </p:grpSpPr>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latin typeface="+mj-lt"/>
            </a:endParaRPr>
          </a:p>
        </p:txBody>
      </p:sp>
      <p:sp>
        <p:nvSpPr>
          <p:cNvPr id="2" name="Title 1"/>
          <p:cNvSpPr>
            <a:spLocks noGrp="1"/>
          </p:cNvSpPr>
          <p:nvPr>
            <p:ph type="ctrTitle" hasCustomPrompt="1"/>
          </p:nvPr>
        </p:nvSpPr>
        <p:spPr>
          <a:xfrm>
            <a:off x="221393" y="399142"/>
            <a:ext cx="8548802" cy="4134758"/>
          </a:xfrm>
        </p:spPr>
        <p:txBody>
          <a:bodyPr/>
          <a:lstStyle>
            <a:lvl1pPr algn="l" defTabSz="914400" rtl="0" eaLnBrk="1" latinLnBrk="0" hangingPunct="1">
              <a:lnSpc>
                <a:spcPct val="85000"/>
              </a:lnSpc>
              <a:spcBef>
                <a:spcPct val="0"/>
              </a:spcBef>
              <a:buNone/>
              <a:defRPr lang="en-US" sz="54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pPr marL="0" lvl="0" indent="0" algn="l" defTabSz="914400" rtl="0" eaLnBrk="1" latinLnBrk="0" hangingPunct="1">
              <a:lnSpc>
                <a:spcPct val="85000"/>
              </a:lnSpc>
              <a:spcBef>
                <a:spcPct val="0"/>
              </a:spcBef>
              <a:buClr>
                <a:schemeClr val="tx1"/>
              </a:buClr>
              <a:buFont typeface="Ciscolight" pitchFamily="2" charset="0"/>
              <a:buNone/>
            </a:pPr>
            <a:r>
              <a:rPr lang="en-US" dirty="0" smtClean="0"/>
              <a:t>Segue Title Here</a:t>
            </a:r>
            <a:endParaRPr lang="en-US" dirty="0"/>
          </a:p>
        </p:txBody>
      </p:sp>
      <p:sp>
        <p:nvSpPr>
          <p:cNvPr id="47" name="Rectangle 3"/>
          <p:cNvSpPr>
            <a:spLocks noChangeArrowheads="1"/>
          </p:cNvSpPr>
          <p:nvPr/>
        </p:nvSpPr>
        <p:spPr bwMode="hidden">
          <a:xfrm>
            <a:off x="0" y="0"/>
            <a:ext cx="9144000" cy="177800"/>
          </a:xfrm>
          <a:prstGeom prst="rect">
            <a:avLst/>
          </a:prstGeom>
          <a:solidFill>
            <a:srgbClr val="FFFFFF"/>
          </a:solidFill>
          <a:ln w="25400" algn="ctr">
            <a:noFill/>
            <a:miter lim="800000"/>
            <a:headEnd/>
            <a:tailEnd/>
          </a:ln>
          <a:effectLst/>
        </p:spPr>
        <p:txBody>
          <a:bodyPr wrap="none" anchor="ctr"/>
          <a:lstStyle/>
          <a:p>
            <a:endParaRPr lang="en-US">
              <a:latin typeface="+mj-lt"/>
            </a:endParaRPr>
          </a:p>
        </p:txBody>
      </p:sp>
      <p:sp>
        <p:nvSpPr>
          <p:cNvPr id="24" name="Rectangle 5"/>
          <p:cNvSpPr>
            <a:spLocks noChangeArrowheads="1"/>
          </p:cNvSpPr>
          <p:nvPr userDrawn="1"/>
        </p:nvSpPr>
        <p:spPr bwMode="ltGray">
          <a:xfrm>
            <a:off x="7763787" y="6584512"/>
            <a:ext cx="592251" cy="175257"/>
          </a:xfrm>
          <a:prstGeom prst="rect">
            <a:avLst/>
          </a:prstGeom>
          <a:noFill/>
          <a:ln w="9525">
            <a:noFill/>
            <a:miter lim="800000"/>
            <a:headEnd/>
            <a:tailEnd/>
          </a:ln>
          <a:effectLst/>
        </p:spPr>
        <p:txBody>
          <a:bodyPr wrap="none" lIns="82124" tIns="41061" rIns="82124" bIns="41061" anchor="b">
            <a:spAutoFit/>
          </a:bodyPr>
          <a:lstStyle/>
          <a:p>
            <a:pPr marL="0" algn="l" defTabSz="814388" rtl="0" eaLnBrk="1" latinLnBrk="0" hangingPunct="1">
              <a:lnSpc>
                <a:spcPct val="100000"/>
              </a:lnSpc>
            </a:pPr>
            <a:r>
              <a:rPr lang="en-US" sz="600" kern="1200" dirty="0">
                <a:solidFill>
                  <a:srgbClr val="808080"/>
                </a:solidFill>
                <a:latin typeface="+mj-lt"/>
                <a:ea typeface="+mn-ea"/>
                <a:cs typeface="+mn-cs"/>
              </a:rPr>
              <a:t>Cisco </a:t>
            </a:r>
            <a:r>
              <a:rPr lang="en-US" sz="600" kern="1200" dirty="0" smtClean="0">
                <a:solidFill>
                  <a:srgbClr val="808080"/>
                </a:solidFill>
                <a:latin typeface="+mj-lt"/>
                <a:ea typeface="+mn-ea"/>
                <a:cs typeface="+mn-cs"/>
              </a:rPr>
              <a:t>Public</a:t>
            </a:r>
            <a:endParaRPr lang="en-US" sz="600" kern="1200" dirty="0">
              <a:solidFill>
                <a:srgbClr val="808080"/>
              </a:solidFill>
              <a:latin typeface="+mj-lt"/>
              <a:ea typeface="+mn-ea"/>
              <a:cs typeface="+mn-cs"/>
            </a:endParaRPr>
          </a:p>
        </p:txBody>
      </p:sp>
      <p:sp>
        <p:nvSpPr>
          <p:cNvPr id="1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marL="0" algn="l" defTabSz="814388" rtl="0" eaLnBrk="1" latinLnBrk="0" hangingPunct="1">
              <a:lnSpc>
                <a:spcPct val="100000"/>
              </a:lnSpc>
            </a:pPr>
            <a:r>
              <a:rPr lang="en-US" sz="600" kern="1200" dirty="0" smtClean="0">
                <a:solidFill>
                  <a:srgbClr val="808080"/>
                </a:solidFill>
                <a:latin typeface="+mj-lt"/>
                <a:ea typeface="+mn-ea"/>
                <a:cs typeface="+mn-cs"/>
              </a:rPr>
              <a:t>© 2013 Cisco and/or its affiliates. All rights reserved.</a:t>
            </a:r>
            <a:endParaRPr lang="en-US" sz="600" kern="1200" dirty="0">
              <a:solidFill>
                <a:srgbClr val="808080"/>
              </a:solidFill>
              <a:latin typeface="+mj-lt"/>
              <a:ea typeface="+mn-ea"/>
              <a:cs typeface="+mn-cs"/>
            </a:endParaRPr>
          </a:p>
        </p:txBody>
      </p:sp>
      <p:pic>
        <p:nvPicPr>
          <p:cNvPr id="12" name="Picture 11"/>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33375" y="6380780"/>
            <a:ext cx="8477250" cy="160471"/>
          </a:xfrm>
          <a:prstGeom prst="rect">
            <a:avLst/>
          </a:prstGeom>
          <a:noFill/>
        </p:spPr>
      </p:pic>
      <p:sp>
        <p:nvSpPr>
          <p:cNvPr id="9"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spTree>
    <p:extLst>
      <p:ext uri="{BB962C8B-B14F-4D97-AF65-F5344CB8AC3E}">
        <p14:creationId xmlns:p14="http://schemas.microsoft.com/office/powerpoint/2010/main" val="2987243975"/>
      </p:ext>
    </p:extLst>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9702" y="432215"/>
            <a:ext cx="8588861" cy="838200"/>
          </a:xfrm>
        </p:spPr>
        <p:txBody>
          <a:bodyPr/>
          <a:lstStyle>
            <a:lvl1pPr>
              <a:defRPr/>
            </a:lvl1pPr>
          </a:lstStyle>
          <a:p>
            <a:r>
              <a:rPr lang="en-US" dirty="0" smtClean="0"/>
              <a:t>Slide Title Goes Here</a:t>
            </a:r>
            <a:endParaRPr lang="en-US" dirty="0"/>
          </a:p>
        </p:txBody>
      </p:sp>
      <p:sp>
        <p:nvSpPr>
          <p:cNvPr id="4" name="Text Placeholder 3"/>
          <p:cNvSpPr>
            <a:spLocks noGrp="1"/>
          </p:cNvSpPr>
          <p:nvPr>
            <p:ph type="body" sz="quarter" idx="10" hasCustomPrompt="1"/>
          </p:nvPr>
        </p:nvSpPr>
        <p:spPr>
          <a:xfrm>
            <a:off x="228600" y="1344168"/>
            <a:ext cx="8577072" cy="4965192"/>
          </a:xfrm>
        </p:spPr>
        <p:txBody>
          <a:bodyPr vert="horz" lIns="91440" tIns="45720" rIns="91440" bIns="45720" rtlCol="0">
            <a:no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65548096"/>
      </p:ext>
    </p:extLst>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_Heavy Text">
    <p:spTree>
      <p:nvGrpSpPr>
        <p:cNvPr id="1" name=""/>
        <p:cNvGrpSpPr/>
        <p:nvPr/>
      </p:nvGrpSpPr>
      <p:grpSpPr>
        <a:xfrm>
          <a:off x="0" y="0"/>
          <a:ext cx="0" cy="0"/>
          <a:chOff x="0" y="0"/>
          <a:chExt cx="0" cy="0"/>
        </a:xfrm>
      </p:grpSpPr>
      <p:sp>
        <p:nvSpPr>
          <p:cNvPr id="5" name="Text Placeholder 3"/>
          <p:cNvSpPr>
            <a:spLocks noGrp="1"/>
          </p:cNvSpPr>
          <p:nvPr>
            <p:ph type="body" sz="quarter" idx="11"/>
          </p:nvPr>
        </p:nvSpPr>
        <p:spPr>
          <a:xfrm>
            <a:off x="4706781" y="1339745"/>
            <a:ext cx="4122425" cy="4965700"/>
          </a:xfrm>
        </p:spPr>
        <p:txBody>
          <a:bodyPr>
            <a:normAutofit/>
          </a:bodyPr>
          <a:lstStyle>
            <a:lvl1pPr algn="l" defTabSz="914400" rtl="0" eaLnBrk="1" latinLnBrk="0" hangingPunct="1">
              <a:lnSpc>
                <a:spcPct val="95000"/>
              </a:lnSpc>
              <a:spcBef>
                <a:spcPts val="1480"/>
              </a:spcBef>
              <a:defRPr lang="en-US" sz="1800" kern="1200" dirty="0" smtClean="0">
                <a:solidFill>
                  <a:srgbClr val="435153"/>
                </a:solidFill>
                <a:latin typeface="+mj-lt"/>
                <a:ea typeface="+mn-ea"/>
                <a:cs typeface="+mn-cs"/>
              </a:defRPr>
            </a:lvl1pPr>
            <a:lvl2pPr algn="l" defTabSz="914400" rtl="0" eaLnBrk="1" latinLnBrk="0" hangingPunct="1">
              <a:lnSpc>
                <a:spcPct val="95000"/>
              </a:lnSpc>
              <a:spcBef>
                <a:spcPts val="600"/>
              </a:spcBef>
              <a:defRPr lang="en-US" sz="1400" kern="1200" dirty="0" smtClean="0">
                <a:solidFill>
                  <a:srgbClr val="435153"/>
                </a:solidFill>
                <a:latin typeface="+mj-lt"/>
                <a:ea typeface="+mn-ea"/>
                <a:cs typeface="+mn-cs"/>
              </a:defRPr>
            </a:lvl2pPr>
            <a:lvl3pPr marL="569912" indent="0" algn="l" defTabSz="914400" rtl="0" eaLnBrk="1" latinLnBrk="0" hangingPunct="1">
              <a:lnSpc>
                <a:spcPct val="95000"/>
              </a:lnSpc>
              <a:defRPr lang="en-US" sz="1400" kern="1200" dirty="0" smtClean="0">
                <a:solidFill>
                  <a:srgbClr val="435153"/>
                </a:solidFill>
                <a:latin typeface="+mj-lt"/>
                <a:ea typeface="+mn-ea"/>
                <a:cs typeface="+mn-cs"/>
              </a:defRPr>
            </a:lvl3pPr>
            <a:lvl4pPr algn="l" defTabSz="914400" rtl="0" eaLnBrk="1" latinLnBrk="0" hangingPunct="1">
              <a:lnSpc>
                <a:spcPct val="95000"/>
              </a:lnSpc>
              <a:defRPr lang="en-US" sz="1400" kern="1200" dirty="0" smtClean="0">
                <a:solidFill>
                  <a:srgbClr val="435153"/>
                </a:solidFill>
                <a:latin typeface="+mj-lt"/>
                <a:ea typeface="+mn-ea"/>
                <a:cs typeface="+mn-cs"/>
              </a:defRPr>
            </a:lvl4pPr>
            <a:lvl5pPr algn="l" defTabSz="914400" rtl="0" eaLnBrk="1" latinLnBrk="0" hangingPunct="1">
              <a:lnSpc>
                <a:spcPct val="95000"/>
              </a:lnSpc>
              <a:defRPr lang="en-US" sz="1400" kern="1200" dirty="0">
                <a:solidFill>
                  <a:srgbClr val="435153"/>
                </a:solidFill>
                <a:latin typeface="+mj-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Placeholder 1"/>
          <p:cNvSpPr>
            <a:spLocks noGrp="1"/>
          </p:cNvSpPr>
          <p:nvPr>
            <p:ph type="title"/>
          </p:nvPr>
        </p:nvSpPr>
        <p:spPr>
          <a:xfrm>
            <a:off x="229702" y="432215"/>
            <a:ext cx="8588861" cy="838200"/>
          </a:xfrm>
          <a:prstGeom prst="rect">
            <a:avLst/>
          </a:prstGeom>
        </p:spPr>
        <p:txBody>
          <a:bodyPr vert="horz" lIns="82296" tIns="45720" rIns="82296" bIns="45720" rtlCol="0" anchor="b" anchorCtr="0">
            <a:noAutofit/>
          </a:bodyPr>
          <a:lstStyle/>
          <a:p>
            <a:pPr lvl="0" algn="l" defTabSz="914400" rtl="0" eaLnBrk="1" latinLnBrk="0" hangingPunct="1">
              <a:lnSpc>
                <a:spcPct val="80000"/>
              </a:lnSpc>
              <a:spcBef>
                <a:spcPct val="0"/>
              </a:spcBef>
              <a:buNone/>
            </a:pPr>
            <a:r>
              <a:rPr lang="en-US" dirty="0" smtClean="0"/>
              <a:t>Click to edit Master title style</a:t>
            </a:r>
            <a:endParaRPr lang="en-US" dirty="0"/>
          </a:p>
        </p:txBody>
      </p:sp>
      <p:sp>
        <p:nvSpPr>
          <p:cNvPr id="8" name="Text Placeholder 3"/>
          <p:cNvSpPr>
            <a:spLocks noGrp="1"/>
          </p:cNvSpPr>
          <p:nvPr>
            <p:ph type="body" sz="quarter" idx="12"/>
          </p:nvPr>
        </p:nvSpPr>
        <p:spPr>
          <a:xfrm>
            <a:off x="229702" y="1339745"/>
            <a:ext cx="4122425" cy="4965700"/>
          </a:xfrm>
        </p:spPr>
        <p:txBody>
          <a:bodyPr>
            <a:normAutofit/>
          </a:bodyPr>
          <a:lstStyle>
            <a:lvl1pPr algn="l" defTabSz="914400" rtl="0" eaLnBrk="1" latinLnBrk="0" hangingPunct="1">
              <a:lnSpc>
                <a:spcPct val="95000"/>
              </a:lnSpc>
              <a:spcBef>
                <a:spcPts val="1480"/>
              </a:spcBef>
              <a:defRPr lang="en-US" sz="1800" kern="1200" dirty="0" smtClean="0">
                <a:solidFill>
                  <a:srgbClr val="435153"/>
                </a:solidFill>
                <a:latin typeface="+mj-lt"/>
                <a:ea typeface="+mn-ea"/>
                <a:cs typeface="+mn-cs"/>
              </a:defRPr>
            </a:lvl1pPr>
            <a:lvl2pPr algn="l" defTabSz="914400" rtl="0" eaLnBrk="1" latinLnBrk="0" hangingPunct="1">
              <a:lnSpc>
                <a:spcPct val="95000"/>
              </a:lnSpc>
              <a:spcBef>
                <a:spcPts val="600"/>
              </a:spcBef>
              <a:defRPr lang="en-US" sz="1400" kern="1200" dirty="0" smtClean="0">
                <a:solidFill>
                  <a:srgbClr val="435153"/>
                </a:solidFill>
                <a:latin typeface="+mj-lt"/>
                <a:ea typeface="+mn-ea"/>
                <a:cs typeface="+mn-cs"/>
              </a:defRPr>
            </a:lvl2pPr>
            <a:lvl3pPr marL="569912" indent="0" algn="l" defTabSz="914400" rtl="0" eaLnBrk="1" latinLnBrk="0" hangingPunct="1">
              <a:lnSpc>
                <a:spcPct val="95000"/>
              </a:lnSpc>
              <a:defRPr lang="en-US" sz="1400" kern="1200" dirty="0" smtClean="0">
                <a:solidFill>
                  <a:srgbClr val="435153"/>
                </a:solidFill>
                <a:latin typeface="+mj-lt"/>
                <a:ea typeface="+mn-ea"/>
                <a:cs typeface="+mn-cs"/>
              </a:defRPr>
            </a:lvl3pPr>
            <a:lvl4pPr algn="l" defTabSz="914400" rtl="0" eaLnBrk="1" latinLnBrk="0" hangingPunct="1">
              <a:lnSpc>
                <a:spcPct val="95000"/>
              </a:lnSpc>
              <a:defRPr lang="en-US" sz="1400" kern="1200" dirty="0" smtClean="0">
                <a:solidFill>
                  <a:srgbClr val="435153"/>
                </a:solidFill>
                <a:latin typeface="+mj-lt"/>
                <a:ea typeface="+mn-ea"/>
                <a:cs typeface="+mn-cs"/>
              </a:defRPr>
            </a:lvl4pPr>
            <a:lvl5pPr algn="l" defTabSz="914400" rtl="0" eaLnBrk="1" latinLnBrk="0" hangingPunct="1">
              <a:lnSpc>
                <a:spcPct val="95000"/>
              </a:lnSpc>
              <a:defRPr lang="en-US" sz="1400" kern="1200" dirty="0">
                <a:solidFill>
                  <a:srgbClr val="435153"/>
                </a:solidFill>
                <a:latin typeface="+mj-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36" cstate="screen">
            <a:extLst>
              <a:ext uri="{28A0092B-C50C-407E-A947-70E740481C1C}">
                <a14:useLocalDpi xmlns:a14="http://schemas.microsoft.com/office/drawing/2010/main"/>
              </a:ext>
            </a:extLst>
          </a:blip>
          <a:srcRect/>
          <a:stretch/>
        </p:blipFill>
        <p:spPr>
          <a:xfrm>
            <a:off x="333375" y="6380780"/>
            <a:ext cx="8477250" cy="160471"/>
          </a:xfrm>
          <a:prstGeom prst="rect">
            <a:avLst/>
          </a:prstGeom>
          <a:noFill/>
        </p:spPr>
      </p:pic>
      <p:sp>
        <p:nvSpPr>
          <p:cNvPr id="2" name="Title Placeholder 1"/>
          <p:cNvSpPr>
            <a:spLocks noGrp="1"/>
          </p:cNvSpPr>
          <p:nvPr>
            <p:ph type="title"/>
          </p:nvPr>
        </p:nvSpPr>
        <p:spPr>
          <a:xfrm>
            <a:off x="229702" y="432215"/>
            <a:ext cx="8588861" cy="838200"/>
          </a:xfrm>
          <a:prstGeom prst="rect">
            <a:avLst/>
          </a:prstGeom>
        </p:spPr>
        <p:txBody>
          <a:bodyPr vert="horz" lIns="82296" tIns="45720" rIns="82296" bIns="45720" rtlCol="0" anchor="b" anchorCtr="0">
            <a:noAutofit/>
          </a:bodyPr>
          <a:lstStyle/>
          <a:p>
            <a:pPr lvl="0" algn="l" defTabSz="914400" rtl="0" eaLnBrk="1" latinLnBrk="0" hangingPunct="1">
              <a:lnSpc>
                <a:spcPct val="80000"/>
              </a:lnSpc>
              <a:spcBef>
                <a:spcPct val="0"/>
              </a:spcBef>
              <a:buNone/>
            </a:pPr>
            <a:r>
              <a:rPr lang="en-US" dirty="0" smtClean="0"/>
              <a:t>Slide Title Goes Here</a:t>
            </a:r>
            <a:endParaRPr lang="en-US" dirty="0"/>
          </a:p>
        </p:txBody>
      </p:sp>
      <p:sp>
        <p:nvSpPr>
          <p:cNvPr id="3" name="Text Placeholder 2"/>
          <p:cNvSpPr>
            <a:spLocks noGrp="1"/>
          </p:cNvSpPr>
          <p:nvPr>
            <p:ph type="body" idx="1"/>
          </p:nvPr>
        </p:nvSpPr>
        <p:spPr>
          <a:xfrm>
            <a:off x="229702" y="1339745"/>
            <a:ext cx="8577072" cy="4965699"/>
          </a:xfrm>
          <a:prstGeom prst="rect">
            <a:avLst/>
          </a:prstGeom>
        </p:spPr>
        <p:txBody>
          <a:bodyPr vert="horz" lIns="91440" tIns="45720" rIns="91440" bIns="45720" rtlCol="0">
            <a:noAutofit/>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4"/>
          <p:cNvSpPr>
            <a:spLocks noChangeArrowheads="1"/>
          </p:cNvSpPr>
          <p:nvPr/>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808080"/>
                </a:solidFill>
                <a:latin typeface="+mj-lt"/>
              </a:rPr>
              <a:t>© 2013 Cisco and/or its affiliates. All rights reserved.</a:t>
            </a:r>
            <a:endParaRPr lang="en-US" sz="600" dirty="0">
              <a:solidFill>
                <a:srgbClr val="808080"/>
              </a:solidFill>
              <a:latin typeface="+mj-lt"/>
            </a:endParaRPr>
          </a:p>
        </p:txBody>
      </p:sp>
      <p:sp>
        <p:nvSpPr>
          <p:cNvPr id="11" name="Rectangle 5"/>
          <p:cNvSpPr>
            <a:spLocks noChangeArrowheads="1"/>
          </p:cNvSpPr>
          <p:nvPr/>
        </p:nvSpPr>
        <p:spPr bwMode="ltGray">
          <a:xfrm>
            <a:off x="7983399" y="6584512"/>
            <a:ext cx="592251" cy="175257"/>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600" dirty="0">
                <a:solidFill>
                  <a:srgbClr val="808080"/>
                </a:solidFill>
                <a:latin typeface="+mj-lt"/>
              </a:rPr>
              <a:t>Cisco </a:t>
            </a:r>
            <a:r>
              <a:rPr lang="en-US" sz="600" dirty="0" smtClean="0">
                <a:solidFill>
                  <a:srgbClr val="808080"/>
                </a:solidFill>
                <a:latin typeface="+mj-lt"/>
              </a:rPr>
              <a:t>Public</a:t>
            </a:r>
            <a:endParaRPr lang="en-US" sz="600" dirty="0">
              <a:solidFill>
                <a:srgbClr val="808080"/>
              </a:solidFill>
              <a:latin typeface="+mj-lt"/>
            </a:endParaRPr>
          </a:p>
        </p:txBody>
      </p:sp>
      <p:sp>
        <p:nvSpPr>
          <p:cNvPr id="9" name="Rectangle 7"/>
          <p:cNvSpPr>
            <a:spLocks noChangeArrowheads="1"/>
          </p:cNvSpPr>
          <p:nvPr/>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spTree>
  </p:cSld>
  <p:clrMap bg1="lt1" tx1="dk1" bg2="lt2" tx2="dk2" accent1="accent1" accent2="accent2" accent3="accent3" accent4="accent4" accent5="accent5" accent6="accent6" hlink="hlink" folHlink="folHlink"/>
  <p:sldLayoutIdLst>
    <p:sldLayoutId id="2147483898" r:id="rId1"/>
    <p:sldLayoutId id="2147483930" r:id="rId2"/>
    <p:sldLayoutId id="2147483929" r:id="rId3"/>
    <p:sldLayoutId id="2147483937" r:id="rId4"/>
    <p:sldLayoutId id="2147483900" r:id="rId5"/>
    <p:sldLayoutId id="2147483931" r:id="rId6"/>
    <p:sldLayoutId id="2147483932" r:id="rId7"/>
    <p:sldLayoutId id="2147483933" r:id="rId8"/>
    <p:sldLayoutId id="2147483902" r:id="rId9"/>
    <p:sldLayoutId id="2147483903" r:id="rId10"/>
    <p:sldLayoutId id="2147483935" r:id="rId11"/>
    <p:sldLayoutId id="2147483905" r:id="rId12"/>
    <p:sldLayoutId id="2147483906" r:id="rId13"/>
    <p:sldLayoutId id="2147483907" r:id="rId14"/>
    <p:sldLayoutId id="2147483908" r:id="rId15"/>
    <p:sldLayoutId id="2147483909" r:id="rId16"/>
    <p:sldLayoutId id="2147483910" r:id="rId17"/>
    <p:sldLayoutId id="2147483913" r:id="rId18"/>
    <p:sldLayoutId id="2147483911" r:id="rId19"/>
    <p:sldLayoutId id="2147483912" r:id="rId20"/>
    <p:sldLayoutId id="2147483914" r:id="rId21"/>
    <p:sldLayoutId id="2147483915" r:id="rId22"/>
    <p:sldLayoutId id="2147483916" r:id="rId23"/>
    <p:sldLayoutId id="2147483917" r:id="rId24"/>
    <p:sldLayoutId id="2147483918" r:id="rId25"/>
    <p:sldLayoutId id="2147483919" r:id="rId26"/>
    <p:sldLayoutId id="2147483921" r:id="rId27"/>
    <p:sldLayoutId id="2147483922" r:id="rId28"/>
    <p:sldLayoutId id="2147483936" r:id="rId29"/>
    <p:sldLayoutId id="2147483923" r:id="rId30"/>
    <p:sldLayoutId id="2147483924" r:id="rId31"/>
    <p:sldLayoutId id="2147483925" r:id="rId32"/>
    <p:sldLayoutId id="2147483926" r:id="rId33"/>
    <p:sldLayoutId id="2147483927" r:id="rId34"/>
  </p:sldLayoutIdLst>
  <p:transition>
    <p:wipe dir="r"/>
  </p:transition>
  <p:timing>
    <p:tnLst>
      <p:par>
        <p:cTn id="1" dur="indefinite" restart="never" nodeType="tmRoot"/>
      </p:par>
    </p:tnLst>
  </p:timing>
  <p:txStyles>
    <p:titleStyle>
      <a:lvl1pPr algn="l" defTabSz="914400" rtl="0" eaLnBrk="1" latinLnBrk="0" hangingPunct="1">
        <a:lnSpc>
          <a:spcPct val="80000"/>
        </a:lnSpc>
        <a:spcBef>
          <a:spcPct val="0"/>
        </a:spcBef>
        <a:buNone/>
        <a:defRPr kumimoji="0" lang="en-US" sz="3600" b="0" i="0" u="none" strike="noStrike" kern="1200" cap="none" spc="0" normalizeH="0" baseline="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p:titleStyle>
    <p:bodyStyle>
      <a:lvl1pPr marL="228600" indent="-228600" algn="l" defTabSz="914400" rtl="0" eaLnBrk="1" latinLnBrk="0" hangingPunct="1">
        <a:lnSpc>
          <a:spcPct val="95000"/>
        </a:lnSpc>
        <a:spcBef>
          <a:spcPts val="1440"/>
        </a:spcBef>
        <a:buClr>
          <a:srgbClr val="493B93"/>
        </a:buClr>
        <a:buSzPct val="90000"/>
        <a:buFont typeface="Arial" pitchFamily="34" charset="0"/>
        <a:buChar char="•"/>
        <a:tabLst/>
        <a:defRPr lang="en-US" sz="2200" kern="1200" dirty="0" smtClean="0">
          <a:solidFill>
            <a:srgbClr val="435153"/>
          </a:solidFill>
          <a:latin typeface="+mj-lt"/>
          <a:ea typeface="+mn-ea"/>
          <a:cs typeface="+mn-cs"/>
        </a:defRPr>
      </a:lvl1pPr>
      <a:lvl2pPr marL="406400" indent="0" algn="l" defTabSz="914400" rtl="0" eaLnBrk="1" latinLnBrk="0" hangingPunct="1">
        <a:lnSpc>
          <a:spcPct val="95000"/>
        </a:lnSpc>
        <a:spcBef>
          <a:spcPts val="840"/>
        </a:spcBef>
        <a:buClr>
          <a:schemeClr val="tx2"/>
        </a:buClr>
        <a:buFontTx/>
        <a:buNone/>
        <a:defRPr lang="en-US" sz="1800" kern="1200" dirty="0" smtClean="0">
          <a:solidFill>
            <a:srgbClr val="435153"/>
          </a:solidFill>
          <a:latin typeface="+mj-lt"/>
          <a:ea typeface="+mn-ea"/>
          <a:cs typeface="+mn-cs"/>
        </a:defRPr>
      </a:lvl2pPr>
      <a:lvl3pPr marL="571500" indent="-1588" algn="l" defTabSz="914400" rtl="0" eaLnBrk="1" latinLnBrk="0" hangingPunct="1">
        <a:lnSpc>
          <a:spcPct val="95000"/>
        </a:lnSpc>
        <a:spcBef>
          <a:spcPts val="840"/>
        </a:spcBef>
        <a:buFont typeface="Arial" pitchFamily="34" charset="0"/>
        <a:buNone/>
        <a:defRPr lang="en-US" sz="1600" kern="1200" dirty="0" smtClean="0">
          <a:solidFill>
            <a:srgbClr val="435153"/>
          </a:solidFill>
          <a:latin typeface="+mj-lt"/>
          <a:ea typeface="+mn-ea"/>
          <a:cs typeface="+mn-cs"/>
        </a:defRPr>
      </a:lvl3pPr>
      <a:lvl4pPr marL="688975" indent="0" algn="l" defTabSz="914400" rtl="0" eaLnBrk="1" latinLnBrk="0" hangingPunct="1">
        <a:lnSpc>
          <a:spcPct val="95000"/>
        </a:lnSpc>
        <a:spcBef>
          <a:spcPts val="840"/>
        </a:spcBef>
        <a:buFont typeface="Arial" pitchFamily="34" charset="0"/>
        <a:buNone/>
        <a:defRPr lang="en-US" sz="1400" kern="1200" dirty="0" smtClean="0">
          <a:solidFill>
            <a:srgbClr val="435153"/>
          </a:solidFill>
          <a:latin typeface="+mj-lt"/>
          <a:ea typeface="+mn-ea"/>
          <a:cs typeface="+mn-cs"/>
        </a:defRPr>
      </a:lvl4pPr>
      <a:lvl5pPr marL="801688" indent="0" algn="l" defTabSz="914400" rtl="0" eaLnBrk="1" latinLnBrk="0" hangingPunct="1">
        <a:lnSpc>
          <a:spcPct val="95000"/>
        </a:lnSpc>
        <a:spcBef>
          <a:spcPts val="840"/>
        </a:spcBef>
        <a:buFont typeface="Arial" pitchFamily="34" charset="0"/>
        <a:buNone/>
        <a:defRPr lang="en-US" sz="1400" kern="1200" dirty="0">
          <a:solidFill>
            <a:srgbClr val="435153"/>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wmf"/><Relationship Id="rId1" Type="http://schemas.openxmlformats.org/officeDocument/2006/relationships/slideLayout" Target="../slideLayouts/slideLayout8.xml"/><Relationship Id="rId4" Type="http://schemas.openxmlformats.org/officeDocument/2006/relationships/image" Target="../media/image12.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9.xml"/><Relationship Id="rId1" Type="http://schemas.openxmlformats.org/officeDocument/2006/relationships/slideLayout" Target="../slideLayouts/slideLayout8.xml"/><Relationship Id="rId5" Type="http://schemas.openxmlformats.org/officeDocument/2006/relationships/image" Target="../media/image12.wmf"/><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2.xml"/><Relationship Id="rId1" Type="http://schemas.openxmlformats.org/officeDocument/2006/relationships/slideLayout" Target="../slideLayouts/slideLayout8.xml"/><Relationship Id="rId5" Type="http://schemas.openxmlformats.org/officeDocument/2006/relationships/image" Target="../media/image12.wmf"/><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xml"/><Relationship Id="rId1" Type="http://schemas.openxmlformats.org/officeDocument/2006/relationships/slideLayout" Target="../slideLayouts/slideLayout8.xml"/><Relationship Id="rId5" Type="http://schemas.openxmlformats.org/officeDocument/2006/relationships/image" Target="../media/image12.wmf"/><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214" y="1384962"/>
            <a:ext cx="4077142" cy="1264235"/>
          </a:xfrm>
        </p:spPr>
        <p:txBody>
          <a:bodyPr/>
          <a:lstStyle/>
          <a:p>
            <a:r>
              <a:rPr lang="en-US" dirty="0" smtClean="0"/>
              <a:t>IPv6 EIGRP</a:t>
            </a:r>
            <a:endParaRPr lang="en-US" dirty="0"/>
          </a:p>
        </p:txBody>
      </p:sp>
      <p:sp>
        <p:nvSpPr>
          <p:cNvPr id="4" name="Subtitle 2"/>
          <p:cNvSpPr>
            <a:spLocks noGrp="1"/>
          </p:cNvSpPr>
          <p:nvPr/>
        </p:nvSpPr>
        <p:spPr>
          <a:xfrm>
            <a:off x="114300" y="4031471"/>
            <a:ext cx="4295861" cy="2262158"/>
          </a:xfrm>
          <a:prstGeom prst="rect">
            <a:avLst/>
          </a:prstGeom>
        </p:spPr>
        <p:txBody>
          <a:bodyPr vert="horz" lIns="91440" tIns="45720" rIns="91440" bIns="45720" rtlCol="0">
            <a:spAutoFit/>
          </a:bodyPr>
          <a:lstStyle>
            <a:lvl1pPr marL="0" marR="0" indent="0" algn="l" defTabSz="914400" rtl="0" eaLnBrk="1" fontAlgn="auto" latinLnBrk="0" hangingPunct="1">
              <a:lnSpc>
                <a:spcPct val="95000"/>
              </a:lnSpc>
              <a:spcBef>
                <a:spcPct val="20000"/>
              </a:spcBef>
              <a:spcAft>
                <a:spcPts val="0"/>
              </a:spcAft>
              <a:buClr>
                <a:srgbClr val="92D050"/>
              </a:buClr>
              <a:buSzPct val="90000"/>
              <a:buFont typeface="Arial" pitchFamily="34" charset="0"/>
              <a:buNone/>
              <a:tabLst/>
              <a:defRPr lang="en-US" sz="2000" kern="1200" dirty="0">
                <a:solidFill>
                  <a:schemeClr val="bg1"/>
                </a:solidFill>
                <a:latin typeface="+mj-lt"/>
                <a:ea typeface="+mn-ea"/>
                <a:cs typeface="Arial" pitchFamily="34" charset="0"/>
              </a:defRPr>
            </a:lvl1pPr>
            <a:lvl2pPr marL="457200" indent="0" algn="ctr" defTabSz="914400" rtl="0" eaLnBrk="1" latinLnBrk="0" hangingPunct="1">
              <a:lnSpc>
                <a:spcPct val="95000"/>
              </a:lnSpc>
              <a:spcBef>
                <a:spcPts val="840"/>
              </a:spcBef>
              <a:buClr>
                <a:schemeClr val="tx2"/>
              </a:buClr>
              <a:buFontTx/>
              <a:buNone/>
              <a:defRPr lang="en-US" sz="1800" kern="1200">
                <a:solidFill>
                  <a:schemeClr val="tx1">
                    <a:tint val="75000"/>
                  </a:schemeClr>
                </a:solidFill>
                <a:latin typeface="+mj-lt"/>
                <a:ea typeface="+mn-ea"/>
                <a:cs typeface="+mn-cs"/>
              </a:defRPr>
            </a:lvl2pPr>
            <a:lvl3pPr marL="914400" indent="0" algn="ctr" defTabSz="914400" rtl="0" eaLnBrk="1" latinLnBrk="0" hangingPunct="1">
              <a:lnSpc>
                <a:spcPct val="95000"/>
              </a:lnSpc>
              <a:spcBef>
                <a:spcPts val="840"/>
              </a:spcBef>
              <a:buFont typeface="Arial" pitchFamily="34" charset="0"/>
              <a:buNone/>
              <a:defRPr lang="en-US" sz="1600" kern="1200">
                <a:solidFill>
                  <a:schemeClr val="tx1">
                    <a:tint val="75000"/>
                  </a:schemeClr>
                </a:solidFill>
                <a:latin typeface="+mj-lt"/>
                <a:ea typeface="+mn-ea"/>
                <a:cs typeface="+mn-cs"/>
              </a:defRPr>
            </a:lvl3pPr>
            <a:lvl4pPr marL="1371600" indent="0" algn="ctr" defTabSz="914400" rtl="0" eaLnBrk="1" latinLnBrk="0" hangingPunct="1">
              <a:lnSpc>
                <a:spcPct val="95000"/>
              </a:lnSpc>
              <a:spcBef>
                <a:spcPts val="840"/>
              </a:spcBef>
              <a:buFont typeface="Arial" pitchFamily="34" charset="0"/>
              <a:buNone/>
              <a:defRPr lang="en-US" sz="1400" kern="1200">
                <a:solidFill>
                  <a:schemeClr val="tx1">
                    <a:tint val="75000"/>
                  </a:schemeClr>
                </a:solidFill>
                <a:latin typeface="+mj-lt"/>
                <a:ea typeface="+mn-ea"/>
                <a:cs typeface="+mn-cs"/>
              </a:defRPr>
            </a:lvl4pPr>
            <a:lvl5pPr marL="1828800" indent="0" algn="ctr" defTabSz="914400" rtl="0" eaLnBrk="1" latinLnBrk="0" hangingPunct="1">
              <a:lnSpc>
                <a:spcPct val="95000"/>
              </a:lnSpc>
              <a:spcBef>
                <a:spcPts val="840"/>
              </a:spcBef>
              <a:buFont typeface="Arial" pitchFamily="34" charset="0"/>
              <a:buNone/>
              <a:defRPr lang="en-US" sz="14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b="1" dirty="0" smtClean="0"/>
              <a:t>John Rullan</a:t>
            </a:r>
            <a:r>
              <a:rPr lang="en-US" dirty="0" smtClean="0"/>
              <a:t/>
            </a:r>
            <a:br>
              <a:rPr lang="en-US" dirty="0" smtClean="0"/>
            </a:br>
            <a:r>
              <a:rPr lang="en-US" dirty="0" smtClean="0"/>
              <a:t>Cisco Certified Instructor Trainer</a:t>
            </a:r>
            <a:br>
              <a:rPr lang="en-US" dirty="0" smtClean="0"/>
            </a:br>
            <a:r>
              <a:rPr lang="en-US" dirty="0" smtClean="0"/>
              <a:t>Thomas A. Edison CTE HS </a:t>
            </a:r>
            <a:br>
              <a:rPr lang="en-US" dirty="0" smtClean="0"/>
            </a:br>
            <a:r>
              <a:rPr lang="en-US" dirty="0" smtClean="0"/>
              <a:t/>
            </a:r>
            <a:br>
              <a:rPr lang="en-US" dirty="0" smtClean="0"/>
            </a:br>
            <a:r>
              <a:rPr lang="en-US" b="1" dirty="0" smtClean="0"/>
              <a:t>Stephen Lynch</a:t>
            </a:r>
          </a:p>
          <a:p>
            <a:r>
              <a:rPr lang="en-US" dirty="0" smtClean="0"/>
              <a:t>Network Architect, CCIE #36243</a:t>
            </a:r>
          </a:p>
          <a:p>
            <a:r>
              <a:rPr lang="en-US" dirty="0" smtClean="0"/>
              <a:t>ABS Technology Architects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98840"/>
            <a:ext cx="8588861" cy="838200"/>
          </a:xfrm>
        </p:spPr>
        <p:txBody>
          <a:bodyPr/>
          <a:lstStyle/>
          <a:p>
            <a:pPr algn="ctr"/>
            <a:r>
              <a:rPr lang="en-US" dirty="0" smtClean="0"/>
              <a:t>Passive Interface Configuration</a:t>
            </a:r>
            <a:endParaRPr lang="en-US" dirty="0"/>
          </a:p>
        </p:txBody>
      </p:sp>
      <p:sp>
        <p:nvSpPr>
          <p:cNvPr id="3" name="Text Placeholder 2"/>
          <p:cNvSpPr>
            <a:spLocks noGrp="1"/>
          </p:cNvSpPr>
          <p:nvPr>
            <p:ph type="body" sz="quarter" idx="10"/>
          </p:nvPr>
        </p:nvSpPr>
        <p:spPr>
          <a:xfrm>
            <a:off x="228600" y="963168"/>
            <a:ext cx="8577072" cy="1208532"/>
          </a:xfrm>
          <a:ln>
            <a:solidFill>
              <a:schemeClr val="tx2"/>
            </a:solidFill>
          </a:ln>
        </p:spPr>
        <p:txBody>
          <a:bodyPr/>
          <a:lstStyle/>
          <a:p>
            <a:pPr marL="0" indent="0">
              <a:buNone/>
            </a:pPr>
            <a:r>
              <a:rPr lang="en-US" sz="2400" dirty="0" smtClean="0"/>
              <a:t>Branch-1(</a:t>
            </a:r>
            <a:r>
              <a:rPr lang="en-US" sz="2400" dirty="0" err="1" smtClean="0"/>
              <a:t>config</a:t>
            </a:r>
            <a:r>
              <a:rPr lang="en-US" sz="2400" dirty="0" smtClean="0"/>
              <a:t>)# ipv6 router </a:t>
            </a:r>
            <a:r>
              <a:rPr lang="en-US" sz="2400" dirty="0" err="1" smtClean="0"/>
              <a:t>eigrp</a:t>
            </a:r>
            <a:r>
              <a:rPr lang="en-US" sz="2400" dirty="0" smtClean="0"/>
              <a:t> 100                                  Branch-1(</a:t>
            </a:r>
            <a:r>
              <a:rPr lang="en-US" sz="2400" dirty="0" err="1" smtClean="0"/>
              <a:t>config-rtr</a:t>
            </a:r>
            <a:r>
              <a:rPr lang="en-US" sz="2400" dirty="0" smtClean="0"/>
              <a:t>)# passive-interface g0/0                                       Branch-1(</a:t>
            </a:r>
            <a:r>
              <a:rPr lang="en-US" sz="2400" dirty="0" err="1" smtClean="0"/>
              <a:t>config-rtr</a:t>
            </a:r>
            <a:r>
              <a:rPr lang="en-US" sz="2400" dirty="0"/>
              <a:t>)# </a:t>
            </a:r>
            <a:r>
              <a:rPr lang="en-US" sz="2400" dirty="0" smtClean="0"/>
              <a:t>passive-interface g0/1</a:t>
            </a:r>
          </a:p>
        </p:txBody>
      </p:sp>
      <p:pic>
        <p:nvPicPr>
          <p:cNvPr id="4" name="Picture 37"/>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82819" y="2702140"/>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125694" y="2966268"/>
            <a:ext cx="849913" cy="276999"/>
          </a:xfrm>
          <a:prstGeom prst="rect">
            <a:avLst/>
          </a:prstGeom>
          <a:noFill/>
        </p:spPr>
        <p:txBody>
          <a:bodyPr wrap="none" rtlCol="0">
            <a:spAutoFit/>
          </a:bodyPr>
          <a:lstStyle/>
          <a:p>
            <a:r>
              <a:rPr lang="en-US" sz="1200" b="1" dirty="0" smtClean="0">
                <a:solidFill>
                  <a:schemeClr val="bg1"/>
                </a:solidFill>
              </a:rPr>
              <a:t>Branch-1</a:t>
            </a:r>
            <a:endParaRPr lang="en-US" sz="1200" b="1" dirty="0">
              <a:solidFill>
                <a:schemeClr val="bg1"/>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94859" y="3807040"/>
            <a:ext cx="907668"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43077" y="3805453"/>
            <a:ext cx="907668"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Line 47"/>
          <p:cNvSpPr>
            <a:spLocks noChangeShapeType="1"/>
          </p:cNvSpPr>
          <p:nvPr/>
        </p:nvSpPr>
        <p:spPr bwMode="auto">
          <a:xfrm flipH="1">
            <a:off x="3813018" y="3186609"/>
            <a:ext cx="480108" cy="621621"/>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9" name="Line 47"/>
          <p:cNvSpPr>
            <a:spLocks noChangeShapeType="1"/>
          </p:cNvSpPr>
          <p:nvPr/>
        </p:nvSpPr>
        <p:spPr bwMode="auto">
          <a:xfrm flipH="1" flipV="1">
            <a:off x="4773185" y="3178988"/>
            <a:ext cx="458041" cy="635671"/>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0" name="TextBox 9"/>
          <p:cNvSpPr txBox="1"/>
          <p:nvPr/>
        </p:nvSpPr>
        <p:spPr>
          <a:xfrm>
            <a:off x="3488516" y="3956400"/>
            <a:ext cx="372218" cy="276999"/>
          </a:xfrm>
          <a:prstGeom prst="rect">
            <a:avLst/>
          </a:prstGeom>
          <a:noFill/>
        </p:spPr>
        <p:txBody>
          <a:bodyPr wrap="none" rtlCol="0">
            <a:spAutoFit/>
          </a:bodyPr>
          <a:lstStyle/>
          <a:p>
            <a:r>
              <a:rPr lang="en-US" sz="1200" b="1" dirty="0" smtClean="0">
                <a:solidFill>
                  <a:schemeClr val="bg1"/>
                </a:solidFill>
              </a:rPr>
              <a:t>S3</a:t>
            </a:r>
            <a:endParaRPr lang="en-US" sz="1200" b="1" dirty="0">
              <a:solidFill>
                <a:schemeClr val="bg1"/>
              </a:solidFill>
            </a:endParaRPr>
          </a:p>
        </p:txBody>
      </p:sp>
      <p:sp>
        <p:nvSpPr>
          <p:cNvPr id="11" name="TextBox 10"/>
          <p:cNvSpPr txBox="1"/>
          <p:nvPr/>
        </p:nvSpPr>
        <p:spPr>
          <a:xfrm>
            <a:off x="4978879" y="3959440"/>
            <a:ext cx="372218" cy="276999"/>
          </a:xfrm>
          <a:prstGeom prst="rect">
            <a:avLst/>
          </a:prstGeom>
          <a:noFill/>
        </p:spPr>
        <p:txBody>
          <a:bodyPr wrap="none" rtlCol="0">
            <a:spAutoFit/>
          </a:bodyPr>
          <a:lstStyle/>
          <a:p>
            <a:r>
              <a:rPr lang="en-US" sz="1200" b="1" dirty="0" smtClean="0">
                <a:solidFill>
                  <a:schemeClr val="bg1"/>
                </a:solidFill>
              </a:rPr>
              <a:t>S4</a:t>
            </a:r>
            <a:endParaRPr lang="en-US" sz="1200" b="1" dirty="0">
              <a:solidFill>
                <a:schemeClr val="bg1"/>
              </a:solidFill>
            </a:endParaRPr>
          </a:p>
        </p:txBody>
      </p:sp>
      <p:pic>
        <p:nvPicPr>
          <p:cNvPr id="12" name="Picture 34"/>
          <p:cNvPicPr>
            <a:picLocks noChangeArrowheads="1"/>
          </p:cNvPicPr>
          <p:nvPr/>
        </p:nvPicPr>
        <p:blipFill>
          <a:blip r:embed="rId4" cstate="print"/>
          <a:srcRect/>
          <a:stretch>
            <a:fillRect/>
          </a:stretch>
        </p:blipFill>
        <p:spPr bwMode="auto">
          <a:xfrm>
            <a:off x="3271094" y="4883964"/>
            <a:ext cx="909637" cy="822325"/>
          </a:xfrm>
          <a:prstGeom prst="rect">
            <a:avLst/>
          </a:prstGeom>
          <a:noFill/>
          <a:ln w="9525">
            <a:noFill/>
            <a:miter lim="800000"/>
            <a:headEnd/>
            <a:tailEnd/>
          </a:ln>
          <a:effectLst/>
        </p:spPr>
      </p:pic>
      <p:pic>
        <p:nvPicPr>
          <p:cNvPr id="13" name="Picture 34"/>
          <p:cNvPicPr>
            <a:picLocks noChangeArrowheads="1"/>
          </p:cNvPicPr>
          <p:nvPr/>
        </p:nvPicPr>
        <p:blipFill>
          <a:blip r:embed="rId4" cstate="print"/>
          <a:srcRect/>
          <a:stretch>
            <a:fillRect/>
          </a:stretch>
        </p:blipFill>
        <p:spPr bwMode="auto">
          <a:xfrm>
            <a:off x="4764614" y="4891584"/>
            <a:ext cx="909637" cy="822325"/>
          </a:xfrm>
          <a:prstGeom prst="rect">
            <a:avLst/>
          </a:prstGeom>
          <a:noFill/>
          <a:ln w="9525">
            <a:noFill/>
            <a:miter lim="800000"/>
            <a:headEnd/>
            <a:tailEnd/>
          </a:ln>
          <a:effectLst/>
        </p:spPr>
      </p:pic>
      <p:sp>
        <p:nvSpPr>
          <p:cNvPr id="14" name="Line 47"/>
          <p:cNvSpPr>
            <a:spLocks noChangeShapeType="1"/>
          </p:cNvSpPr>
          <p:nvPr/>
        </p:nvSpPr>
        <p:spPr bwMode="auto">
          <a:xfrm flipV="1">
            <a:off x="3683526" y="4177208"/>
            <a:ext cx="7620" cy="72390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5" name="Line 47"/>
          <p:cNvSpPr>
            <a:spLocks noChangeShapeType="1"/>
          </p:cNvSpPr>
          <p:nvPr/>
        </p:nvSpPr>
        <p:spPr bwMode="auto">
          <a:xfrm flipV="1">
            <a:off x="5154186" y="4169588"/>
            <a:ext cx="7620" cy="72390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6" name="TextBox 15"/>
          <p:cNvSpPr txBox="1"/>
          <p:nvPr/>
        </p:nvSpPr>
        <p:spPr>
          <a:xfrm>
            <a:off x="3432066" y="5030649"/>
            <a:ext cx="670560" cy="261610"/>
          </a:xfrm>
          <a:prstGeom prst="rect">
            <a:avLst/>
          </a:prstGeom>
          <a:noFill/>
        </p:spPr>
        <p:txBody>
          <a:bodyPr wrap="square" rtlCol="0">
            <a:spAutoFit/>
          </a:bodyPr>
          <a:lstStyle/>
          <a:p>
            <a:r>
              <a:rPr lang="en-US" sz="1100" b="1" dirty="0" smtClean="0">
                <a:solidFill>
                  <a:schemeClr val="bg2"/>
                </a:solidFill>
              </a:rPr>
              <a:t>PC-C</a:t>
            </a:r>
            <a:endParaRPr lang="en-US" sz="1100" b="1" dirty="0">
              <a:solidFill>
                <a:schemeClr val="bg2"/>
              </a:solidFill>
            </a:endParaRPr>
          </a:p>
        </p:txBody>
      </p:sp>
      <p:sp>
        <p:nvSpPr>
          <p:cNvPr id="17" name="TextBox 16"/>
          <p:cNvSpPr txBox="1"/>
          <p:nvPr/>
        </p:nvSpPr>
        <p:spPr>
          <a:xfrm>
            <a:off x="4917966" y="5038269"/>
            <a:ext cx="670560" cy="261610"/>
          </a:xfrm>
          <a:prstGeom prst="rect">
            <a:avLst/>
          </a:prstGeom>
          <a:noFill/>
        </p:spPr>
        <p:txBody>
          <a:bodyPr wrap="square" rtlCol="0">
            <a:spAutoFit/>
          </a:bodyPr>
          <a:lstStyle/>
          <a:p>
            <a:r>
              <a:rPr lang="en-US" sz="1100" b="1" dirty="0" smtClean="0">
                <a:solidFill>
                  <a:schemeClr val="bg2"/>
                </a:solidFill>
              </a:rPr>
              <a:t>PC-D</a:t>
            </a:r>
            <a:endParaRPr lang="en-US" sz="1100" b="1" dirty="0">
              <a:solidFill>
                <a:schemeClr val="bg2"/>
              </a:solidFill>
            </a:endParaRPr>
          </a:p>
        </p:txBody>
      </p:sp>
      <p:sp>
        <p:nvSpPr>
          <p:cNvPr id="18" name="TextBox 17"/>
          <p:cNvSpPr txBox="1"/>
          <p:nvPr/>
        </p:nvSpPr>
        <p:spPr>
          <a:xfrm>
            <a:off x="2578821" y="3310629"/>
            <a:ext cx="1505540" cy="230832"/>
          </a:xfrm>
          <a:prstGeom prst="rect">
            <a:avLst/>
          </a:prstGeom>
          <a:noFill/>
        </p:spPr>
        <p:txBody>
          <a:bodyPr wrap="none" rtlCol="0">
            <a:spAutoFit/>
          </a:bodyPr>
          <a:lstStyle/>
          <a:p>
            <a:r>
              <a:rPr lang="en-US" sz="900" b="1" dirty="0" smtClean="0">
                <a:solidFill>
                  <a:schemeClr val="bg2"/>
                </a:solidFill>
              </a:rPr>
              <a:t>2001:DB8:ACAD:C::1/64</a:t>
            </a:r>
            <a:endParaRPr lang="en-US" sz="900" b="1" dirty="0">
              <a:solidFill>
                <a:schemeClr val="bg2"/>
              </a:solidFill>
            </a:endParaRPr>
          </a:p>
        </p:txBody>
      </p:sp>
      <p:sp>
        <p:nvSpPr>
          <p:cNvPr id="19" name="TextBox 18"/>
          <p:cNvSpPr txBox="1"/>
          <p:nvPr/>
        </p:nvSpPr>
        <p:spPr>
          <a:xfrm>
            <a:off x="4950546" y="3320154"/>
            <a:ext cx="1505540" cy="230832"/>
          </a:xfrm>
          <a:prstGeom prst="rect">
            <a:avLst/>
          </a:prstGeom>
          <a:noFill/>
        </p:spPr>
        <p:txBody>
          <a:bodyPr wrap="none" rtlCol="0">
            <a:spAutoFit/>
          </a:bodyPr>
          <a:lstStyle/>
          <a:p>
            <a:r>
              <a:rPr lang="en-US" sz="900" b="1" dirty="0" smtClean="0">
                <a:solidFill>
                  <a:schemeClr val="bg2"/>
                </a:solidFill>
              </a:rPr>
              <a:t>2001:DB8:ACAD:D::1/64</a:t>
            </a:r>
            <a:endParaRPr lang="en-US" sz="900" b="1" dirty="0">
              <a:solidFill>
                <a:schemeClr val="bg2"/>
              </a:solidFill>
            </a:endParaRPr>
          </a:p>
        </p:txBody>
      </p:sp>
      <p:sp>
        <p:nvSpPr>
          <p:cNvPr id="20" name="TextBox 19"/>
          <p:cNvSpPr txBox="1"/>
          <p:nvPr/>
        </p:nvSpPr>
        <p:spPr>
          <a:xfrm rot="10800000" flipV="1">
            <a:off x="2830745" y="5713417"/>
            <a:ext cx="2412975" cy="246221"/>
          </a:xfrm>
          <a:prstGeom prst="rect">
            <a:avLst/>
          </a:prstGeom>
          <a:noFill/>
        </p:spPr>
        <p:txBody>
          <a:bodyPr wrap="square" rtlCol="0">
            <a:spAutoFit/>
          </a:bodyPr>
          <a:lstStyle/>
          <a:p>
            <a:r>
              <a:rPr lang="en-US" sz="1000" b="1" dirty="0" smtClean="0">
                <a:solidFill>
                  <a:schemeClr val="bg2"/>
                </a:solidFill>
              </a:rPr>
              <a:t>2001:DB8:ACAD:C::2/64</a:t>
            </a:r>
            <a:endParaRPr lang="en-US" sz="1000" b="1" dirty="0">
              <a:solidFill>
                <a:schemeClr val="bg2"/>
              </a:solidFill>
            </a:endParaRPr>
          </a:p>
        </p:txBody>
      </p:sp>
      <p:sp>
        <p:nvSpPr>
          <p:cNvPr id="21" name="TextBox 20"/>
          <p:cNvSpPr txBox="1"/>
          <p:nvPr/>
        </p:nvSpPr>
        <p:spPr>
          <a:xfrm rot="10800000" flipV="1">
            <a:off x="4436661" y="5712034"/>
            <a:ext cx="2412975" cy="246221"/>
          </a:xfrm>
          <a:prstGeom prst="rect">
            <a:avLst/>
          </a:prstGeom>
          <a:noFill/>
        </p:spPr>
        <p:txBody>
          <a:bodyPr wrap="square" rtlCol="0">
            <a:spAutoFit/>
          </a:bodyPr>
          <a:lstStyle/>
          <a:p>
            <a:r>
              <a:rPr lang="en-US" sz="1000" b="1" dirty="0" smtClean="0">
                <a:solidFill>
                  <a:schemeClr val="bg2"/>
                </a:solidFill>
              </a:rPr>
              <a:t>2001:DB8:ACAD:D::2/64</a:t>
            </a:r>
            <a:endParaRPr lang="en-US" sz="1000" b="1" dirty="0">
              <a:solidFill>
                <a:schemeClr val="bg2"/>
              </a:solidFill>
            </a:endParaRPr>
          </a:p>
        </p:txBody>
      </p:sp>
      <p:sp>
        <p:nvSpPr>
          <p:cNvPr id="22" name="TextBox 21"/>
          <p:cNvSpPr txBox="1"/>
          <p:nvPr/>
        </p:nvSpPr>
        <p:spPr>
          <a:xfrm>
            <a:off x="3886540" y="3114292"/>
            <a:ext cx="434734" cy="230832"/>
          </a:xfrm>
          <a:prstGeom prst="rect">
            <a:avLst/>
          </a:prstGeom>
          <a:noFill/>
        </p:spPr>
        <p:txBody>
          <a:bodyPr wrap="none" rtlCol="0">
            <a:spAutoFit/>
          </a:bodyPr>
          <a:lstStyle/>
          <a:p>
            <a:r>
              <a:rPr lang="en-US" sz="900" b="1" dirty="0" smtClean="0">
                <a:solidFill>
                  <a:schemeClr val="bg2"/>
                </a:solidFill>
              </a:rPr>
              <a:t>G0/0</a:t>
            </a:r>
            <a:endParaRPr lang="en-US" sz="900" b="1" dirty="0">
              <a:solidFill>
                <a:schemeClr val="bg2"/>
              </a:solidFill>
            </a:endParaRPr>
          </a:p>
        </p:txBody>
      </p:sp>
      <p:sp>
        <p:nvSpPr>
          <p:cNvPr id="23" name="TextBox 22"/>
          <p:cNvSpPr txBox="1"/>
          <p:nvPr/>
        </p:nvSpPr>
        <p:spPr>
          <a:xfrm>
            <a:off x="4772097" y="3114292"/>
            <a:ext cx="434734" cy="230832"/>
          </a:xfrm>
          <a:prstGeom prst="rect">
            <a:avLst/>
          </a:prstGeom>
          <a:noFill/>
        </p:spPr>
        <p:txBody>
          <a:bodyPr wrap="none" rtlCol="0">
            <a:spAutoFit/>
          </a:bodyPr>
          <a:lstStyle/>
          <a:p>
            <a:r>
              <a:rPr lang="en-US" sz="900" b="1" dirty="0" smtClean="0">
                <a:solidFill>
                  <a:schemeClr val="bg2"/>
                </a:solidFill>
              </a:rPr>
              <a:t>G0/1</a:t>
            </a:r>
            <a:endParaRPr lang="en-US" sz="900" b="1" dirty="0">
              <a:solidFill>
                <a:schemeClr val="bg2"/>
              </a:solidFill>
            </a:endParaRPr>
          </a:p>
        </p:txBody>
      </p:sp>
    </p:spTree>
    <p:extLst>
      <p:ext uri="{BB962C8B-B14F-4D97-AF65-F5344CB8AC3E}">
        <p14:creationId xmlns:p14="http://schemas.microsoft.com/office/powerpoint/2010/main" val="3443954769"/>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814" y="737015"/>
            <a:ext cx="2759561" cy="838200"/>
          </a:xfrm>
        </p:spPr>
        <p:txBody>
          <a:bodyPr/>
          <a:lstStyle/>
          <a:p>
            <a:r>
              <a:rPr lang="en-US" dirty="0" smtClean="0"/>
              <a:t>Show IPv6 </a:t>
            </a:r>
            <a:br>
              <a:rPr lang="en-US" dirty="0" smtClean="0"/>
            </a:br>
            <a:r>
              <a:rPr lang="en-US" dirty="0" smtClean="0"/>
              <a:t>Protocols </a:t>
            </a:r>
            <a:br>
              <a:rPr lang="en-US" dirty="0" smtClean="0"/>
            </a:br>
            <a:r>
              <a:rPr lang="en-US" dirty="0" smtClean="0"/>
              <a:t>Command</a:t>
            </a:r>
            <a:endParaRPr lang="en-US" dirty="0"/>
          </a:p>
        </p:txBody>
      </p:sp>
      <p:sp>
        <p:nvSpPr>
          <p:cNvPr id="4" name="Rectangle 3"/>
          <p:cNvSpPr/>
          <p:nvPr/>
        </p:nvSpPr>
        <p:spPr>
          <a:xfrm>
            <a:off x="3305175" y="57509"/>
            <a:ext cx="5524500" cy="6463308"/>
          </a:xfrm>
          <a:prstGeom prst="rect">
            <a:avLst/>
          </a:prstGeom>
          <a:ln>
            <a:solidFill>
              <a:schemeClr val="tx2"/>
            </a:solidFill>
          </a:ln>
        </p:spPr>
        <p:txBody>
          <a:bodyPr wrap="square">
            <a:spAutoFit/>
          </a:bodyPr>
          <a:lstStyle/>
          <a:p>
            <a:r>
              <a:rPr lang="en-US" dirty="0">
                <a:solidFill>
                  <a:schemeClr val="bg2"/>
                </a:solidFill>
              </a:rPr>
              <a:t>Branch-1#show ipv6 </a:t>
            </a:r>
            <a:r>
              <a:rPr lang="en-US" dirty="0" smtClean="0">
                <a:solidFill>
                  <a:schemeClr val="bg2"/>
                </a:solidFill>
              </a:rPr>
              <a:t>protocols</a:t>
            </a:r>
          </a:p>
          <a:p>
            <a:r>
              <a:rPr lang="en-US" dirty="0">
                <a:solidFill>
                  <a:schemeClr val="bg2"/>
                </a:solidFill>
              </a:rPr>
              <a:t>IPv6 Routing Protocol is "ND"</a:t>
            </a:r>
          </a:p>
          <a:p>
            <a:r>
              <a:rPr lang="en-US" dirty="0">
                <a:solidFill>
                  <a:schemeClr val="bg2"/>
                </a:solidFill>
              </a:rPr>
              <a:t>IPv6 Routing Protocol is "connected"</a:t>
            </a:r>
          </a:p>
          <a:p>
            <a:r>
              <a:rPr lang="en-US" dirty="0">
                <a:solidFill>
                  <a:schemeClr val="bg2"/>
                </a:solidFill>
              </a:rPr>
              <a:t>IPv6 Routing Protocol is "</a:t>
            </a:r>
            <a:r>
              <a:rPr lang="en-US" dirty="0" err="1">
                <a:solidFill>
                  <a:schemeClr val="bg2"/>
                </a:solidFill>
              </a:rPr>
              <a:t>eigrp</a:t>
            </a:r>
            <a:r>
              <a:rPr lang="en-US" dirty="0">
                <a:solidFill>
                  <a:schemeClr val="bg2"/>
                </a:solidFill>
              </a:rPr>
              <a:t> 100"</a:t>
            </a:r>
          </a:p>
          <a:p>
            <a:r>
              <a:rPr lang="en-US" dirty="0">
                <a:solidFill>
                  <a:schemeClr val="bg2"/>
                </a:solidFill>
              </a:rPr>
              <a:t>EIGRP-IPv6 Protocol for AS(100)</a:t>
            </a:r>
          </a:p>
          <a:p>
            <a:r>
              <a:rPr lang="en-US" dirty="0">
                <a:solidFill>
                  <a:schemeClr val="bg2"/>
                </a:solidFill>
              </a:rPr>
              <a:t>  Metric weight K1=1, K2=0, K3=1, K4=0, K5=0</a:t>
            </a:r>
          </a:p>
          <a:p>
            <a:r>
              <a:rPr lang="en-US" dirty="0">
                <a:solidFill>
                  <a:schemeClr val="bg2"/>
                </a:solidFill>
              </a:rPr>
              <a:t>  NSF-aware route hold timer is 240</a:t>
            </a:r>
          </a:p>
          <a:p>
            <a:r>
              <a:rPr lang="en-US" dirty="0">
                <a:solidFill>
                  <a:schemeClr val="bg2"/>
                </a:solidFill>
              </a:rPr>
              <a:t>  Router-ID: 1.1.1.1</a:t>
            </a:r>
          </a:p>
          <a:p>
            <a:r>
              <a:rPr lang="en-US" dirty="0">
                <a:solidFill>
                  <a:schemeClr val="bg2"/>
                </a:solidFill>
              </a:rPr>
              <a:t>  Topology : 0 (base)</a:t>
            </a:r>
          </a:p>
          <a:p>
            <a:r>
              <a:rPr lang="en-US" dirty="0">
                <a:solidFill>
                  <a:schemeClr val="bg2"/>
                </a:solidFill>
              </a:rPr>
              <a:t>    Active Timer: 3 min</a:t>
            </a:r>
          </a:p>
          <a:p>
            <a:r>
              <a:rPr lang="en-US" dirty="0">
                <a:solidFill>
                  <a:schemeClr val="bg2"/>
                </a:solidFill>
              </a:rPr>
              <a:t>    Distance: internal 90 external 170</a:t>
            </a:r>
          </a:p>
          <a:p>
            <a:r>
              <a:rPr lang="en-US" dirty="0">
                <a:solidFill>
                  <a:schemeClr val="bg2"/>
                </a:solidFill>
              </a:rPr>
              <a:t>    Maximum path: 16</a:t>
            </a:r>
          </a:p>
          <a:p>
            <a:r>
              <a:rPr lang="en-US" dirty="0">
                <a:solidFill>
                  <a:schemeClr val="bg2"/>
                </a:solidFill>
              </a:rPr>
              <a:t>    Maximum </a:t>
            </a:r>
            <a:r>
              <a:rPr lang="en-US" dirty="0" err="1">
                <a:solidFill>
                  <a:schemeClr val="bg2"/>
                </a:solidFill>
              </a:rPr>
              <a:t>hopcount</a:t>
            </a:r>
            <a:r>
              <a:rPr lang="en-US" dirty="0">
                <a:solidFill>
                  <a:schemeClr val="bg2"/>
                </a:solidFill>
              </a:rPr>
              <a:t> 100</a:t>
            </a:r>
          </a:p>
          <a:p>
            <a:r>
              <a:rPr lang="en-US" dirty="0">
                <a:solidFill>
                  <a:schemeClr val="bg2"/>
                </a:solidFill>
              </a:rPr>
              <a:t>    Maximum metric variance 1</a:t>
            </a:r>
          </a:p>
          <a:p>
            <a:endParaRPr lang="en-US" dirty="0">
              <a:solidFill>
                <a:schemeClr val="bg2"/>
              </a:solidFill>
            </a:endParaRPr>
          </a:p>
          <a:p>
            <a:r>
              <a:rPr lang="en-US" dirty="0">
                <a:solidFill>
                  <a:schemeClr val="bg2"/>
                </a:solidFill>
              </a:rPr>
              <a:t>  Interfaces:</a:t>
            </a:r>
          </a:p>
          <a:p>
            <a:r>
              <a:rPr lang="en-US" dirty="0">
                <a:solidFill>
                  <a:schemeClr val="bg2"/>
                </a:solidFill>
              </a:rPr>
              <a:t>    Serial0/0/0</a:t>
            </a:r>
          </a:p>
          <a:p>
            <a:r>
              <a:rPr lang="en-US" dirty="0">
                <a:solidFill>
                  <a:schemeClr val="bg2"/>
                </a:solidFill>
              </a:rPr>
              <a:t>    GigabitEthernet0/0 (passive)</a:t>
            </a:r>
          </a:p>
          <a:p>
            <a:r>
              <a:rPr lang="en-US" dirty="0">
                <a:solidFill>
                  <a:schemeClr val="bg2"/>
                </a:solidFill>
              </a:rPr>
              <a:t>    GigabitEthernet0/1 (passive)</a:t>
            </a:r>
          </a:p>
          <a:p>
            <a:r>
              <a:rPr lang="en-US" dirty="0">
                <a:solidFill>
                  <a:schemeClr val="bg2"/>
                </a:solidFill>
              </a:rPr>
              <a:t>  Redistribution:</a:t>
            </a:r>
          </a:p>
          <a:p>
            <a:r>
              <a:rPr lang="en-US" dirty="0">
                <a:solidFill>
                  <a:schemeClr val="bg2"/>
                </a:solidFill>
              </a:rPr>
              <a:t>    None</a:t>
            </a:r>
          </a:p>
          <a:p>
            <a:r>
              <a:rPr lang="en-US" dirty="0">
                <a:solidFill>
                  <a:schemeClr val="bg2"/>
                </a:solidFill>
              </a:rPr>
              <a:t>Branch-1#</a:t>
            </a:r>
          </a:p>
          <a:p>
            <a:endParaRPr lang="en-US" dirty="0">
              <a:solidFill>
                <a:schemeClr val="bg2"/>
              </a:solidFill>
            </a:endParaRPr>
          </a:p>
        </p:txBody>
      </p:sp>
      <p:sp>
        <p:nvSpPr>
          <p:cNvPr id="5" name="Rounded Rectangle 4"/>
          <p:cNvSpPr/>
          <p:nvPr/>
        </p:nvSpPr>
        <p:spPr>
          <a:xfrm>
            <a:off x="3476625" y="2028826"/>
            <a:ext cx="1914525" cy="247650"/>
          </a:xfrm>
          <a:prstGeom prst="round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6" name="Rounded Rectangle 5"/>
          <p:cNvSpPr/>
          <p:nvPr/>
        </p:nvSpPr>
        <p:spPr>
          <a:xfrm>
            <a:off x="3600449" y="2847976"/>
            <a:ext cx="3467101" cy="247650"/>
          </a:xfrm>
          <a:prstGeom prst="round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7" name="Rounded Rectangle 6"/>
          <p:cNvSpPr/>
          <p:nvPr/>
        </p:nvSpPr>
        <p:spPr>
          <a:xfrm>
            <a:off x="3600449" y="4772025"/>
            <a:ext cx="2981326" cy="561975"/>
          </a:xfrm>
          <a:prstGeom prst="round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8" name="Rounded Rectangle 7"/>
          <p:cNvSpPr/>
          <p:nvPr/>
        </p:nvSpPr>
        <p:spPr>
          <a:xfrm>
            <a:off x="3362325" y="952500"/>
            <a:ext cx="3705225" cy="266700"/>
          </a:xfrm>
          <a:prstGeom prst="round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Tree>
    <p:extLst>
      <p:ext uri="{BB962C8B-B14F-4D97-AF65-F5344CB8AC3E}">
        <p14:creationId xmlns:p14="http://schemas.microsoft.com/office/powerpoint/2010/main" val="3026697765"/>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619" y="0"/>
            <a:ext cx="8588861" cy="838200"/>
          </a:xfrm>
        </p:spPr>
        <p:txBody>
          <a:bodyPr/>
          <a:lstStyle/>
          <a:p>
            <a:pPr algn="ctr"/>
            <a:r>
              <a:rPr lang="en-US" dirty="0" smtClean="0"/>
              <a:t>IPv6 Summarization</a:t>
            </a:r>
            <a:endParaRPr lang="en-US" dirty="0"/>
          </a:p>
        </p:txBody>
      </p:sp>
      <p:sp>
        <p:nvSpPr>
          <p:cNvPr id="3" name="Text Placeholder 2"/>
          <p:cNvSpPr>
            <a:spLocks noGrp="1"/>
          </p:cNvSpPr>
          <p:nvPr>
            <p:ph type="body" sz="quarter" idx="10"/>
          </p:nvPr>
        </p:nvSpPr>
        <p:spPr>
          <a:xfrm>
            <a:off x="247514" y="1001268"/>
            <a:ext cx="8577072" cy="617982"/>
          </a:xfrm>
        </p:spPr>
        <p:txBody>
          <a:bodyPr/>
          <a:lstStyle/>
          <a:p>
            <a:r>
              <a:rPr lang="en-US" dirty="0" smtClean="0"/>
              <a:t>Summarize Branch-3’s LANs into one summary address and then advertise to Branch-2.</a:t>
            </a:r>
            <a:endParaRPr lang="en-US" dirty="0"/>
          </a:p>
        </p:txBody>
      </p:sp>
      <p:pic>
        <p:nvPicPr>
          <p:cNvPr id="4"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92954" y="2223263"/>
            <a:ext cx="932628" cy="536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064404" y="2496916"/>
            <a:ext cx="874447" cy="278556"/>
          </a:xfrm>
          <a:prstGeom prst="rect">
            <a:avLst/>
          </a:prstGeom>
          <a:noFill/>
        </p:spPr>
        <p:txBody>
          <a:bodyPr wrap="square" rtlCol="0">
            <a:spAutoFit/>
          </a:bodyPr>
          <a:lstStyle/>
          <a:p>
            <a:r>
              <a:rPr lang="en-US" sz="1200" b="1" dirty="0" smtClean="0">
                <a:solidFill>
                  <a:schemeClr val="bg1"/>
                </a:solidFill>
              </a:rPr>
              <a:t>Branch-3</a:t>
            </a:r>
            <a:endParaRPr lang="en-US" sz="1200" b="1" dirty="0">
              <a:solidFill>
                <a:schemeClr val="bg1"/>
              </a:solidFill>
            </a:endParaRPr>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04993" y="3328163"/>
            <a:ext cx="933869" cy="393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53211" y="3326576"/>
            <a:ext cx="933869" cy="393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Line 47"/>
          <p:cNvSpPr>
            <a:spLocks noChangeShapeType="1"/>
          </p:cNvSpPr>
          <p:nvPr/>
        </p:nvSpPr>
        <p:spPr bwMode="auto">
          <a:xfrm flipH="1">
            <a:off x="3723152" y="2707732"/>
            <a:ext cx="493967" cy="625115"/>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9" name="Line 47"/>
          <p:cNvSpPr>
            <a:spLocks noChangeShapeType="1"/>
          </p:cNvSpPr>
          <p:nvPr/>
        </p:nvSpPr>
        <p:spPr bwMode="auto">
          <a:xfrm flipH="1" flipV="1">
            <a:off x="4683319" y="2700110"/>
            <a:ext cx="471263" cy="639244"/>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0" name="TextBox 9"/>
          <p:cNvSpPr txBox="1"/>
          <p:nvPr/>
        </p:nvSpPr>
        <p:spPr>
          <a:xfrm>
            <a:off x="3398650" y="3477523"/>
            <a:ext cx="382963" cy="278556"/>
          </a:xfrm>
          <a:prstGeom prst="rect">
            <a:avLst/>
          </a:prstGeom>
          <a:noFill/>
        </p:spPr>
        <p:txBody>
          <a:bodyPr wrap="square" rtlCol="0">
            <a:spAutoFit/>
          </a:bodyPr>
          <a:lstStyle/>
          <a:p>
            <a:r>
              <a:rPr lang="en-US" sz="1200" b="1" dirty="0" smtClean="0">
                <a:solidFill>
                  <a:schemeClr val="bg1"/>
                </a:solidFill>
              </a:rPr>
              <a:t>S3</a:t>
            </a:r>
            <a:endParaRPr lang="en-US" sz="1200" b="1" dirty="0">
              <a:solidFill>
                <a:schemeClr val="bg1"/>
              </a:solidFill>
            </a:endParaRPr>
          </a:p>
        </p:txBody>
      </p:sp>
      <p:sp>
        <p:nvSpPr>
          <p:cNvPr id="11" name="TextBox 10"/>
          <p:cNvSpPr txBox="1"/>
          <p:nvPr/>
        </p:nvSpPr>
        <p:spPr>
          <a:xfrm>
            <a:off x="4889013" y="3480563"/>
            <a:ext cx="382963" cy="278556"/>
          </a:xfrm>
          <a:prstGeom prst="rect">
            <a:avLst/>
          </a:prstGeom>
          <a:noFill/>
        </p:spPr>
        <p:txBody>
          <a:bodyPr wrap="square" rtlCol="0">
            <a:spAutoFit/>
          </a:bodyPr>
          <a:lstStyle/>
          <a:p>
            <a:r>
              <a:rPr lang="en-US" sz="1200" b="1" dirty="0" smtClean="0">
                <a:solidFill>
                  <a:schemeClr val="bg1"/>
                </a:solidFill>
              </a:rPr>
              <a:t>S4</a:t>
            </a:r>
            <a:endParaRPr lang="en-US" sz="1200" b="1" dirty="0">
              <a:solidFill>
                <a:schemeClr val="bg1"/>
              </a:solidFill>
            </a:endParaRPr>
          </a:p>
        </p:txBody>
      </p:sp>
      <p:pic>
        <p:nvPicPr>
          <p:cNvPr id="12" name="Picture 34"/>
          <p:cNvPicPr>
            <a:picLocks noChangeArrowheads="1"/>
          </p:cNvPicPr>
          <p:nvPr/>
        </p:nvPicPr>
        <p:blipFill>
          <a:blip r:embed="rId5" cstate="print"/>
          <a:srcRect/>
          <a:stretch>
            <a:fillRect/>
          </a:stretch>
        </p:blipFill>
        <p:spPr bwMode="auto">
          <a:xfrm>
            <a:off x="3181229" y="4405087"/>
            <a:ext cx="935895" cy="826947"/>
          </a:xfrm>
          <a:prstGeom prst="rect">
            <a:avLst/>
          </a:prstGeom>
          <a:noFill/>
          <a:ln w="9525">
            <a:noFill/>
            <a:miter lim="800000"/>
            <a:headEnd/>
            <a:tailEnd/>
          </a:ln>
          <a:effectLst/>
        </p:spPr>
      </p:pic>
      <p:pic>
        <p:nvPicPr>
          <p:cNvPr id="13" name="Picture 34"/>
          <p:cNvPicPr>
            <a:picLocks noChangeArrowheads="1"/>
          </p:cNvPicPr>
          <p:nvPr/>
        </p:nvPicPr>
        <p:blipFill>
          <a:blip r:embed="rId5" cstate="print"/>
          <a:srcRect/>
          <a:stretch>
            <a:fillRect/>
          </a:stretch>
        </p:blipFill>
        <p:spPr bwMode="auto">
          <a:xfrm>
            <a:off x="4674749" y="4412707"/>
            <a:ext cx="935895" cy="826947"/>
          </a:xfrm>
          <a:prstGeom prst="rect">
            <a:avLst/>
          </a:prstGeom>
          <a:noFill/>
          <a:ln w="9525">
            <a:noFill/>
            <a:miter lim="800000"/>
            <a:headEnd/>
            <a:tailEnd/>
          </a:ln>
          <a:effectLst/>
        </p:spPr>
      </p:pic>
      <p:sp>
        <p:nvSpPr>
          <p:cNvPr id="14" name="Line 47"/>
          <p:cNvSpPr>
            <a:spLocks noChangeShapeType="1"/>
          </p:cNvSpPr>
          <p:nvPr/>
        </p:nvSpPr>
        <p:spPr bwMode="auto">
          <a:xfrm flipV="1">
            <a:off x="3593661" y="3698330"/>
            <a:ext cx="7840" cy="727969"/>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5" name="Line 47"/>
          <p:cNvSpPr>
            <a:spLocks noChangeShapeType="1"/>
          </p:cNvSpPr>
          <p:nvPr/>
        </p:nvSpPr>
        <p:spPr bwMode="auto">
          <a:xfrm flipV="1">
            <a:off x="5064321" y="3690710"/>
            <a:ext cx="7840" cy="727969"/>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6" name="TextBox 15"/>
          <p:cNvSpPr txBox="1"/>
          <p:nvPr/>
        </p:nvSpPr>
        <p:spPr>
          <a:xfrm>
            <a:off x="3342200" y="4551771"/>
            <a:ext cx="689917" cy="263081"/>
          </a:xfrm>
          <a:prstGeom prst="rect">
            <a:avLst/>
          </a:prstGeom>
          <a:noFill/>
        </p:spPr>
        <p:txBody>
          <a:bodyPr wrap="square" rtlCol="0">
            <a:spAutoFit/>
          </a:bodyPr>
          <a:lstStyle/>
          <a:p>
            <a:r>
              <a:rPr lang="en-US" sz="1100" b="1" dirty="0" smtClean="0">
                <a:solidFill>
                  <a:schemeClr val="bg2"/>
                </a:solidFill>
              </a:rPr>
              <a:t>PC-C</a:t>
            </a:r>
            <a:endParaRPr lang="en-US" sz="1100" b="1" dirty="0">
              <a:solidFill>
                <a:schemeClr val="bg2"/>
              </a:solidFill>
            </a:endParaRPr>
          </a:p>
        </p:txBody>
      </p:sp>
      <p:sp>
        <p:nvSpPr>
          <p:cNvPr id="17" name="TextBox 16"/>
          <p:cNvSpPr txBox="1"/>
          <p:nvPr/>
        </p:nvSpPr>
        <p:spPr>
          <a:xfrm>
            <a:off x="4828100" y="4559391"/>
            <a:ext cx="689917" cy="263081"/>
          </a:xfrm>
          <a:prstGeom prst="rect">
            <a:avLst/>
          </a:prstGeom>
          <a:noFill/>
        </p:spPr>
        <p:txBody>
          <a:bodyPr wrap="square" rtlCol="0">
            <a:spAutoFit/>
          </a:bodyPr>
          <a:lstStyle/>
          <a:p>
            <a:r>
              <a:rPr lang="en-US" sz="1100" b="1" dirty="0" smtClean="0">
                <a:solidFill>
                  <a:schemeClr val="bg2"/>
                </a:solidFill>
              </a:rPr>
              <a:t>PC-D</a:t>
            </a:r>
            <a:endParaRPr lang="en-US" sz="1100" b="1" dirty="0">
              <a:solidFill>
                <a:schemeClr val="bg2"/>
              </a:solidFill>
            </a:endParaRPr>
          </a:p>
        </p:txBody>
      </p:sp>
      <p:sp>
        <p:nvSpPr>
          <p:cNvPr id="18" name="TextBox 17"/>
          <p:cNvSpPr txBox="1"/>
          <p:nvPr/>
        </p:nvSpPr>
        <p:spPr>
          <a:xfrm>
            <a:off x="2622305" y="2784126"/>
            <a:ext cx="1483029" cy="232129"/>
          </a:xfrm>
          <a:prstGeom prst="rect">
            <a:avLst/>
          </a:prstGeom>
          <a:noFill/>
        </p:spPr>
        <p:txBody>
          <a:bodyPr wrap="square" rtlCol="0">
            <a:spAutoFit/>
          </a:bodyPr>
          <a:lstStyle/>
          <a:p>
            <a:r>
              <a:rPr lang="en-US" sz="900" b="1" dirty="0" smtClean="0">
                <a:solidFill>
                  <a:schemeClr val="bg2"/>
                </a:solidFill>
              </a:rPr>
              <a:t>2001:DB8:ACAD:A::/64</a:t>
            </a:r>
            <a:endParaRPr lang="en-US" sz="900" b="1" dirty="0">
              <a:solidFill>
                <a:schemeClr val="bg2"/>
              </a:solidFill>
            </a:endParaRPr>
          </a:p>
        </p:txBody>
      </p:sp>
      <p:sp>
        <p:nvSpPr>
          <p:cNvPr id="19" name="TextBox 18"/>
          <p:cNvSpPr txBox="1"/>
          <p:nvPr/>
        </p:nvSpPr>
        <p:spPr>
          <a:xfrm>
            <a:off x="4860680" y="2850801"/>
            <a:ext cx="1483029" cy="232129"/>
          </a:xfrm>
          <a:prstGeom prst="rect">
            <a:avLst/>
          </a:prstGeom>
          <a:noFill/>
        </p:spPr>
        <p:txBody>
          <a:bodyPr wrap="square" rtlCol="0">
            <a:spAutoFit/>
          </a:bodyPr>
          <a:lstStyle/>
          <a:p>
            <a:r>
              <a:rPr lang="en-US" sz="900" b="1" dirty="0" smtClean="0">
                <a:solidFill>
                  <a:schemeClr val="bg2"/>
                </a:solidFill>
              </a:rPr>
              <a:t>2001:DB8:ACAD:B::/64</a:t>
            </a:r>
            <a:endParaRPr lang="en-US" sz="900" b="1" dirty="0">
              <a:solidFill>
                <a:schemeClr val="bg2"/>
              </a:solidFill>
            </a:endParaRPr>
          </a:p>
        </p:txBody>
      </p:sp>
      <p:sp>
        <p:nvSpPr>
          <p:cNvPr id="21" name="TextBox 20"/>
          <p:cNvSpPr txBox="1"/>
          <p:nvPr/>
        </p:nvSpPr>
        <p:spPr>
          <a:xfrm rot="10800000" flipV="1">
            <a:off x="2740879" y="5234540"/>
            <a:ext cx="2482629" cy="247605"/>
          </a:xfrm>
          <a:prstGeom prst="rect">
            <a:avLst/>
          </a:prstGeom>
          <a:noFill/>
        </p:spPr>
        <p:txBody>
          <a:bodyPr wrap="square" rtlCol="0">
            <a:spAutoFit/>
          </a:bodyPr>
          <a:lstStyle/>
          <a:p>
            <a:r>
              <a:rPr lang="en-US" sz="1000" b="1" dirty="0" smtClean="0">
                <a:solidFill>
                  <a:schemeClr val="bg2"/>
                </a:solidFill>
              </a:rPr>
              <a:t>2001:DB8:ACAD:A::1/64</a:t>
            </a:r>
            <a:endParaRPr lang="en-US" sz="1000" b="1" dirty="0">
              <a:solidFill>
                <a:schemeClr val="bg2"/>
              </a:solidFill>
            </a:endParaRPr>
          </a:p>
        </p:txBody>
      </p:sp>
      <p:sp>
        <p:nvSpPr>
          <p:cNvPr id="22" name="TextBox 21"/>
          <p:cNvSpPr txBox="1"/>
          <p:nvPr/>
        </p:nvSpPr>
        <p:spPr>
          <a:xfrm rot="10800000" flipV="1">
            <a:off x="4346795" y="5233157"/>
            <a:ext cx="2482629" cy="247605"/>
          </a:xfrm>
          <a:prstGeom prst="rect">
            <a:avLst/>
          </a:prstGeom>
          <a:noFill/>
        </p:spPr>
        <p:txBody>
          <a:bodyPr wrap="square" rtlCol="0">
            <a:spAutoFit/>
          </a:bodyPr>
          <a:lstStyle/>
          <a:p>
            <a:r>
              <a:rPr lang="en-US" sz="1000" b="1" dirty="0" smtClean="0">
                <a:solidFill>
                  <a:schemeClr val="bg2"/>
                </a:solidFill>
              </a:rPr>
              <a:t>2001:DB8:ACAD:B::1/64</a:t>
            </a:r>
            <a:endParaRPr lang="en-US" sz="1000" b="1" dirty="0">
              <a:solidFill>
                <a:schemeClr val="bg2"/>
              </a:solidFill>
            </a:endParaRPr>
          </a:p>
        </p:txBody>
      </p:sp>
    </p:spTree>
    <p:extLst>
      <p:ext uri="{BB962C8B-B14F-4D97-AF65-F5344CB8AC3E}">
        <p14:creationId xmlns:p14="http://schemas.microsoft.com/office/powerpoint/2010/main" val="379432508"/>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26" y="184565"/>
            <a:ext cx="8588861" cy="838200"/>
          </a:xfrm>
        </p:spPr>
        <p:txBody>
          <a:bodyPr/>
          <a:lstStyle/>
          <a:p>
            <a:pPr algn="ctr"/>
            <a:r>
              <a:rPr lang="en-US" dirty="0" smtClean="0"/>
              <a:t>IPv6 Summarization</a:t>
            </a:r>
            <a:endParaRPr lang="en-US" dirty="0"/>
          </a:p>
        </p:txBody>
      </p:sp>
      <p:sp>
        <p:nvSpPr>
          <p:cNvPr id="3" name="Text Placeholder 2"/>
          <p:cNvSpPr>
            <a:spLocks noGrp="1"/>
          </p:cNvSpPr>
          <p:nvPr>
            <p:ph type="body" sz="quarter" idx="10"/>
          </p:nvPr>
        </p:nvSpPr>
        <p:spPr>
          <a:xfrm>
            <a:off x="228600" y="1344168"/>
            <a:ext cx="8577072" cy="570357"/>
          </a:xfrm>
        </p:spPr>
        <p:txBody>
          <a:bodyPr/>
          <a:lstStyle/>
          <a:p>
            <a:r>
              <a:rPr lang="en-US" sz="2400" dirty="0" smtClean="0"/>
              <a:t>Summarized addresses are based on common bits in the network portion of the address. </a:t>
            </a:r>
          </a:p>
          <a:p>
            <a:r>
              <a:rPr lang="en-US" sz="2400" dirty="0" smtClean="0"/>
              <a:t>The 2001:DB8:ACAD:A::/64  and the </a:t>
            </a:r>
            <a:r>
              <a:rPr lang="en-US" sz="2400" dirty="0"/>
              <a:t>2001:DB8:ACAD:B::/</a:t>
            </a:r>
            <a:r>
              <a:rPr lang="en-US" sz="2400" dirty="0" smtClean="0"/>
              <a:t>64 networks have 63-bits in common.</a:t>
            </a:r>
            <a:endParaRPr lang="en-US" sz="2400" dirty="0"/>
          </a:p>
        </p:txBody>
      </p:sp>
      <p:sp>
        <p:nvSpPr>
          <p:cNvPr id="5" name="TextBox 4"/>
          <p:cNvSpPr txBox="1"/>
          <p:nvPr/>
        </p:nvSpPr>
        <p:spPr>
          <a:xfrm>
            <a:off x="428625" y="3209925"/>
            <a:ext cx="7737824" cy="1631216"/>
          </a:xfrm>
          <a:prstGeom prst="rect">
            <a:avLst/>
          </a:prstGeom>
          <a:noFill/>
        </p:spPr>
        <p:txBody>
          <a:bodyPr wrap="none" rtlCol="0">
            <a:spAutoFit/>
          </a:bodyPr>
          <a:lstStyle/>
          <a:p>
            <a:r>
              <a:rPr lang="en-US" sz="3200" dirty="0" smtClean="0">
                <a:solidFill>
                  <a:schemeClr val="bg2"/>
                </a:solidFill>
              </a:rPr>
              <a:t>2001:DB8:ACAD:</a:t>
            </a:r>
            <a:r>
              <a:rPr lang="en-US" sz="3200" dirty="0" smtClean="0">
                <a:solidFill>
                  <a:srgbClr val="FF0000"/>
                </a:solidFill>
              </a:rPr>
              <a:t>000000000000101</a:t>
            </a:r>
            <a:r>
              <a:rPr lang="en-US" sz="3200" dirty="0" smtClean="0">
                <a:solidFill>
                  <a:schemeClr val="bg2"/>
                </a:solidFill>
              </a:rPr>
              <a:t>0 = A</a:t>
            </a:r>
          </a:p>
          <a:p>
            <a:r>
              <a:rPr lang="en-US" sz="3200" dirty="0" smtClean="0">
                <a:solidFill>
                  <a:schemeClr val="bg2"/>
                </a:solidFill>
              </a:rPr>
              <a:t>2001:DB8:ACAD:</a:t>
            </a:r>
            <a:r>
              <a:rPr lang="en-US" sz="3200" dirty="0" smtClean="0">
                <a:solidFill>
                  <a:srgbClr val="FF0000"/>
                </a:solidFill>
              </a:rPr>
              <a:t>000000000000101</a:t>
            </a:r>
            <a:r>
              <a:rPr lang="en-US" sz="3200" dirty="0" smtClean="0">
                <a:solidFill>
                  <a:schemeClr val="bg2"/>
                </a:solidFill>
              </a:rPr>
              <a:t>1 = B</a:t>
            </a:r>
          </a:p>
          <a:p>
            <a:r>
              <a:rPr lang="en-US" dirty="0" smtClean="0"/>
              <a:t> </a:t>
            </a:r>
            <a:r>
              <a:rPr lang="en-US" dirty="0" smtClean="0">
                <a:solidFill>
                  <a:schemeClr val="tx2"/>
                </a:solidFill>
              </a:rPr>
              <a:t>16-bits  + 16-bits  + 16-bits   +   15-bits = 63 bits </a:t>
            </a:r>
            <a:endParaRPr lang="en-US" dirty="0">
              <a:solidFill>
                <a:schemeClr val="tx2"/>
              </a:solidFill>
            </a:endParaRPr>
          </a:p>
          <a:p>
            <a:endParaRPr lang="en-US" dirty="0"/>
          </a:p>
        </p:txBody>
      </p:sp>
      <p:sp>
        <p:nvSpPr>
          <p:cNvPr id="6" name="TextBox 5"/>
          <p:cNvSpPr txBox="1"/>
          <p:nvPr/>
        </p:nvSpPr>
        <p:spPr>
          <a:xfrm>
            <a:off x="878877" y="4826853"/>
            <a:ext cx="7287572" cy="461665"/>
          </a:xfrm>
          <a:prstGeom prst="rect">
            <a:avLst/>
          </a:prstGeom>
          <a:noFill/>
        </p:spPr>
        <p:txBody>
          <a:bodyPr wrap="none" rtlCol="0">
            <a:spAutoFit/>
          </a:bodyPr>
          <a:lstStyle/>
          <a:p>
            <a:r>
              <a:rPr lang="en-US" sz="2400" dirty="0" smtClean="0"/>
              <a:t>Summary address would be 2001:DB8:ACAD:A::/63</a:t>
            </a:r>
            <a:endParaRPr lang="en-US" sz="2400"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26" y="184565"/>
            <a:ext cx="8588861" cy="838200"/>
          </a:xfrm>
        </p:spPr>
        <p:txBody>
          <a:bodyPr/>
          <a:lstStyle/>
          <a:p>
            <a:pPr algn="ctr"/>
            <a:r>
              <a:rPr lang="en-US" dirty="0" smtClean="0"/>
              <a:t>IPv6 Summarization Configuration</a:t>
            </a:r>
            <a:endParaRPr lang="en-US" dirty="0"/>
          </a:p>
        </p:txBody>
      </p:sp>
      <p:sp>
        <p:nvSpPr>
          <p:cNvPr id="3" name="Text Placeholder 2"/>
          <p:cNvSpPr>
            <a:spLocks noGrp="1"/>
          </p:cNvSpPr>
          <p:nvPr>
            <p:ph type="body" sz="quarter" idx="10"/>
          </p:nvPr>
        </p:nvSpPr>
        <p:spPr/>
        <p:txBody>
          <a:bodyPr/>
          <a:lstStyle/>
          <a:p>
            <a:r>
              <a:rPr lang="en-US" dirty="0" smtClean="0"/>
              <a:t>To advertise a summary address, issue the </a:t>
            </a:r>
            <a:r>
              <a:rPr lang="en-US" b="1" dirty="0" smtClean="0">
                <a:solidFill>
                  <a:schemeClr val="tx2"/>
                </a:solidFill>
              </a:rPr>
              <a:t>ipv6 summary-address </a:t>
            </a:r>
            <a:r>
              <a:rPr lang="en-US" b="1" dirty="0" err="1" smtClean="0">
                <a:solidFill>
                  <a:schemeClr val="tx2"/>
                </a:solidFill>
              </a:rPr>
              <a:t>eigrp</a:t>
            </a:r>
            <a:r>
              <a:rPr lang="en-US" b="1" dirty="0" smtClean="0">
                <a:solidFill>
                  <a:schemeClr val="tx2"/>
                </a:solidFill>
              </a:rPr>
              <a:t> AS address </a:t>
            </a:r>
            <a:r>
              <a:rPr lang="en-US" dirty="0" smtClean="0">
                <a:solidFill>
                  <a:schemeClr val="bg2"/>
                </a:solidFill>
              </a:rPr>
              <a:t>command </a:t>
            </a:r>
            <a:r>
              <a:rPr lang="en-US" dirty="0" smtClean="0"/>
              <a:t>and apply it to an interface where you would like the address to be advertised.</a:t>
            </a:r>
            <a:endParaRPr lang="en-US" dirty="0"/>
          </a:p>
        </p:txBody>
      </p:sp>
      <p:sp>
        <p:nvSpPr>
          <p:cNvPr id="7" name="Rectangle 6"/>
          <p:cNvSpPr/>
          <p:nvPr/>
        </p:nvSpPr>
        <p:spPr>
          <a:xfrm>
            <a:off x="238126" y="2403813"/>
            <a:ext cx="8724899" cy="892552"/>
          </a:xfrm>
          <a:prstGeom prst="rect">
            <a:avLst/>
          </a:prstGeom>
          <a:ln>
            <a:solidFill>
              <a:schemeClr val="bg2"/>
            </a:solidFill>
          </a:ln>
        </p:spPr>
        <p:txBody>
          <a:bodyPr wrap="square">
            <a:spAutoFit/>
          </a:bodyPr>
          <a:lstStyle/>
          <a:p>
            <a:r>
              <a:rPr lang="en-US" sz="1300" dirty="0" smtClean="0">
                <a:solidFill>
                  <a:schemeClr val="bg2"/>
                </a:solidFill>
              </a:rPr>
              <a:t>Branch-3(</a:t>
            </a:r>
            <a:r>
              <a:rPr lang="en-US" sz="1300" dirty="0" err="1" smtClean="0">
                <a:solidFill>
                  <a:schemeClr val="bg2"/>
                </a:solidFill>
              </a:rPr>
              <a:t>config</a:t>
            </a:r>
            <a:r>
              <a:rPr lang="en-US" sz="1300" dirty="0" smtClean="0">
                <a:solidFill>
                  <a:schemeClr val="bg2"/>
                </a:solidFill>
              </a:rPr>
              <a:t>)#</a:t>
            </a:r>
            <a:r>
              <a:rPr lang="en-US" sz="1300" dirty="0" err="1" smtClean="0">
                <a:solidFill>
                  <a:schemeClr val="bg2"/>
                </a:solidFill>
              </a:rPr>
              <a:t>int</a:t>
            </a:r>
            <a:r>
              <a:rPr lang="en-US" sz="1300" dirty="0" smtClean="0">
                <a:solidFill>
                  <a:schemeClr val="bg2"/>
                </a:solidFill>
              </a:rPr>
              <a:t> s0/0/1</a:t>
            </a:r>
          </a:p>
          <a:p>
            <a:r>
              <a:rPr lang="en-US" sz="1300" dirty="0">
                <a:solidFill>
                  <a:schemeClr val="bg2"/>
                </a:solidFill>
              </a:rPr>
              <a:t>Branch-3(</a:t>
            </a:r>
            <a:r>
              <a:rPr lang="en-US" sz="1300" dirty="0" err="1">
                <a:solidFill>
                  <a:schemeClr val="bg2"/>
                </a:solidFill>
              </a:rPr>
              <a:t>config</a:t>
            </a:r>
            <a:r>
              <a:rPr lang="en-US" sz="1300" dirty="0">
                <a:solidFill>
                  <a:schemeClr val="bg2"/>
                </a:solidFill>
              </a:rPr>
              <a:t>-if</a:t>
            </a:r>
            <a:r>
              <a:rPr lang="en-US" sz="1300" dirty="0" smtClean="0">
                <a:solidFill>
                  <a:schemeClr val="bg2"/>
                </a:solidFill>
              </a:rPr>
              <a:t>)#ipv6 summary-address </a:t>
            </a:r>
            <a:r>
              <a:rPr lang="en-US" sz="1300" dirty="0" err="1" smtClean="0">
                <a:solidFill>
                  <a:schemeClr val="bg2"/>
                </a:solidFill>
              </a:rPr>
              <a:t>eigrp</a:t>
            </a:r>
            <a:r>
              <a:rPr lang="en-US" sz="1300" dirty="0" smtClean="0">
                <a:solidFill>
                  <a:schemeClr val="bg2"/>
                </a:solidFill>
              </a:rPr>
              <a:t> 100 2001:DB8:ACAD:A::/63 5</a:t>
            </a:r>
          </a:p>
          <a:p>
            <a:r>
              <a:rPr lang="en-US" sz="1300" dirty="0">
                <a:solidFill>
                  <a:schemeClr val="bg2"/>
                </a:solidFill>
              </a:rPr>
              <a:t>Branch-3(</a:t>
            </a:r>
            <a:r>
              <a:rPr lang="en-US" sz="1300" dirty="0" err="1">
                <a:solidFill>
                  <a:schemeClr val="bg2"/>
                </a:solidFill>
              </a:rPr>
              <a:t>config</a:t>
            </a:r>
            <a:r>
              <a:rPr lang="en-US" sz="1300" dirty="0">
                <a:solidFill>
                  <a:schemeClr val="bg2"/>
                </a:solidFill>
              </a:rPr>
              <a:t>-if</a:t>
            </a:r>
            <a:r>
              <a:rPr lang="en-US" sz="1300" dirty="0" smtClean="0">
                <a:solidFill>
                  <a:schemeClr val="bg2"/>
                </a:solidFill>
              </a:rPr>
              <a:t>)#</a:t>
            </a:r>
          </a:p>
          <a:p>
            <a:r>
              <a:rPr lang="en-US" sz="1300" dirty="0" smtClean="0">
                <a:solidFill>
                  <a:schemeClr val="bg2"/>
                </a:solidFill>
              </a:rPr>
              <a:t>%DUAL-5-NBRCHANGE: IPv6-EIGRP 100: Neighbor FE80::290:CFF:FE90:3E02 (Serial0/0/1) is up: new adjacency</a:t>
            </a:r>
            <a:endParaRPr lang="en-US" sz="1300" dirty="0">
              <a:solidFill>
                <a:schemeClr val="bg2"/>
              </a:solidFill>
            </a:endParaRPr>
          </a:p>
        </p:txBody>
      </p:sp>
      <p:sp>
        <p:nvSpPr>
          <p:cNvPr id="4" name="Rounded Rectangle 3"/>
          <p:cNvSpPr/>
          <p:nvPr/>
        </p:nvSpPr>
        <p:spPr>
          <a:xfrm>
            <a:off x="2357438" y="4308475"/>
            <a:ext cx="2909887" cy="400050"/>
          </a:xfrm>
          <a:prstGeom prst="round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9" name="Rectangle 8"/>
          <p:cNvSpPr/>
          <p:nvPr/>
        </p:nvSpPr>
        <p:spPr>
          <a:xfrm>
            <a:off x="2357438" y="3554363"/>
            <a:ext cx="4572000" cy="1938992"/>
          </a:xfrm>
          <a:prstGeom prst="rect">
            <a:avLst/>
          </a:prstGeom>
          <a:ln>
            <a:solidFill>
              <a:schemeClr val="bg2"/>
            </a:solidFill>
          </a:ln>
        </p:spPr>
        <p:txBody>
          <a:bodyPr>
            <a:spAutoFit/>
          </a:bodyPr>
          <a:lstStyle/>
          <a:p>
            <a:r>
              <a:rPr lang="en-US" sz="1200" dirty="0" smtClean="0">
                <a:solidFill>
                  <a:schemeClr val="bg2"/>
                </a:solidFill>
              </a:rPr>
              <a:t>Branch-2#show </a:t>
            </a:r>
            <a:r>
              <a:rPr lang="en-US" sz="1200" dirty="0">
                <a:solidFill>
                  <a:schemeClr val="bg2"/>
                </a:solidFill>
              </a:rPr>
              <a:t>ipv6 route</a:t>
            </a:r>
          </a:p>
          <a:p>
            <a:r>
              <a:rPr lang="en-US" sz="1200" b="1" dirty="0">
                <a:solidFill>
                  <a:schemeClr val="bg2"/>
                </a:solidFill>
              </a:rPr>
              <a:t> (Output Omitted)</a:t>
            </a:r>
          </a:p>
          <a:p>
            <a:r>
              <a:rPr lang="en-US" sz="1200" dirty="0">
                <a:solidFill>
                  <a:schemeClr val="bg2"/>
                </a:solidFill>
              </a:rPr>
              <a:t>IPv6 Routing Table - 9 entries</a:t>
            </a:r>
          </a:p>
          <a:p>
            <a:r>
              <a:rPr lang="en-US" sz="1200" dirty="0">
                <a:solidFill>
                  <a:schemeClr val="bg2"/>
                </a:solidFill>
              </a:rPr>
              <a:t>C - Connected, L – Local, </a:t>
            </a:r>
            <a:r>
              <a:rPr lang="pt-BR" sz="1200" dirty="0">
                <a:solidFill>
                  <a:schemeClr val="bg2"/>
                </a:solidFill>
              </a:rPr>
              <a:t>D - EIGRP, EX - EIGRP external</a:t>
            </a:r>
            <a:endParaRPr lang="en-US" sz="1200" dirty="0">
              <a:solidFill>
                <a:schemeClr val="bg2"/>
              </a:solidFill>
            </a:endParaRPr>
          </a:p>
          <a:p>
            <a:r>
              <a:rPr lang="en-US" sz="1200" dirty="0">
                <a:solidFill>
                  <a:schemeClr val="bg2"/>
                </a:solidFill>
              </a:rPr>
              <a:t>D   </a:t>
            </a:r>
            <a:r>
              <a:rPr lang="en-US" sz="1200" dirty="0" smtClean="0">
                <a:solidFill>
                  <a:schemeClr val="bg2"/>
                </a:solidFill>
              </a:rPr>
              <a:t>2001:DB8:ACAD:A::/63 [/2170112</a:t>
            </a:r>
            <a:r>
              <a:rPr lang="en-US" sz="1200" dirty="0">
                <a:solidFill>
                  <a:schemeClr val="bg2"/>
                </a:solidFill>
              </a:rPr>
              <a:t>]</a:t>
            </a:r>
          </a:p>
          <a:p>
            <a:r>
              <a:rPr lang="en-US" sz="1200" dirty="0">
                <a:solidFill>
                  <a:schemeClr val="bg2"/>
                </a:solidFill>
              </a:rPr>
              <a:t>     via FE80</a:t>
            </a:r>
            <a:r>
              <a:rPr lang="en-US" sz="1200" dirty="0" smtClean="0">
                <a:solidFill>
                  <a:schemeClr val="bg2"/>
                </a:solidFill>
              </a:rPr>
              <a:t>::3, Serial0/0/1</a:t>
            </a:r>
          </a:p>
          <a:p>
            <a:r>
              <a:rPr lang="en-US" sz="1200" dirty="0" smtClean="0">
                <a:solidFill>
                  <a:schemeClr val="bg2"/>
                </a:solidFill>
              </a:rPr>
              <a:t>D   2001:DB8:ACAD:C::/</a:t>
            </a:r>
            <a:r>
              <a:rPr lang="en-US" sz="1200" dirty="0">
                <a:solidFill>
                  <a:schemeClr val="bg2"/>
                </a:solidFill>
              </a:rPr>
              <a:t>64 [90/2170112]</a:t>
            </a:r>
          </a:p>
          <a:p>
            <a:r>
              <a:rPr lang="en-US" sz="1200" dirty="0">
                <a:solidFill>
                  <a:schemeClr val="bg2"/>
                </a:solidFill>
              </a:rPr>
              <a:t>     via FE80</a:t>
            </a:r>
            <a:r>
              <a:rPr lang="en-US" sz="1200" dirty="0" smtClean="0">
                <a:solidFill>
                  <a:schemeClr val="bg2"/>
                </a:solidFill>
              </a:rPr>
              <a:t>::1, Serial0/0/0</a:t>
            </a:r>
            <a:endParaRPr lang="en-US" sz="1200" dirty="0">
              <a:solidFill>
                <a:schemeClr val="bg2"/>
              </a:solidFill>
            </a:endParaRPr>
          </a:p>
          <a:p>
            <a:r>
              <a:rPr lang="en-US" sz="1200" dirty="0">
                <a:solidFill>
                  <a:schemeClr val="bg2"/>
                </a:solidFill>
              </a:rPr>
              <a:t>D   </a:t>
            </a:r>
            <a:r>
              <a:rPr lang="en-US" sz="1200" dirty="0" smtClean="0">
                <a:solidFill>
                  <a:schemeClr val="bg2"/>
                </a:solidFill>
              </a:rPr>
              <a:t>2001:DB8:ACAD:D::/</a:t>
            </a:r>
            <a:r>
              <a:rPr lang="en-US" sz="1200" dirty="0">
                <a:solidFill>
                  <a:schemeClr val="bg2"/>
                </a:solidFill>
              </a:rPr>
              <a:t>64 [90/2170112]</a:t>
            </a:r>
          </a:p>
          <a:p>
            <a:r>
              <a:rPr lang="en-US" sz="1200" dirty="0">
                <a:solidFill>
                  <a:schemeClr val="bg2"/>
                </a:solidFill>
              </a:rPr>
              <a:t>     via FE80</a:t>
            </a:r>
            <a:r>
              <a:rPr lang="en-US" sz="1200" dirty="0" smtClean="0">
                <a:solidFill>
                  <a:schemeClr val="bg2"/>
                </a:solidFill>
              </a:rPr>
              <a:t>::1, Serial0/0/0</a:t>
            </a:r>
            <a:endParaRPr lang="en-US" sz="1200" dirty="0">
              <a:solidFill>
                <a:schemeClr val="bg2"/>
              </a:solidFill>
            </a:endParaRPr>
          </a:p>
        </p:txBody>
      </p:sp>
    </p:spTree>
    <p:extLst>
      <p:ext uri="{BB962C8B-B14F-4D97-AF65-F5344CB8AC3E}">
        <p14:creationId xmlns:p14="http://schemas.microsoft.com/office/powerpoint/2010/main" val="3684071629"/>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13115"/>
            <a:ext cx="8588861" cy="838200"/>
          </a:xfrm>
        </p:spPr>
        <p:txBody>
          <a:bodyPr/>
          <a:lstStyle/>
          <a:p>
            <a:pPr algn="ctr"/>
            <a:r>
              <a:rPr dirty="0" smtClean="0"/>
              <a:t>Configuring IPv6 Default Route</a:t>
            </a:r>
            <a:endParaRPr lang="en-US" dirty="0"/>
          </a:p>
        </p:txBody>
      </p:sp>
      <p:sp>
        <p:nvSpPr>
          <p:cNvPr id="3" name="Freeform 9"/>
          <p:cNvSpPr>
            <a:spLocks/>
          </p:cNvSpPr>
          <p:nvPr/>
        </p:nvSpPr>
        <p:spPr bwMode="auto">
          <a:xfrm rot="3262515" flipV="1">
            <a:off x="4880548" y="2661850"/>
            <a:ext cx="993400" cy="189487"/>
          </a:xfrm>
          <a:custGeom>
            <a:avLst/>
            <a:gdLst>
              <a:gd name="T0" fmla="*/ 0 w 2017"/>
              <a:gd name="T1" fmla="*/ 0 h 97"/>
              <a:gd name="T2" fmla="*/ 1008 w 2017"/>
              <a:gd name="T3" fmla="*/ 0 h 97"/>
              <a:gd name="T4" fmla="*/ 912 w 2017"/>
              <a:gd name="T5" fmla="*/ 96 h 97"/>
              <a:gd name="T6" fmla="*/ 2016 w 2017"/>
              <a:gd name="T7" fmla="*/ 96 h 97"/>
            </a:gdLst>
            <a:ahLst/>
            <a:cxnLst>
              <a:cxn ang="0">
                <a:pos x="T0" y="T1"/>
              </a:cxn>
              <a:cxn ang="0">
                <a:pos x="T2" y="T3"/>
              </a:cxn>
              <a:cxn ang="0">
                <a:pos x="T4" y="T5"/>
              </a:cxn>
              <a:cxn ang="0">
                <a:pos x="T6" y="T7"/>
              </a:cxn>
            </a:cxnLst>
            <a:rect l="0" t="0" r="r" b="b"/>
            <a:pathLst>
              <a:path w="2017" h="97">
                <a:moveTo>
                  <a:pt x="0" y="0"/>
                </a:moveTo>
                <a:lnTo>
                  <a:pt x="1008" y="0"/>
                </a:lnTo>
                <a:lnTo>
                  <a:pt x="912" y="96"/>
                </a:lnTo>
                <a:lnTo>
                  <a:pt x="2016" y="96"/>
                </a:lnTo>
              </a:path>
            </a:pathLst>
          </a:custGeom>
          <a:noFill/>
          <a:ln w="25400" cap="rnd" cmpd="sng">
            <a:solidFill>
              <a:srgbClr val="CF0E30"/>
            </a:solidFill>
            <a:prstDash val="solid"/>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pic>
        <p:nvPicPr>
          <p:cNvPr id="4"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80158" y="1993301"/>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87573" y="3056926"/>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59538" y="4181511"/>
            <a:ext cx="907668"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45856" y="4179924"/>
            <a:ext cx="907668"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4229581" y="2239278"/>
            <a:ext cx="753540" cy="276999"/>
          </a:xfrm>
          <a:prstGeom prst="rect">
            <a:avLst/>
          </a:prstGeom>
          <a:noFill/>
        </p:spPr>
        <p:txBody>
          <a:bodyPr wrap="none" rtlCol="0">
            <a:spAutoFit/>
          </a:bodyPr>
          <a:lstStyle/>
          <a:p>
            <a:r>
              <a:rPr lang="en-US" sz="1200" b="1" dirty="0" smtClean="0">
                <a:solidFill>
                  <a:schemeClr val="bg1"/>
                </a:solidFill>
              </a:rPr>
              <a:t>Branch-2</a:t>
            </a:r>
            <a:endParaRPr lang="en-US" sz="1200" b="1" dirty="0">
              <a:solidFill>
                <a:schemeClr val="bg1"/>
              </a:solidFill>
            </a:endParaRPr>
          </a:p>
        </p:txBody>
      </p:sp>
      <p:sp>
        <p:nvSpPr>
          <p:cNvPr id="11" name="TextBox 10"/>
          <p:cNvSpPr txBox="1"/>
          <p:nvPr/>
        </p:nvSpPr>
        <p:spPr>
          <a:xfrm rot="10800000" flipV="1">
            <a:off x="1225574" y="6068203"/>
            <a:ext cx="2412975" cy="246221"/>
          </a:xfrm>
          <a:prstGeom prst="rect">
            <a:avLst/>
          </a:prstGeom>
          <a:noFill/>
        </p:spPr>
        <p:txBody>
          <a:bodyPr wrap="square" rtlCol="0">
            <a:spAutoFit/>
          </a:bodyPr>
          <a:lstStyle/>
          <a:p>
            <a:r>
              <a:rPr lang="en-US" sz="1000" b="1" dirty="0" smtClean="0">
                <a:solidFill>
                  <a:schemeClr val="bg2"/>
                </a:solidFill>
              </a:rPr>
              <a:t>2001:DB8:ACAD:C::1/64</a:t>
            </a:r>
            <a:endParaRPr lang="en-US" sz="1000" b="1" dirty="0">
              <a:solidFill>
                <a:schemeClr val="bg2"/>
              </a:solidFill>
            </a:endParaRPr>
          </a:p>
        </p:txBody>
      </p:sp>
      <p:sp>
        <p:nvSpPr>
          <p:cNvPr id="12" name="Line 47"/>
          <p:cNvSpPr>
            <a:spLocks noChangeShapeType="1"/>
          </p:cNvSpPr>
          <p:nvPr/>
        </p:nvSpPr>
        <p:spPr bwMode="auto">
          <a:xfrm flipH="1">
            <a:off x="2277697" y="3581400"/>
            <a:ext cx="566468" cy="601301"/>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3" name="Line 47"/>
          <p:cNvSpPr>
            <a:spLocks noChangeShapeType="1"/>
          </p:cNvSpPr>
          <p:nvPr/>
        </p:nvSpPr>
        <p:spPr bwMode="auto">
          <a:xfrm flipH="1" flipV="1">
            <a:off x="3301365" y="3604260"/>
            <a:ext cx="394541" cy="584871"/>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4" name="TextBox 13"/>
          <p:cNvSpPr txBox="1"/>
          <p:nvPr/>
        </p:nvSpPr>
        <p:spPr>
          <a:xfrm>
            <a:off x="2135458" y="2734505"/>
            <a:ext cx="1492716" cy="246221"/>
          </a:xfrm>
          <a:prstGeom prst="rect">
            <a:avLst/>
          </a:prstGeom>
          <a:noFill/>
        </p:spPr>
        <p:txBody>
          <a:bodyPr wrap="none" rtlCol="0">
            <a:spAutoFit/>
          </a:bodyPr>
          <a:lstStyle/>
          <a:p>
            <a:r>
              <a:rPr lang="en-US" sz="1000" b="1" dirty="0" smtClean="0">
                <a:solidFill>
                  <a:schemeClr val="bg2"/>
                </a:solidFill>
              </a:rPr>
              <a:t>2001:DB8:CAFE::/127</a:t>
            </a:r>
            <a:endParaRPr lang="en-US" sz="1000" b="1" dirty="0">
              <a:solidFill>
                <a:schemeClr val="bg2"/>
              </a:solidFill>
            </a:endParaRPr>
          </a:p>
        </p:txBody>
      </p:sp>
      <p:sp>
        <p:nvSpPr>
          <p:cNvPr id="15" name="TextBox 14"/>
          <p:cNvSpPr txBox="1"/>
          <p:nvPr/>
        </p:nvSpPr>
        <p:spPr>
          <a:xfrm>
            <a:off x="1006035" y="3640650"/>
            <a:ext cx="1441420" cy="230832"/>
          </a:xfrm>
          <a:prstGeom prst="rect">
            <a:avLst/>
          </a:prstGeom>
          <a:noFill/>
        </p:spPr>
        <p:txBody>
          <a:bodyPr wrap="none" rtlCol="0">
            <a:spAutoFit/>
          </a:bodyPr>
          <a:lstStyle/>
          <a:p>
            <a:r>
              <a:rPr lang="en-US" sz="900" b="1" dirty="0" smtClean="0">
                <a:solidFill>
                  <a:schemeClr val="bg2"/>
                </a:solidFill>
              </a:rPr>
              <a:t>2001:DB8:ACAD:C::/64</a:t>
            </a:r>
            <a:endParaRPr lang="en-US" sz="900" b="1" dirty="0">
              <a:solidFill>
                <a:schemeClr val="bg2"/>
              </a:solidFill>
            </a:endParaRPr>
          </a:p>
        </p:txBody>
      </p:sp>
      <p:sp>
        <p:nvSpPr>
          <p:cNvPr id="16" name="TextBox 15"/>
          <p:cNvSpPr txBox="1"/>
          <p:nvPr/>
        </p:nvSpPr>
        <p:spPr>
          <a:xfrm>
            <a:off x="3707083" y="2321755"/>
            <a:ext cx="551754" cy="246221"/>
          </a:xfrm>
          <a:prstGeom prst="rect">
            <a:avLst/>
          </a:prstGeom>
          <a:noFill/>
        </p:spPr>
        <p:txBody>
          <a:bodyPr wrap="none" rtlCol="0">
            <a:spAutoFit/>
          </a:bodyPr>
          <a:lstStyle/>
          <a:p>
            <a:r>
              <a:rPr lang="en-US" sz="1000" b="1" dirty="0" smtClean="0">
                <a:solidFill>
                  <a:schemeClr val="bg2"/>
                </a:solidFill>
              </a:rPr>
              <a:t>S0/0/0</a:t>
            </a:r>
            <a:endParaRPr lang="en-US" sz="1000" b="1" dirty="0">
              <a:solidFill>
                <a:schemeClr val="bg2"/>
              </a:solidFill>
            </a:endParaRPr>
          </a:p>
        </p:txBody>
      </p:sp>
      <p:sp>
        <p:nvSpPr>
          <p:cNvPr id="17" name="TextBox 16"/>
          <p:cNvSpPr txBox="1"/>
          <p:nvPr/>
        </p:nvSpPr>
        <p:spPr>
          <a:xfrm>
            <a:off x="5014502" y="2315405"/>
            <a:ext cx="551754" cy="246221"/>
          </a:xfrm>
          <a:prstGeom prst="rect">
            <a:avLst/>
          </a:prstGeom>
          <a:noFill/>
        </p:spPr>
        <p:txBody>
          <a:bodyPr wrap="none" rtlCol="0">
            <a:spAutoFit/>
          </a:bodyPr>
          <a:lstStyle/>
          <a:p>
            <a:r>
              <a:rPr lang="en-US" sz="1000" b="1" dirty="0" smtClean="0">
                <a:solidFill>
                  <a:schemeClr val="bg2"/>
                </a:solidFill>
              </a:rPr>
              <a:t>S0/0/1</a:t>
            </a:r>
            <a:endParaRPr lang="en-US" sz="1000" b="1" dirty="0">
              <a:solidFill>
                <a:schemeClr val="bg2"/>
              </a:solidFill>
            </a:endParaRPr>
          </a:p>
        </p:txBody>
      </p:sp>
      <p:sp>
        <p:nvSpPr>
          <p:cNvPr id="20" name="TextBox 19"/>
          <p:cNvSpPr txBox="1"/>
          <p:nvPr/>
        </p:nvSpPr>
        <p:spPr>
          <a:xfrm>
            <a:off x="5759023" y="3330579"/>
            <a:ext cx="849913" cy="276999"/>
          </a:xfrm>
          <a:prstGeom prst="rect">
            <a:avLst/>
          </a:prstGeom>
          <a:noFill/>
        </p:spPr>
        <p:txBody>
          <a:bodyPr wrap="none" rtlCol="0">
            <a:spAutoFit/>
          </a:bodyPr>
          <a:lstStyle/>
          <a:p>
            <a:r>
              <a:rPr lang="en-US" sz="1200" b="1" dirty="0" smtClean="0">
                <a:solidFill>
                  <a:schemeClr val="bg1"/>
                </a:solidFill>
              </a:rPr>
              <a:t>Branch-3</a:t>
            </a:r>
            <a:endParaRPr lang="en-US" sz="1200" b="1" dirty="0">
              <a:solidFill>
                <a:schemeClr val="bg1"/>
              </a:solidFill>
            </a:endParaRPr>
          </a:p>
        </p:txBody>
      </p:sp>
      <p:sp>
        <p:nvSpPr>
          <p:cNvPr id="21" name="TextBox 20"/>
          <p:cNvSpPr txBox="1"/>
          <p:nvPr/>
        </p:nvSpPr>
        <p:spPr>
          <a:xfrm>
            <a:off x="1940495" y="4330871"/>
            <a:ext cx="372218" cy="276999"/>
          </a:xfrm>
          <a:prstGeom prst="rect">
            <a:avLst/>
          </a:prstGeom>
          <a:noFill/>
        </p:spPr>
        <p:txBody>
          <a:bodyPr wrap="none" rtlCol="0">
            <a:spAutoFit/>
          </a:bodyPr>
          <a:lstStyle/>
          <a:p>
            <a:r>
              <a:rPr lang="en-US" sz="1200" b="1" dirty="0" smtClean="0">
                <a:solidFill>
                  <a:schemeClr val="bg1"/>
                </a:solidFill>
              </a:rPr>
              <a:t>S1</a:t>
            </a:r>
            <a:endParaRPr lang="en-US" sz="1200" b="1" dirty="0">
              <a:solidFill>
                <a:schemeClr val="bg1"/>
              </a:solidFill>
            </a:endParaRPr>
          </a:p>
        </p:txBody>
      </p:sp>
      <p:sp>
        <p:nvSpPr>
          <p:cNvPr id="22" name="TextBox 21"/>
          <p:cNvSpPr txBox="1"/>
          <p:nvPr/>
        </p:nvSpPr>
        <p:spPr>
          <a:xfrm>
            <a:off x="3413078" y="4333911"/>
            <a:ext cx="372218" cy="276999"/>
          </a:xfrm>
          <a:prstGeom prst="rect">
            <a:avLst/>
          </a:prstGeom>
          <a:noFill/>
        </p:spPr>
        <p:txBody>
          <a:bodyPr wrap="none" rtlCol="0">
            <a:spAutoFit/>
          </a:bodyPr>
          <a:lstStyle/>
          <a:p>
            <a:r>
              <a:rPr lang="en-US" sz="1200" b="1" dirty="0" smtClean="0">
                <a:solidFill>
                  <a:schemeClr val="bg1"/>
                </a:solidFill>
              </a:rPr>
              <a:t>S2</a:t>
            </a:r>
            <a:endParaRPr lang="en-US" sz="1200" b="1" dirty="0">
              <a:solidFill>
                <a:schemeClr val="bg1"/>
              </a:solidFill>
            </a:endParaRPr>
          </a:p>
        </p:txBody>
      </p:sp>
      <p:pic>
        <p:nvPicPr>
          <p:cNvPr id="23"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36398" y="3089311"/>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TextBox 23"/>
          <p:cNvSpPr txBox="1"/>
          <p:nvPr/>
        </p:nvSpPr>
        <p:spPr>
          <a:xfrm>
            <a:off x="2707848" y="3362964"/>
            <a:ext cx="753540" cy="276999"/>
          </a:xfrm>
          <a:prstGeom prst="rect">
            <a:avLst/>
          </a:prstGeom>
          <a:noFill/>
        </p:spPr>
        <p:txBody>
          <a:bodyPr wrap="none" rtlCol="0">
            <a:spAutoFit/>
          </a:bodyPr>
          <a:lstStyle/>
          <a:p>
            <a:r>
              <a:rPr lang="en-US" sz="1200" b="1" dirty="0" smtClean="0">
                <a:solidFill>
                  <a:schemeClr val="bg1"/>
                </a:solidFill>
              </a:rPr>
              <a:t>Branch-1</a:t>
            </a:r>
            <a:endParaRPr lang="en-US" sz="1200" b="1" dirty="0">
              <a:solidFill>
                <a:schemeClr val="bg1"/>
              </a:solidFill>
            </a:endParaRPr>
          </a:p>
        </p:txBody>
      </p:sp>
      <p:sp>
        <p:nvSpPr>
          <p:cNvPr id="25" name="Freeform 9"/>
          <p:cNvSpPr>
            <a:spLocks/>
          </p:cNvSpPr>
          <p:nvPr/>
        </p:nvSpPr>
        <p:spPr bwMode="auto">
          <a:xfrm rot="18445216">
            <a:off x="3357743" y="2717609"/>
            <a:ext cx="1018814" cy="155955"/>
          </a:xfrm>
          <a:custGeom>
            <a:avLst/>
            <a:gdLst>
              <a:gd name="T0" fmla="*/ 0 w 2017"/>
              <a:gd name="T1" fmla="*/ 0 h 97"/>
              <a:gd name="T2" fmla="*/ 1008 w 2017"/>
              <a:gd name="T3" fmla="*/ 0 h 97"/>
              <a:gd name="T4" fmla="*/ 912 w 2017"/>
              <a:gd name="T5" fmla="*/ 96 h 97"/>
              <a:gd name="T6" fmla="*/ 2016 w 2017"/>
              <a:gd name="T7" fmla="*/ 96 h 97"/>
            </a:gdLst>
            <a:ahLst/>
            <a:cxnLst>
              <a:cxn ang="0">
                <a:pos x="T0" y="T1"/>
              </a:cxn>
              <a:cxn ang="0">
                <a:pos x="T2" y="T3"/>
              </a:cxn>
              <a:cxn ang="0">
                <a:pos x="T4" y="T5"/>
              </a:cxn>
              <a:cxn ang="0">
                <a:pos x="T6" y="T7"/>
              </a:cxn>
            </a:cxnLst>
            <a:rect l="0" t="0" r="r" b="b"/>
            <a:pathLst>
              <a:path w="2017" h="97">
                <a:moveTo>
                  <a:pt x="0" y="0"/>
                </a:moveTo>
                <a:lnTo>
                  <a:pt x="1008" y="0"/>
                </a:lnTo>
                <a:lnTo>
                  <a:pt x="912" y="96"/>
                </a:lnTo>
                <a:lnTo>
                  <a:pt x="2016" y="96"/>
                </a:lnTo>
              </a:path>
            </a:pathLst>
          </a:custGeom>
          <a:noFill/>
          <a:ln w="25400" cap="rnd" cmpd="sng">
            <a:solidFill>
              <a:srgbClr val="CF0E30"/>
            </a:solidFill>
            <a:prstDash val="solid"/>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pic>
        <p:nvPicPr>
          <p:cNvPr id="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99613" y="4161826"/>
            <a:ext cx="907668"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47831" y="4160239"/>
            <a:ext cx="907668"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Line 47"/>
          <p:cNvSpPr>
            <a:spLocks noChangeShapeType="1"/>
          </p:cNvSpPr>
          <p:nvPr/>
        </p:nvSpPr>
        <p:spPr bwMode="auto">
          <a:xfrm flipH="1">
            <a:off x="5417772" y="3541395"/>
            <a:ext cx="480108" cy="621621"/>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29" name="Line 47"/>
          <p:cNvSpPr>
            <a:spLocks noChangeShapeType="1"/>
          </p:cNvSpPr>
          <p:nvPr/>
        </p:nvSpPr>
        <p:spPr bwMode="auto">
          <a:xfrm flipH="1" flipV="1">
            <a:off x="6377939" y="3533774"/>
            <a:ext cx="458041" cy="635671"/>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0" name="TextBox 29"/>
          <p:cNvSpPr txBox="1"/>
          <p:nvPr/>
        </p:nvSpPr>
        <p:spPr>
          <a:xfrm>
            <a:off x="5668205" y="2693230"/>
            <a:ext cx="1563248" cy="246221"/>
          </a:xfrm>
          <a:prstGeom prst="rect">
            <a:avLst/>
          </a:prstGeom>
          <a:noFill/>
        </p:spPr>
        <p:txBody>
          <a:bodyPr wrap="none" rtlCol="0">
            <a:spAutoFit/>
          </a:bodyPr>
          <a:lstStyle/>
          <a:p>
            <a:r>
              <a:rPr lang="en-US" sz="1000" b="1" dirty="0" smtClean="0">
                <a:solidFill>
                  <a:schemeClr val="bg2"/>
                </a:solidFill>
              </a:rPr>
              <a:t>2001:DB8:CAFE::2/127</a:t>
            </a:r>
            <a:endParaRPr lang="en-US" sz="1000" b="1" dirty="0">
              <a:solidFill>
                <a:schemeClr val="bg2"/>
              </a:solidFill>
            </a:endParaRPr>
          </a:p>
        </p:txBody>
      </p:sp>
      <p:sp>
        <p:nvSpPr>
          <p:cNvPr id="31" name="TextBox 30"/>
          <p:cNvSpPr txBox="1"/>
          <p:nvPr/>
        </p:nvSpPr>
        <p:spPr>
          <a:xfrm>
            <a:off x="5093270" y="4311186"/>
            <a:ext cx="372218" cy="276999"/>
          </a:xfrm>
          <a:prstGeom prst="rect">
            <a:avLst/>
          </a:prstGeom>
          <a:noFill/>
        </p:spPr>
        <p:txBody>
          <a:bodyPr wrap="none" rtlCol="0">
            <a:spAutoFit/>
          </a:bodyPr>
          <a:lstStyle/>
          <a:p>
            <a:r>
              <a:rPr lang="en-US" sz="1200" b="1" dirty="0" smtClean="0">
                <a:solidFill>
                  <a:schemeClr val="bg1"/>
                </a:solidFill>
              </a:rPr>
              <a:t>S3</a:t>
            </a:r>
            <a:endParaRPr lang="en-US" sz="1200" b="1" dirty="0">
              <a:solidFill>
                <a:schemeClr val="bg1"/>
              </a:solidFill>
            </a:endParaRPr>
          </a:p>
        </p:txBody>
      </p:sp>
      <p:sp>
        <p:nvSpPr>
          <p:cNvPr id="32" name="TextBox 31"/>
          <p:cNvSpPr txBox="1"/>
          <p:nvPr/>
        </p:nvSpPr>
        <p:spPr>
          <a:xfrm>
            <a:off x="6583633" y="4314226"/>
            <a:ext cx="372218" cy="276999"/>
          </a:xfrm>
          <a:prstGeom prst="rect">
            <a:avLst/>
          </a:prstGeom>
          <a:noFill/>
        </p:spPr>
        <p:txBody>
          <a:bodyPr wrap="none" rtlCol="0">
            <a:spAutoFit/>
          </a:bodyPr>
          <a:lstStyle/>
          <a:p>
            <a:r>
              <a:rPr lang="en-US" sz="1200" b="1" dirty="0" smtClean="0">
                <a:solidFill>
                  <a:schemeClr val="bg1"/>
                </a:solidFill>
              </a:rPr>
              <a:t>S4</a:t>
            </a:r>
            <a:endParaRPr lang="en-US" sz="1200" b="1" dirty="0">
              <a:solidFill>
                <a:schemeClr val="bg1"/>
              </a:solidFill>
            </a:endParaRPr>
          </a:p>
        </p:txBody>
      </p:sp>
      <p:pic>
        <p:nvPicPr>
          <p:cNvPr id="34" name="Picture 34"/>
          <p:cNvPicPr>
            <a:picLocks noChangeArrowheads="1"/>
          </p:cNvPicPr>
          <p:nvPr/>
        </p:nvPicPr>
        <p:blipFill>
          <a:blip r:embed="rId5" cstate="print"/>
          <a:srcRect/>
          <a:stretch>
            <a:fillRect/>
          </a:stretch>
        </p:blipFill>
        <p:spPr bwMode="auto">
          <a:xfrm>
            <a:off x="1707833" y="5263515"/>
            <a:ext cx="909637" cy="822325"/>
          </a:xfrm>
          <a:prstGeom prst="rect">
            <a:avLst/>
          </a:prstGeom>
          <a:noFill/>
          <a:ln w="9525">
            <a:noFill/>
            <a:miter lim="800000"/>
            <a:headEnd/>
            <a:tailEnd/>
          </a:ln>
          <a:effectLst/>
        </p:spPr>
      </p:pic>
      <p:pic>
        <p:nvPicPr>
          <p:cNvPr id="35" name="Picture 34"/>
          <p:cNvPicPr>
            <a:picLocks noChangeArrowheads="1"/>
          </p:cNvPicPr>
          <p:nvPr/>
        </p:nvPicPr>
        <p:blipFill>
          <a:blip r:embed="rId5" cstate="print"/>
          <a:srcRect/>
          <a:stretch>
            <a:fillRect/>
          </a:stretch>
        </p:blipFill>
        <p:spPr bwMode="auto">
          <a:xfrm>
            <a:off x="3208973" y="5263515"/>
            <a:ext cx="909637" cy="822325"/>
          </a:xfrm>
          <a:prstGeom prst="rect">
            <a:avLst/>
          </a:prstGeom>
          <a:noFill/>
          <a:ln w="9525">
            <a:noFill/>
            <a:miter lim="800000"/>
            <a:headEnd/>
            <a:tailEnd/>
          </a:ln>
          <a:effectLst/>
        </p:spPr>
      </p:pic>
      <p:pic>
        <p:nvPicPr>
          <p:cNvPr id="36" name="Picture 34"/>
          <p:cNvPicPr>
            <a:picLocks noChangeArrowheads="1"/>
          </p:cNvPicPr>
          <p:nvPr/>
        </p:nvPicPr>
        <p:blipFill>
          <a:blip r:embed="rId5" cstate="print"/>
          <a:srcRect/>
          <a:stretch>
            <a:fillRect/>
          </a:stretch>
        </p:blipFill>
        <p:spPr bwMode="auto">
          <a:xfrm>
            <a:off x="4875848" y="5238750"/>
            <a:ext cx="909637" cy="822325"/>
          </a:xfrm>
          <a:prstGeom prst="rect">
            <a:avLst/>
          </a:prstGeom>
          <a:noFill/>
          <a:ln w="9525">
            <a:noFill/>
            <a:miter lim="800000"/>
            <a:headEnd/>
            <a:tailEnd/>
          </a:ln>
          <a:effectLst/>
        </p:spPr>
      </p:pic>
      <p:pic>
        <p:nvPicPr>
          <p:cNvPr id="37" name="Picture 34"/>
          <p:cNvPicPr>
            <a:picLocks noChangeArrowheads="1"/>
          </p:cNvPicPr>
          <p:nvPr/>
        </p:nvPicPr>
        <p:blipFill>
          <a:blip r:embed="rId5" cstate="print"/>
          <a:srcRect/>
          <a:stretch>
            <a:fillRect/>
          </a:stretch>
        </p:blipFill>
        <p:spPr bwMode="auto">
          <a:xfrm>
            <a:off x="6369368" y="5246370"/>
            <a:ext cx="909637" cy="822325"/>
          </a:xfrm>
          <a:prstGeom prst="rect">
            <a:avLst/>
          </a:prstGeom>
          <a:noFill/>
          <a:ln w="9525">
            <a:noFill/>
            <a:miter lim="800000"/>
            <a:headEnd/>
            <a:tailEnd/>
          </a:ln>
          <a:effectLst/>
        </p:spPr>
      </p:pic>
      <p:sp>
        <p:nvSpPr>
          <p:cNvPr id="38" name="Line 47"/>
          <p:cNvSpPr>
            <a:spLocks noChangeShapeType="1"/>
          </p:cNvSpPr>
          <p:nvPr/>
        </p:nvSpPr>
        <p:spPr bwMode="auto">
          <a:xfrm flipV="1">
            <a:off x="2082165" y="4549139"/>
            <a:ext cx="7620" cy="72390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9" name="Line 47"/>
          <p:cNvSpPr>
            <a:spLocks noChangeShapeType="1"/>
          </p:cNvSpPr>
          <p:nvPr/>
        </p:nvSpPr>
        <p:spPr bwMode="auto">
          <a:xfrm flipV="1">
            <a:off x="3590925" y="4541519"/>
            <a:ext cx="7620" cy="72390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40" name="Line 47"/>
          <p:cNvSpPr>
            <a:spLocks noChangeShapeType="1"/>
          </p:cNvSpPr>
          <p:nvPr/>
        </p:nvSpPr>
        <p:spPr bwMode="auto">
          <a:xfrm flipV="1">
            <a:off x="5288280" y="4531994"/>
            <a:ext cx="7620" cy="72390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41" name="Line 47"/>
          <p:cNvSpPr>
            <a:spLocks noChangeShapeType="1"/>
          </p:cNvSpPr>
          <p:nvPr/>
        </p:nvSpPr>
        <p:spPr bwMode="auto">
          <a:xfrm flipV="1">
            <a:off x="6758940" y="4524374"/>
            <a:ext cx="7620" cy="72390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42" name="TextBox 41"/>
          <p:cNvSpPr txBox="1"/>
          <p:nvPr/>
        </p:nvSpPr>
        <p:spPr>
          <a:xfrm>
            <a:off x="1859280" y="5425440"/>
            <a:ext cx="670560" cy="261610"/>
          </a:xfrm>
          <a:prstGeom prst="rect">
            <a:avLst/>
          </a:prstGeom>
          <a:noFill/>
        </p:spPr>
        <p:txBody>
          <a:bodyPr wrap="square" rtlCol="0">
            <a:spAutoFit/>
          </a:bodyPr>
          <a:lstStyle/>
          <a:p>
            <a:r>
              <a:rPr lang="en-US" sz="1100" b="1" dirty="0" smtClean="0">
                <a:solidFill>
                  <a:schemeClr val="bg2"/>
                </a:solidFill>
              </a:rPr>
              <a:t>PC-A</a:t>
            </a:r>
            <a:endParaRPr lang="en-US" sz="1100" b="1" dirty="0">
              <a:solidFill>
                <a:schemeClr val="bg2"/>
              </a:solidFill>
            </a:endParaRPr>
          </a:p>
        </p:txBody>
      </p:sp>
      <p:sp>
        <p:nvSpPr>
          <p:cNvPr id="43" name="TextBox 42"/>
          <p:cNvSpPr txBox="1"/>
          <p:nvPr/>
        </p:nvSpPr>
        <p:spPr>
          <a:xfrm>
            <a:off x="3362325" y="5417820"/>
            <a:ext cx="670560" cy="261610"/>
          </a:xfrm>
          <a:prstGeom prst="rect">
            <a:avLst/>
          </a:prstGeom>
          <a:noFill/>
        </p:spPr>
        <p:txBody>
          <a:bodyPr wrap="square" rtlCol="0">
            <a:spAutoFit/>
          </a:bodyPr>
          <a:lstStyle/>
          <a:p>
            <a:r>
              <a:rPr lang="en-US" sz="1100" b="1" dirty="0" smtClean="0">
                <a:solidFill>
                  <a:schemeClr val="bg2"/>
                </a:solidFill>
              </a:rPr>
              <a:t>PC-B</a:t>
            </a:r>
            <a:endParaRPr lang="en-US" sz="1100" b="1" dirty="0">
              <a:solidFill>
                <a:schemeClr val="bg2"/>
              </a:solidFill>
            </a:endParaRPr>
          </a:p>
        </p:txBody>
      </p:sp>
      <p:sp>
        <p:nvSpPr>
          <p:cNvPr id="44" name="TextBox 43"/>
          <p:cNvSpPr txBox="1"/>
          <p:nvPr/>
        </p:nvSpPr>
        <p:spPr>
          <a:xfrm>
            <a:off x="5036820" y="5385435"/>
            <a:ext cx="670560" cy="261610"/>
          </a:xfrm>
          <a:prstGeom prst="rect">
            <a:avLst/>
          </a:prstGeom>
          <a:noFill/>
        </p:spPr>
        <p:txBody>
          <a:bodyPr wrap="square" rtlCol="0">
            <a:spAutoFit/>
          </a:bodyPr>
          <a:lstStyle/>
          <a:p>
            <a:r>
              <a:rPr lang="en-US" sz="1100" b="1" dirty="0" smtClean="0">
                <a:solidFill>
                  <a:schemeClr val="bg2"/>
                </a:solidFill>
              </a:rPr>
              <a:t>PC-C</a:t>
            </a:r>
            <a:endParaRPr lang="en-US" sz="1100" b="1" dirty="0">
              <a:solidFill>
                <a:schemeClr val="bg2"/>
              </a:solidFill>
            </a:endParaRPr>
          </a:p>
        </p:txBody>
      </p:sp>
      <p:sp>
        <p:nvSpPr>
          <p:cNvPr id="45" name="TextBox 44"/>
          <p:cNvSpPr txBox="1"/>
          <p:nvPr/>
        </p:nvSpPr>
        <p:spPr>
          <a:xfrm>
            <a:off x="6522720" y="5393055"/>
            <a:ext cx="670560" cy="261610"/>
          </a:xfrm>
          <a:prstGeom prst="rect">
            <a:avLst/>
          </a:prstGeom>
          <a:noFill/>
        </p:spPr>
        <p:txBody>
          <a:bodyPr wrap="square" rtlCol="0">
            <a:spAutoFit/>
          </a:bodyPr>
          <a:lstStyle/>
          <a:p>
            <a:r>
              <a:rPr lang="en-US" sz="1100" b="1" dirty="0" smtClean="0">
                <a:solidFill>
                  <a:schemeClr val="bg2"/>
                </a:solidFill>
              </a:rPr>
              <a:t>PC-D</a:t>
            </a:r>
            <a:endParaRPr lang="en-US" sz="1100" b="1" dirty="0">
              <a:solidFill>
                <a:schemeClr val="bg2"/>
              </a:solidFill>
            </a:endParaRPr>
          </a:p>
        </p:txBody>
      </p:sp>
      <p:sp>
        <p:nvSpPr>
          <p:cNvPr id="46" name="TextBox 45"/>
          <p:cNvSpPr txBox="1"/>
          <p:nvPr/>
        </p:nvSpPr>
        <p:spPr>
          <a:xfrm>
            <a:off x="3469200" y="3415860"/>
            <a:ext cx="1441420" cy="230832"/>
          </a:xfrm>
          <a:prstGeom prst="rect">
            <a:avLst/>
          </a:prstGeom>
          <a:noFill/>
        </p:spPr>
        <p:txBody>
          <a:bodyPr wrap="none" rtlCol="0">
            <a:spAutoFit/>
          </a:bodyPr>
          <a:lstStyle/>
          <a:p>
            <a:r>
              <a:rPr lang="en-US" sz="900" b="1" dirty="0" smtClean="0">
                <a:solidFill>
                  <a:schemeClr val="bg2"/>
                </a:solidFill>
              </a:rPr>
              <a:t>2001:DB8:ACAD:D::/64</a:t>
            </a:r>
            <a:endParaRPr lang="en-US" sz="900" b="1" dirty="0">
              <a:solidFill>
                <a:schemeClr val="bg2"/>
              </a:solidFill>
            </a:endParaRPr>
          </a:p>
        </p:txBody>
      </p:sp>
      <p:sp>
        <p:nvSpPr>
          <p:cNvPr id="47" name="TextBox 46"/>
          <p:cNvSpPr txBox="1"/>
          <p:nvPr/>
        </p:nvSpPr>
        <p:spPr>
          <a:xfrm>
            <a:off x="4316925" y="3617790"/>
            <a:ext cx="1441420" cy="230832"/>
          </a:xfrm>
          <a:prstGeom prst="rect">
            <a:avLst/>
          </a:prstGeom>
          <a:noFill/>
        </p:spPr>
        <p:txBody>
          <a:bodyPr wrap="none" rtlCol="0">
            <a:spAutoFit/>
          </a:bodyPr>
          <a:lstStyle/>
          <a:p>
            <a:r>
              <a:rPr lang="en-US" sz="900" b="1" dirty="0" smtClean="0">
                <a:solidFill>
                  <a:schemeClr val="bg2"/>
                </a:solidFill>
              </a:rPr>
              <a:t>2001:DB8:ACAD:A::/64</a:t>
            </a:r>
            <a:endParaRPr lang="en-US" sz="900" b="1" dirty="0">
              <a:solidFill>
                <a:schemeClr val="bg2"/>
              </a:solidFill>
            </a:endParaRPr>
          </a:p>
        </p:txBody>
      </p:sp>
      <p:sp>
        <p:nvSpPr>
          <p:cNvPr id="48" name="TextBox 47"/>
          <p:cNvSpPr txBox="1"/>
          <p:nvPr/>
        </p:nvSpPr>
        <p:spPr>
          <a:xfrm>
            <a:off x="6555300" y="3684465"/>
            <a:ext cx="1441420" cy="230832"/>
          </a:xfrm>
          <a:prstGeom prst="rect">
            <a:avLst/>
          </a:prstGeom>
          <a:noFill/>
        </p:spPr>
        <p:txBody>
          <a:bodyPr wrap="none" rtlCol="0">
            <a:spAutoFit/>
          </a:bodyPr>
          <a:lstStyle/>
          <a:p>
            <a:r>
              <a:rPr lang="en-US" sz="900" b="1" dirty="0" smtClean="0">
                <a:solidFill>
                  <a:schemeClr val="bg2"/>
                </a:solidFill>
              </a:rPr>
              <a:t>2001:DB8:ACAD:B::/64</a:t>
            </a:r>
            <a:endParaRPr lang="en-US" sz="900" b="1" dirty="0">
              <a:solidFill>
                <a:schemeClr val="bg2"/>
              </a:solidFill>
            </a:endParaRPr>
          </a:p>
        </p:txBody>
      </p:sp>
      <p:sp>
        <p:nvSpPr>
          <p:cNvPr id="49" name="TextBox 48"/>
          <p:cNvSpPr txBox="1"/>
          <p:nvPr/>
        </p:nvSpPr>
        <p:spPr>
          <a:xfrm>
            <a:off x="5214527" y="2963105"/>
            <a:ext cx="551754" cy="246221"/>
          </a:xfrm>
          <a:prstGeom prst="rect">
            <a:avLst/>
          </a:prstGeom>
          <a:noFill/>
        </p:spPr>
        <p:txBody>
          <a:bodyPr wrap="none" rtlCol="0">
            <a:spAutoFit/>
          </a:bodyPr>
          <a:lstStyle/>
          <a:p>
            <a:r>
              <a:rPr lang="en-US" sz="1000" b="1" dirty="0" smtClean="0">
                <a:solidFill>
                  <a:schemeClr val="bg2"/>
                </a:solidFill>
              </a:rPr>
              <a:t>S0/0/1</a:t>
            </a:r>
            <a:endParaRPr lang="en-US" sz="1000" b="1" dirty="0">
              <a:solidFill>
                <a:schemeClr val="bg2"/>
              </a:solidFill>
            </a:endParaRPr>
          </a:p>
        </p:txBody>
      </p:sp>
      <p:sp>
        <p:nvSpPr>
          <p:cNvPr id="50" name="TextBox 49"/>
          <p:cNvSpPr txBox="1"/>
          <p:nvPr/>
        </p:nvSpPr>
        <p:spPr>
          <a:xfrm>
            <a:off x="3459433" y="2988505"/>
            <a:ext cx="551754" cy="246221"/>
          </a:xfrm>
          <a:prstGeom prst="rect">
            <a:avLst/>
          </a:prstGeom>
          <a:noFill/>
        </p:spPr>
        <p:txBody>
          <a:bodyPr wrap="none" rtlCol="0">
            <a:spAutoFit/>
          </a:bodyPr>
          <a:lstStyle/>
          <a:p>
            <a:r>
              <a:rPr lang="en-US" sz="1000" b="1" dirty="0" smtClean="0">
                <a:solidFill>
                  <a:schemeClr val="bg2"/>
                </a:solidFill>
              </a:rPr>
              <a:t>S0/0/0</a:t>
            </a:r>
            <a:endParaRPr lang="en-US" sz="1000" b="1" dirty="0">
              <a:solidFill>
                <a:schemeClr val="bg2"/>
              </a:solidFill>
            </a:endParaRPr>
          </a:p>
        </p:txBody>
      </p:sp>
      <p:sp>
        <p:nvSpPr>
          <p:cNvPr id="51" name="TextBox 50"/>
          <p:cNvSpPr txBox="1"/>
          <p:nvPr/>
        </p:nvSpPr>
        <p:spPr>
          <a:xfrm rot="10800000" flipV="1">
            <a:off x="2863874" y="6068203"/>
            <a:ext cx="2412975" cy="246221"/>
          </a:xfrm>
          <a:prstGeom prst="rect">
            <a:avLst/>
          </a:prstGeom>
          <a:noFill/>
        </p:spPr>
        <p:txBody>
          <a:bodyPr wrap="square" rtlCol="0">
            <a:spAutoFit/>
          </a:bodyPr>
          <a:lstStyle/>
          <a:p>
            <a:r>
              <a:rPr lang="en-US" sz="1000" b="1" dirty="0" smtClean="0">
                <a:solidFill>
                  <a:schemeClr val="bg2"/>
                </a:solidFill>
              </a:rPr>
              <a:t>2001:DB8:ACAD:D::1/64</a:t>
            </a:r>
            <a:endParaRPr lang="en-US" sz="1000" b="1" dirty="0">
              <a:solidFill>
                <a:schemeClr val="bg2"/>
              </a:solidFill>
            </a:endParaRPr>
          </a:p>
        </p:txBody>
      </p:sp>
      <p:sp>
        <p:nvSpPr>
          <p:cNvPr id="52" name="TextBox 51"/>
          <p:cNvSpPr txBox="1"/>
          <p:nvPr/>
        </p:nvSpPr>
        <p:spPr>
          <a:xfrm rot="10800000" flipV="1">
            <a:off x="4435499" y="6068203"/>
            <a:ext cx="2412975" cy="246221"/>
          </a:xfrm>
          <a:prstGeom prst="rect">
            <a:avLst/>
          </a:prstGeom>
          <a:noFill/>
        </p:spPr>
        <p:txBody>
          <a:bodyPr wrap="square" rtlCol="0">
            <a:spAutoFit/>
          </a:bodyPr>
          <a:lstStyle/>
          <a:p>
            <a:r>
              <a:rPr lang="en-US" sz="1000" b="1" dirty="0" smtClean="0">
                <a:solidFill>
                  <a:schemeClr val="bg2"/>
                </a:solidFill>
              </a:rPr>
              <a:t>2001:DB8:ACAD:A::1/64</a:t>
            </a:r>
            <a:endParaRPr lang="en-US" sz="1000" b="1" dirty="0">
              <a:solidFill>
                <a:schemeClr val="bg2"/>
              </a:solidFill>
            </a:endParaRPr>
          </a:p>
        </p:txBody>
      </p:sp>
      <p:sp>
        <p:nvSpPr>
          <p:cNvPr id="53" name="TextBox 52"/>
          <p:cNvSpPr txBox="1"/>
          <p:nvPr/>
        </p:nvSpPr>
        <p:spPr>
          <a:xfrm rot="10800000" flipV="1">
            <a:off x="6035699" y="6058678"/>
            <a:ext cx="2412975" cy="246221"/>
          </a:xfrm>
          <a:prstGeom prst="rect">
            <a:avLst/>
          </a:prstGeom>
          <a:noFill/>
        </p:spPr>
        <p:txBody>
          <a:bodyPr wrap="square" rtlCol="0">
            <a:spAutoFit/>
          </a:bodyPr>
          <a:lstStyle/>
          <a:p>
            <a:r>
              <a:rPr lang="en-US" sz="1000" b="1" dirty="0" smtClean="0">
                <a:solidFill>
                  <a:schemeClr val="bg2"/>
                </a:solidFill>
              </a:rPr>
              <a:t>2001:DB8:ACAD:B::1/64</a:t>
            </a:r>
            <a:endParaRPr lang="en-US" sz="1000" b="1" dirty="0">
              <a:solidFill>
                <a:schemeClr val="bg2"/>
              </a:solidFill>
            </a:endParaRPr>
          </a:p>
        </p:txBody>
      </p:sp>
      <p:sp>
        <p:nvSpPr>
          <p:cNvPr id="54" name="TextBox 53"/>
          <p:cNvSpPr txBox="1"/>
          <p:nvPr/>
        </p:nvSpPr>
        <p:spPr>
          <a:xfrm>
            <a:off x="3752850" y="1752600"/>
            <a:ext cx="1651414" cy="276999"/>
          </a:xfrm>
          <a:prstGeom prst="rect">
            <a:avLst/>
          </a:prstGeom>
          <a:noFill/>
        </p:spPr>
        <p:txBody>
          <a:bodyPr wrap="none" rtlCol="0">
            <a:spAutoFit/>
          </a:bodyPr>
          <a:lstStyle/>
          <a:p>
            <a:r>
              <a:rPr lang="en-US" sz="1200" b="1" dirty="0" smtClean="0">
                <a:solidFill>
                  <a:schemeClr val="tx2"/>
                </a:solidFill>
              </a:rPr>
              <a:t>Lo0 2001:DB8:1::/64</a:t>
            </a:r>
            <a:endParaRPr lang="en-US" sz="1200" b="1" dirty="0">
              <a:solidFill>
                <a:schemeClr val="tx2"/>
              </a:solidFill>
            </a:endParaRPr>
          </a:p>
        </p:txBody>
      </p:sp>
      <p:sp>
        <p:nvSpPr>
          <p:cNvPr id="55" name="TextBox 54"/>
          <p:cNvSpPr txBox="1"/>
          <p:nvPr/>
        </p:nvSpPr>
        <p:spPr>
          <a:xfrm>
            <a:off x="2962276" y="897256"/>
            <a:ext cx="3152774" cy="692497"/>
          </a:xfrm>
          <a:prstGeom prst="rect">
            <a:avLst/>
          </a:prstGeom>
          <a:noFill/>
          <a:ln>
            <a:solidFill>
              <a:srgbClr val="7030A0"/>
            </a:solidFill>
          </a:ln>
        </p:spPr>
        <p:txBody>
          <a:bodyPr wrap="square" rtlCol="0">
            <a:spAutoFit/>
          </a:bodyPr>
          <a:lstStyle/>
          <a:p>
            <a:r>
              <a:rPr lang="en-US" sz="1300" dirty="0" smtClean="0">
                <a:solidFill>
                  <a:schemeClr val="bg2"/>
                </a:solidFill>
              </a:rPr>
              <a:t>Branch-2(</a:t>
            </a:r>
            <a:r>
              <a:rPr lang="en-US" sz="1300" dirty="0" err="1" smtClean="0">
                <a:solidFill>
                  <a:schemeClr val="bg2"/>
                </a:solidFill>
              </a:rPr>
              <a:t>config</a:t>
            </a:r>
            <a:r>
              <a:rPr lang="en-US" sz="1300" dirty="0" smtClean="0">
                <a:solidFill>
                  <a:schemeClr val="bg2"/>
                </a:solidFill>
              </a:rPr>
              <a:t>)# ipv6 route ::/0 lo0</a:t>
            </a:r>
          </a:p>
          <a:p>
            <a:r>
              <a:rPr lang="en-US" sz="1300" dirty="0" smtClean="0">
                <a:solidFill>
                  <a:schemeClr val="bg2"/>
                </a:solidFill>
              </a:rPr>
              <a:t>Branch-2(</a:t>
            </a:r>
            <a:r>
              <a:rPr lang="en-US" sz="1300" dirty="0" err="1" smtClean="0">
                <a:solidFill>
                  <a:schemeClr val="bg2"/>
                </a:solidFill>
              </a:rPr>
              <a:t>config</a:t>
            </a:r>
            <a:r>
              <a:rPr lang="en-US" sz="1300" dirty="0" smtClean="0">
                <a:solidFill>
                  <a:schemeClr val="bg2"/>
                </a:solidFill>
              </a:rPr>
              <a:t>)# ipv6 router </a:t>
            </a:r>
            <a:r>
              <a:rPr lang="en-US" sz="1300" dirty="0" err="1" smtClean="0">
                <a:solidFill>
                  <a:schemeClr val="bg2"/>
                </a:solidFill>
              </a:rPr>
              <a:t>eigrp</a:t>
            </a:r>
            <a:r>
              <a:rPr lang="en-US" sz="1300" dirty="0" smtClean="0">
                <a:solidFill>
                  <a:schemeClr val="bg2"/>
                </a:solidFill>
              </a:rPr>
              <a:t> 100</a:t>
            </a:r>
          </a:p>
          <a:p>
            <a:r>
              <a:rPr lang="en-US" sz="1300" dirty="0" smtClean="0">
                <a:solidFill>
                  <a:schemeClr val="bg2"/>
                </a:solidFill>
              </a:rPr>
              <a:t>Branch-2(</a:t>
            </a:r>
            <a:r>
              <a:rPr lang="en-US" sz="1300" dirty="0" err="1" smtClean="0">
                <a:solidFill>
                  <a:schemeClr val="bg2"/>
                </a:solidFill>
              </a:rPr>
              <a:t>config-rtr</a:t>
            </a:r>
            <a:r>
              <a:rPr lang="en-US" sz="1300" dirty="0" smtClean="0">
                <a:solidFill>
                  <a:schemeClr val="bg2"/>
                </a:solidFill>
              </a:rPr>
              <a:t>)# redistribute static</a:t>
            </a:r>
            <a:endParaRPr lang="en-US" sz="1300" dirty="0">
              <a:solidFill>
                <a:schemeClr val="bg2"/>
              </a:solidFill>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Show ipv6 route command</a:t>
            </a:r>
            <a:endParaRPr lang="en-US" dirty="0"/>
          </a:p>
        </p:txBody>
      </p:sp>
      <p:sp>
        <p:nvSpPr>
          <p:cNvPr id="4" name="Rectangle 3"/>
          <p:cNvSpPr/>
          <p:nvPr/>
        </p:nvSpPr>
        <p:spPr>
          <a:xfrm>
            <a:off x="95250" y="1579245"/>
            <a:ext cx="4400550" cy="3416320"/>
          </a:xfrm>
          <a:prstGeom prst="rect">
            <a:avLst/>
          </a:prstGeom>
          <a:ln>
            <a:solidFill>
              <a:schemeClr val="tx2"/>
            </a:solidFill>
          </a:ln>
        </p:spPr>
        <p:txBody>
          <a:bodyPr wrap="square">
            <a:spAutoFit/>
          </a:bodyPr>
          <a:lstStyle/>
          <a:p>
            <a:r>
              <a:rPr lang="en-US" sz="1200" dirty="0" smtClean="0">
                <a:solidFill>
                  <a:schemeClr val="bg2"/>
                </a:solidFill>
              </a:rPr>
              <a:t>Branch-1#show ipv6 route</a:t>
            </a:r>
          </a:p>
          <a:p>
            <a:r>
              <a:rPr lang="en-US" sz="1200" dirty="0" smtClean="0">
                <a:solidFill>
                  <a:schemeClr val="bg2"/>
                </a:solidFill>
              </a:rPr>
              <a:t>IPv6 Routing Table - 12 entries</a:t>
            </a:r>
          </a:p>
          <a:p>
            <a:r>
              <a:rPr lang="en-US" sz="1200" dirty="0" smtClean="0">
                <a:solidFill>
                  <a:schemeClr val="bg2"/>
                </a:solidFill>
              </a:rPr>
              <a:t>Codes: C - Connected, L - Local, S - Static, R - RIP, B - BGP</a:t>
            </a:r>
          </a:p>
          <a:p>
            <a:r>
              <a:rPr lang="en-US" sz="1200" dirty="0" smtClean="0">
                <a:solidFill>
                  <a:schemeClr val="bg2"/>
                </a:solidFill>
              </a:rPr>
              <a:t>       U - Per-user Static route, M - MIPv6</a:t>
            </a:r>
          </a:p>
          <a:p>
            <a:r>
              <a:rPr lang="en-US" sz="1200" dirty="0" smtClean="0">
                <a:solidFill>
                  <a:schemeClr val="bg2"/>
                </a:solidFill>
              </a:rPr>
              <a:t>       I1 - ISIS L1, I2 - ISIS L2, IA - ISIS </a:t>
            </a:r>
            <a:r>
              <a:rPr lang="en-US" sz="1200" dirty="0" err="1" smtClean="0">
                <a:solidFill>
                  <a:schemeClr val="bg2"/>
                </a:solidFill>
              </a:rPr>
              <a:t>interarea</a:t>
            </a:r>
            <a:r>
              <a:rPr lang="en-US" sz="1200" dirty="0" smtClean="0">
                <a:solidFill>
                  <a:schemeClr val="bg2"/>
                </a:solidFill>
              </a:rPr>
              <a:t>, IS - ISIS summary</a:t>
            </a:r>
          </a:p>
          <a:p>
            <a:r>
              <a:rPr lang="en-US" sz="1200" dirty="0" smtClean="0">
                <a:solidFill>
                  <a:schemeClr val="bg2"/>
                </a:solidFill>
              </a:rPr>
              <a:t>       O - OSPF intra, OI - OSPF inter, OE1 - OSPF ext 1, OE2 - OSPF ext 2</a:t>
            </a:r>
          </a:p>
          <a:p>
            <a:r>
              <a:rPr lang="en-US" sz="1200" dirty="0" smtClean="0">
                <a:solidFill>
                  <a:schemeClr val="bg2"/>
                </a:solidFill>
              </a:rPr>
              <a:t>       ON1 - OSPF NSSA ext 1, ON2 - OSPF NSSA ext 2</a:t>
            </a:r>
          </a:p>
          <a:p>
            <a:r>
              <a:rPr lang="en-US" sz="1200" dirty="0" smtClean="0">
                <a:solidFill>
                  <a:schemeClr val="bg2"/>
                </a:solidFill>
              </a:rPr>
              <a:t>       D - EIGRP, EX - EIGRP external</a:t>
            </a:r>
          </a:p>
          <a:p>
            <a:r>
              <a:rPr lang="en-US" sz="1200" dirty="0" smtClean="0">
                <a:solidFill>
                  <a:schemeClr val="bg2"/>
                </a:solidFill>
              </a:rPr>
              <a:t>EX  ::/0 [170/3449856]</a:t>
            </a:r>
          </a:p>
          <a:p>
            <a:r>
              <a:rPr lang="en-US" sz="1200" dirty="0" smtClean="0">
                <a:solidFill>
                  <a:schemeClr val="bg2"/>
                </a:solidFill>
              </a:rPr>
              <a:t>     via FE80::2, Serial0/0/0</a:t>
            </a:r>
          </a:p>
          <a:p>
            <a:r>
              <a:rPr lang="en-US" sz="1200" dirty="0" smtClean="0">
                <a:solidFill>
                  <a:schemeClr val="bg2"/>
                </a:solidFill>
              </a:rPr>
              <a:t>D   2001:DB8:ACAD::/62 [5/2816]</a:t>
            </a:r>
          </a:p>
          <a:p>
            <a:r>
              <a:rPr lang="en-US" sz="1200" dirty="0" smtClean="0">
                <a:solidFill>
                  <a:schemeClr val="bg2"/>
                </a:solidFill>
              </a:rPr>
              <a:t>     via ::, Null0</a:t>
            </a:r>
          </a:p>
          <a:p>
            <a:r>
              <a:rPr lang="en-US" sz="1200" dirty="0" smtClean="0">
                <a:solidFill>
                  <a:schemeClr val="bg2"/>
                </a:solidFill>
              </a:rPr>
              <a:t>C   2001:DB8:ACAD:C::/64 [0/0]</a:t>
            </a:r>
          </a:p>
          <a:p>
            <a:r>
              <a:rPr lang="en-US" sz="1200" dirty="0" smtClean="0">
                <a:solidFill>
                  <a:schemeClr val="bg2"/>
                </a:solidFill>
              </a:rPr>
              <a:t>     via ::, GigabitEthernet0/0</a:t>
            </a:r>
          </a:p>
          <a:p>
            <a:r>
              <a:rPr lang="en-US" sz="1200" dirty="0" smtClean="0">
                <a:solidFill>
                  <a:schemeClr val="bg2"/>
                </a:solidFill>
              </a:rPr>
              <a:t>L   2001:DB8:ACAD:C::/128 [0/0]</a:t>
            </a:r>
          </a:p>
          <a:p>
            <a:r>
              <a:rPr lang="en-US" sz="1200" dirty="0" smtClean="0">
                <a:solidFill>
                  <a:schemeClr val="bg2"/>
                </a:solidFill>
              </a:rPr>
              <a:t>     via ::, GigabitEthernet0/0</a:t>
            </a:r>
            <a:endParaRPr lang="en-US" sz="1200" dirty="0">
              <a:solidFill>
                <a:schemeClr val="bg2"/>
              </a:solidFill>
            </a:endParaRPr>
          </a:p>
        </p:txBody>
      </p:sp>
      <p:sp>
        <p:nvSpPr>
          <p:cNvPr id="5" name="Rectangle 4"/>
          <p:cNvSpPr/>
          <p:nvPr/>
        </p:nvSpPr>
        <p:spPr>
          <a:xfrm>
            <a:off x="4581525" y="1804244"/>
            <a:ext cx="4448175" cy="3046988"/>
          </a:xfrm>
          <a:prstGeom prst="rect">
            <a:avLst/>
          </a:prstGeom>
          <a:ln>
            <a:solidFill>
              <a:schemeClr val="tx2"/>
            </a:solidFill>
          </a:ln>
        </p:spPr>
        <p:txBody>
          <a:bodyPr wrap="square">
            <a:spAutoFit/>
          </a:bodyPr>
          <a:lstStyle/>
          <a:p>
            <a:r>
              <a:rPr lang="en-US" sz="1200" dirty="0" smtClean="0">
                <a:solidFill>
                  <a:schemeClr val="bg2"/>
                </a:solidFill>
              </a:rPr>
              <a:t>Branch-2#show ipv6 route</a:t>
            </a:r>
          </a:p>
          <a:p>
            <a:r>
              <a:rPr lang="en-US" sz="1200" dirty="0" smtClean="0">
                <a:solidFill>
                  <a:schemeClr val="bg2"/>
                </a:solidFill>
              </a:rPr>
              <a:t>IPv6 Routing Table - 11 entries</a:t>
            </a:r>
          </a:p>
          <a:p>
            <a:r>
              <a:rPr lang="en-US" sz="1200" dirty="0" smtClean="0">
                <a:solidFill>
                  <a:schemeClr val="bg2"/>
                </a:solidFill>
              </a:rPr>
              <a:t>Codes: C - Connected, L - Local, S - Static, R - RIP, B - BGP</a:t>
            </a:r>
          </a:p>
          <a:p>
            <a:r>
              <a:rPr lang="en-US" sz="1200" dirty="0" smtClean="0">
                <a:solidFill>
                  <a:schemeClr val="bg2"/>
                </a:solidFill>
              </a:rPr>
              <a:t>       U - Per-user Static route, M - MIPv6</a:t>
            </a:r>
          </a:p>
          <a:p>
            <a:r>
              <a:rPr lang="en-US" sz="1200" dirty="0" smtClean="0">
                <a:solidFill>
                  <a:schemeClr val="bg2"/>
                </a:solidFill>
              </a:rPr>
              <a:t>       I1 - ISIS L1, I2 - ISIS L2, IA - ISIS </a:t>
            </a:r>
            <a:r>
              <a:rPr lang="en-US" sz="1200" dirty="0" err="1" smtClean="0">
                <a:solidFill>
                  <a:schemeClr val="bg2"/>
                </a:solidFill>
              </a:rPr>
              <a:t>interarea</a:t>
            </a:r>
            <a:r>
              <a:rPr lang="en-US" sz="1200" dirty="0" smtClean="0">
                <a:solidFill>
                  <a:schemeClr val="bg2"/>
                </a:solidFill>
              </a:rPr>
              <a:t>, IS - ISIS summary</a:t>
            </a:r>
          </a:p>
          <a:p>
            <a:r>
              <a:rPr lang="en-US" sz="1200" dirty="0" smtClean="0">
                <a:solidFill>
                  <a:schemeClr val="bg2"/>
                </a:solidFill>
              </a:rPr>
              <a:t>       O - OSPF intra, OI - OSPF inter, OE1 - OSPF ext 1, OE2 - OSPF ext 2</a:t>
            </a:r>
          </a:p>
          <a:p>
            <a:r>
              <a:rPr lang="en-US" sz="1200" dirty="0" smtClean="0">
                <a:solidFill>
                  <a:schemeClr val="bg2"/>
                </a:solidFill>
              </a:rPr>
              <a:t>       ON1 - OSPF NSSA ext 1, ON2 - OSPF NSSA ext 2</a:t>
            </a:r>
          </a:p>
          <a:p>
            <a:r>
              <a:rPr lang="en-US" sz="1200" dirty="0" smtClean="0">
                <a:solidFill>
                  <a:schemeClr val="bg2"/>
                </a:solidFill>
              </a:rPr>
              <a:t>       D - EIGRP, EX - EIGRP external</a:t>
            </a:r>
          </a:p>
          <a:p>
            <a:r>
              <a:rPr lang="en-US" sz="1200" dirty="0" smtClean="0">
                <a:solidFill>
                  <a:schemeClr val="bg2"/>
                </a:solidFill>
              </a:rPr>
              <a:t>S   ::/0 [1/0]</a:t>
            </a:r>
          </a:p>
          <a:p>
            <a:r>
              <a:rPr lang="en-US" sz="1200" dirty="0" smtClean="0">
                <a:solidFill>
                  <a:schemeClr val="bg2"/>
                </a:solidFill>
              </a:rPr>
              <a:t>     via ::, Loopback0</a:t>
            </a:r>
          </a:p>
          <a:p>
            <a:r>
              <a:rPr lang="en-US" sz="1200" dirty="0" smtClean="0">
                <a:solidFill>
                  <a:schemeClr val="bg2"/>
                </a:solidFill>
              </a:rPr>
              <a:t>C   2001:DB8:1::/64 [0/0]</a:t>
            </a:r>
          </a:p>
          <a:p>
            <a:r>
              <a:rPr lang="en-US" sz="1200" dirty="0" smtClean="0">
                <a:solidFill>
                  <a:schemeClr val="bg2"/>
                </a:solidFill>
              </a:rPr>
              <a:t>     via ::, Loopback0</a:t>
            </a:r>
          </a:p>
          <a:p>
            <a:r>
              <a:rPr lang="en-US" sz="1200" dirty="0" smtClean="0">
                <a:solidFill>
                  <a:schemeClr val="bg2"/>
                </a:solidFill>
              </a:rPr>
              <a:t>L   2001:DB8:1::/128 [0/0]</a:t>
            </a:r>
          </a:p>
          <a:p>
            <a:r>
              <a:rPr lang="en-US" sz="1200" dirty="0" smtClean="0">
                <a:solidFill>
                  <a:schemeClr val="bg2"/>
                </a:solidFill>
              </a:rPr>
              <a:t>     via ::, Loopback0</a:t>
            </a:r>
            <a:endParaRPr lang="en-US" sz="1200" dirty="0">
              <a:solidFill>
                <a:schemeClr val="bg2"/>
              </a:solidFill>
            </a:endParaRPr>
          </a:p>
        </p:txBody>
      </p:sp>
      <p:sp>
        <p:nvSpPr>
          <p:cNvPr id="6" name="Rounded Rectangle 5"/>
          <p:cNvSpPr/>
          <p:nvPr/>
        </p:nvSpPr>
        <p:spPr>
          <a:xfrm>
            <a:off x="161925" y="3486150"/>
            <a:ext cx="1857375" cy="361950"/>
          </a:xfrm>
          <a:prstGeom prst="round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7" name="Rounded Rectangle 6"/>
          <p:cNvSpPr/>
          <p:nvPr/>
        </p:nvSpPr>
        <p:spPr>
          <a:xfrm>
            <a:off x="4610101" y="3667125"/>
            <a:ext cx="1523999" cy="361950"/>
          </a:xfrm>
          <a:prstGeom prst="round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159" y="213140"/>
            <a:ext cx="8588861" cy="838200"/>
          </a:xfrm>
        </p:spPr>
        <p:txBody>
          <a:bodyPr/>
          <a:lstStyle/>
          <a:p>
            <a:pPr algn="ctr"/>
            <a:r>
              <a:rPr dirty="0" smtClean="0"/>
              <a:t>Topology</a:t>
            </a:r>
            <a:endParaRPr lang="en-US" dirty="0"/>
          </a:p>
        </p:txBody>
      </p:sp>
      <p:sp>
        <p:nvSpPr>
          <p:cNvPr id="3" name="Freeform 9"/>
          <p:cNvSpPr>
            <a:spLocks/>
          </p:cNvSpPr>
          <p:nvPr/>
        </p:nvSpPr>
        <p:spPr bwMode="auto">
          <a:xfrm rot="3262515" flipV="1">
            <a:off x="4805573" y="2349093"/>
            <a:ext cx="1724376" cy="310176"/>
          </a:xfrm>
          <a:custGeom>
            <a:avLst/>
            <a:gdLst>
              <a:gd name="T0" fmla="*/ 0 w 2017"/>
              <a:gd name="T1" fmla="*/ 0 h 97"/>
              <a:gd name="T2" fmla="*/ 1008 w 2017"/>
              <a:gd name="T3" fmla="*/ 0 h 97"/>
              <a:gd name="T4" fmla="*/ 912 w 2017"/>
              <a:gd name="T5" fmla="*/ 96 h 97"/>
              <a:gd name="T6" fmla="*/ 2016 w 2017"/>
              <a:gd name="T7" fmla="*/ 96 h 97"/>
            </a:gdLst>
            <a:ahLst/>
            <a:cxnLst>
              <a:cxn ang="0">
                <a:pos x="T0" y="T1"/>
              </a:cxn>
              <a:cxn ang="0">
                <a:pos x="T2" y="T3"/>
              </a:cxn>
              <a:cxn ang="0">
                <a:pos x="T4" y="T5"/>
              </a:cxn>
              <a:cxn ang="0">
                <a:pos x="T6" y="T7"/>
              </a:cxn>
            </a:cxnLst>
            <a:rect l="0" t="0" r="r" b="b"/>
            <a:pathLst>
              <a:path w="2017" h="97">
                <a:moveTo>
                  <a:pt x="0" y="0"/>
                </a:moveTo>
                <a:lnTo>
                  <a:pt x="1008" y="0"/>
                </a:lnTo>
                <a:lnTo>
                  <a:pt x="912" y="96"/>
                </a:lnTo>
                <a:lnTo>
                  <a:pt x="2016" y="96"/>
                </a:lnTo>
              </a:path>
            </a:pathLst>
          </a:custGeom>
          <a:noFill/>
          <a:ln w="25400" cap="rnd" cmpd="sng">
            <a:solidFill>
              <a:srgbClr val="CF0E30"/>
            </a:solidFill>
            <a:prstDash val="solid"/>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pic>
        <p:nvPicPr>
          <p:cNvPr id="4"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08733" y="1478951"/>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1448" y="3028351"/>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30913" y="4143411"/>
            <a:ext cx="907668"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17231" y="4141824"/>
            <a:ext cx="907668"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4258156" y="1724928"/>
            <a:ext cx="753540" cy="276999"/>
          </a:xfrm>
          <a:prstGeom prst="rect">
            <a:avLst/>
          </a:prstGeom>
          <a:noFill/>
        </p:spPr>
        <p:txBody>
          <a:bodyPr wrap="none" rtlCol="0">
            <a:spAutoFit/>
          </a:bodyPr>
          <a:lstStyle/>
          <a:p>
            <a:r>
              <a:rPr lang="en-US" sz="1200" b="1" dirty="0" smtClean="0">
                <a:solidFill>
                  <a:schemeClr val="bg1"/>
                </a:solidFill>
              </a:rPr>
              <a:t>Branch-2</a:t>
            </a:r>
            <a:endParaRPr lang="en-US" sz="1200" b="1" dirty="0">
              <a:solidFill>
                <a:schemeClr val="bg1"/>
              </a:solidFill>
            </a:endParaRPr>
          </a:p>
        </p:txBody>
      </p:sp>
      <p:sp>
        <p:nvSpPr>
          <p:cNvPr id="11" name="TextBox 10"/>
          <p:cNvSpPr txBox="1"/>
          <p:nvPr/>
        </p:nvSpPr>
        <p:spPr>
          <a:xfrm rot="10800000" flipV="1">
            <a:off x="796949" y="6030103"/>
            <a:ext cx="2412975" cy="246221"/>
          </a:xfrm>
          <a:prstGeom prst="rect">
            <a:avLst/>
          </a:prstGeom>
          <a:noFill/>
        </p:spPr>
        <p:txBody>
          <a:bodyPr wrap="square" rtlCol="0">
            <a:spAutoFit/>
          </a:bodyPr>
          <a:lstStyle/>
          <a:p>
            <a:r>
              <a:rPr lang="en-US" sz="1000" b="1" dirty="0" smtClean="0">
                <a:solidFill>
                  <a:schemeClr val="bg2"/>
                </a:solidFill>
              </a:rPr>
              <a:t>2001:DB8:ACAD:C::2/64</a:t>
            </a:r>
            <a:endParaRPr lang="en-US" sz="1000" b="1" dirty="0">
              <a:solidFill>
                <a:schemeClr val="bg2"/>
              </a:solidFill>
            </a:endParaRPr>
          </a:p>
        </p:txBody>
      </p:sp>
      <p:sp>
        <p:nvSpPr>
          <p:cNvPr id="12" name="Line 47"/>
          <p:cNvSpPr>
            <a:spLocks noChangeShapeType="1"/>
          </p:cNvSpPr>
          <p:nvPr/>
        </p:nvSpPr>
        <p:spPr bwMode="auto">
          <a:xfrm flipH="1">
            <a:off x="1849072" y="3543300"/>
            <a:ext cx="566468" cy="601301"/>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3" name="Line 47"/>
          <p:cNvSpPr>
            <a:spLocks noChangeShapeType="1"/>
          </p:cNvSpPr>
          <p:nvPr/>
        </p:nvSpPr>
        <p:spPr bwMode="auto">
          <a:xfrm flipH="1" flipV="1">
            <a:off x="2872740" y="3566160"/>
            <a:ext cx="394541" cy="584871"/>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4" name="TextBox 13"/>
          <p:cNvSpPr txBox="1"/>
          <p:nvPr/>
        </p:nvSpPr>
        <p:spPr>
          <a:xfrm>
            <a:off x="2164033" y="2220155"/>
            <a:ext cx="1492716" cy="246221"/>
          </a:xfrm>
          <a:prstGeom prst="rect">
            <a:avLst/>
          </a:prstGeom>
          <a:noFill/>
        </p:spPr>
        <p:txBody>
          <a:bodyPr wrap="none" rtlCol="0">
            <a:spAutoFit/>
          </a:bodyPr>
          <a:lstStyle/>
          <a:p>
            <a:r>
              <a:rPr lang="en-US" sz="1000" b="1" dirty="0" smtClean="0">
                <a:solidFill>
                  <a:schemeClr val="bg2"/>
                </a:solidFill>
              </a:rPr>
              <a:t>2001:DB8:CAFE::/127</a:t>
            </a:r>
            <a:endParaRPr lang="en-US" sz="1000" b="1" dirty="0">
              <a:solidFill>
                <a:schemeClr val="bg2"/>
              </a:solidFill>
            </a:endParaRPr>
          </a:p>
        </p:txBody>
      </p:sp>
      <p:sp>
        <p:nvSpPr>
          <p:cNvPr id="15" name="TextBox 14"/>
          <p:cNvSpPr txBox="1"/>
          <p:nvPr/>
        </p:nvSpPr>
        <p:spPr>
          <a:xfrm>
            <a:off x="796485" y="3583500"/>
            <a:ext cx="1505540" cy="230832"/>
          </a:xfrm>
          <a:prstGeom prst="rect">
            <a:avLst/>
          </a:prstGeom>
          <a:noFill/>
        </p:spPr>
        <p:txBody>
          <a:bodyPr wrap="none" rtlCol="0">
            <a:spAutoFit/>
          </a:bodyPr>
          <a:lstStyle/>
          <a:p>
            <a:r>
              <a:rPr lang="en-US" sz="900" b="1" dirty="0" smtClean="0">
                <a:solidFill>
                  <a:schemeClr val="bg2"/>
                </a:solidFill>
              </a:rPr>
              <a:t>2001:DB8:ACAD:C::1/64</a:t>
            </a:r>
            <a:endParaRPr lang="en-US" sz="900" b="1" dirty="0">
              <a:solidFill>
                <a:schemeClr val="bg2"/>
              </a:solidFill>
            </a:endParaRPr>
          </a:p>
        </p:txBody>
      </p:sp>
      <p:sp>
        <p:nvSpPr>
          <p:cNvPr id="16" name="TextBox 15"/>
          <p:cNvSpPr txBox="1"/>
          <p:nvPr/>
        </p:nvSpPr>
        <p:spPr>
          <a:xfrm>
            <a:off x="3735658" y="1807405"/>
            <a:ext cx="551754" cy="246221"/>
          </a:xfrm>
          <a:prstGeom prst="rect">
            <a:avLst/>
          </a:prstGeom>
          <a:noFill/>
        </p:spPr>
        <p:txBody>
          <a:bodyPr wrap="none" rtlCol="0">
            <a:spAutoFit/>
          </a:bodyPr>
          <a:lstStyle/>
          <a:p>
            <a:r>
              <a:rPr lang="en-US" sz="1000" b="1" dirty="0" smtClean="0">
                <a:solidFill>
                  <a:schemeClr val="bg2"/>
                </a:solidFill>
              </a:rPr>
              <a:t>S0/0/0</a:t>
            </a:r>
            <a:endParaRPr lang="en-US" sz="1000" b="1" dirty="0">
              <a:solidFill>
                <a:schemeClr val="bg2"/>
              </a:solidFill>
            </a:endParaRPr>
          </a:p>
        </p:txBody>
      </p:sp>
      <p:sp>
        <p:nvSpPr>
          <p:cNvPr id="17" name="TextBox 16"/>
          <p:cNvSpPr txBox="1"/>
          <p:nvPr/>
        </p:nvSpPr>
        <p:spPr>
          <a:xfrm>
            <a:off x="5043077" y="1801055"/>
            <a:ext cx="551754" cy="246221"/>
          </a:xfrm>
          <a:prstGeom prst="rect">
            <a:avLst/>
          </a:prstGeom>
          <a:noFill/>
        </p:spPr>
        <p:txBody>
          <a:bodyPr wrap="none" rtlCol="0">
            <a:spAutoFit/>
          </a:bodyPr>
          <a:lstStyle/>
          <a:p>
            <a:r>
              <a:rPr lang="en-US" sz="1000" b="1" dirty="0" smtClean="0">
                <a:solidFill>
                  <a:schemeClr val="bg2"/>
                </a:solidFill>
              </a:rPr>
              <a:t>S0/0/1</a:t>
            </a:r>
            <a:endParaRPr lang="en-US" sz="1000" b="1" dirty="0">
              <a:solidFill>
                <a:schemeClr val="bg2"/>
              </a:solidFill>
            </a:endParaRPr>
          </a:p>
        </p:txBody>
      </p:sp>
      <p:sp>
        <p:nvSpPr>
          <p:cNvPr id="20" name="TextBox 19"/>
          <p:cNvSpPr txBox="1"/>
          <p:nvPr/>
        </p:nvSpPr>
        <p:spPr>
          <a:xfrm>
            <a:off x="6282898" y="3302004"/>
            <a:ext cx="849913" cy="276999"/>
          </a:xfrm>
          <a:prstGeom prst="rect">
            <a:avLst/>
          </a:prstGeom>
          <a:noFill/>
        </p:spPr>
        <p:txBody>
          <a:bodyPr wrap="none" rtlCol="0">
            <a:spAutoFit/>
          </a:bodyPr>
          <a:lstStyle/>
          <a:p>
            <a:r>
              <a:rPr lang="en-US" sz="1200" b="1" dirty="0" smtClean="0">
                <a:solidFill>
                  <a:schemeClr val="bg1"/>
                </a:solidFill>
              </a:rPr>
              <a:t>Branch-3</a:t>
            </a:r>
            <a:endParaRPr lang="en-US" sz="1200" b="1" dirty="0">
              <a:solidFill>
                <a:schemeClr val="bg1"/>
              </a:solidFill>
            </a:endParaRPr>
          </a:p>
        </p:txBody>
      </p:sp>
      <p:sp>
        <p:nvSpPr>
          <p:cNvPr id="21" name="TextBox 20"/>
          <p:cNvSpPr txBox="1"/>
          <p:nvPr/>
        </p:nvSpPr>
        <p:spPr>
          <a:xfrm>
            <a:off x="1511870" y="4292771"/>
            <a:ext cx="372218" cy="276999"/>
          </a:xfrm>
          <a:prstGeom prst="rect">
            <a:avLst/>
          </a:prstGeom>
          <a:noFill/>
        </p:spPr>
        <p:txBody>
          <a:bodyPr wrap="none" rtlCol="0">
            <a:spAutoFit/>
          </a:bodyPr>
          <a:lstStyle/>
          <a:p>
            <a:r>
              <a:rPr lang="en-US" sz="1200" b="1" dirty="0" smtClean="0">
                <a:solidFill>
                  <a:schemeClr val="bg1"/>
                </a:solidFill>
              </a:rPr>
              <a:t>S1</a:t>
            </a:r>
            <a:endParaRPr lang="en-US" sz="1200" b="1" dirty="0">
              <a:solidFill>
                <a:schemeClr val="bg1"/>
              </a:solidFill>
            </a:endParaRPr>
          </a:p>
        </p:txBody>
      </p:sp>
      <p:sp>
        <p:nvSpPr>
          <p:cNvPr id="22" name="TextBox 21"/>
          <p:cNvSpPr txBox="1"/>
          <p:nvPr/>
        </p:nvSpPr>
        <p:spPr>
          <a:xfrm>
            <a:off x="2984453" y="4295811"/>
            <a:ext cx="372218" cy="276999"/>
          </a:xfrm>
          <a:prstGeom prst="rect">
            <a:avLst/>
          </a:prstGeom>
          <a:noFill/>
        </p:spPr>
        <p:txBody>
          <a:bodyPr wrap="none" rtlCol="0">
            <a:spAutoFit/>
          </a:bodyPr>
          <a:lstStyle/>
          <a:p>
            <a:r>
              <a:rPr lang="en-US" sz="1200" b="1" dirty="0" smtClean="0">
                <a:solidFill>
                  <a:schemeClr val="bg1"/>
                </a:solidFill>
              </a:rPr>
              <a:t>S2</a:t>
            </a:r>
            <a:endParaRPr lang="en-US" sz="1200" b="1" dirty="0">
              <a:solidFill>
                <a:schemeClr val="bg1"/>
              </a:solidFill>
            </a:endParaRPr>
          </a:p>
        </p:txBody>
      </p:sp>
      <p:pic>
        <p:nvPicPr>
          <p:cNvPr id="23"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7773" y="3051211"/>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TextBox 23"/>
          <p:cNvSpPr txBox="1"/>
          <p:nvPr/>
        </p:nvSpPr>
        <p:spPr>
          <a:xfrm>
            <a:off x="2279223" y="3324864"/>
            <a:ext cx="753540" cy="276999"/>
          </a:xfrm>
          <a:prstGeom prst="rect">
            <a:avLst/>
          </a:prstGeom>
          <a:noFill/>
        </p:spPr>
        <p:txBody>
          <a:bodyPr wrap="none" rtlCol="0">
            <a:spAutoFit/>
          </a:bodyPr>
          <a:lstStyle/>
          <a:p>
            <a:r>
              <a:rPr lang="en-US" sz="1200" b="1" dirty="0" smtClean="0">
                <a:solidFill>
                  <a:schemeClr val="bg1"/>
                </a:solidFill>
              </a:rPr>
              <a:t>Branch-1</a:t>
            </a:r>
            <a:endParaRPr lang="en-US" sz="1200" b="1" dirty="0">
              <a:solidFill>
                <a:schemeClr val="bg1"/>
              </a:solidFill>
            </a:endParaRPr>
          </a:p>
        </p:txBody>
      </p:sp>
      <p:sp>
        <p:nvSpPr>
          <p:cNvPr id="25" name="Freeform 9"/>
          <p:cNvSpPr>
            <a:spLocks/>
          </p:cNvSpPr>
          <p:nvPr/>
        </p:nvSpPr>
        <p:spPr bwMode="auto">
          <a:xfrm rot="18445216">
            <a:off x="2782920" y="2368089"/>
            <a:ext cx="1703639" cy="289211"/>
          </a:xfrm>
          <a:custGeom>
            <a:avLst/>
            <a:gdLst>
              <a:gd name="T0" fmla="*/ 0 w 2017"/>
              <a:gd name="T1" fmla="*/ 0 h 97"/>
              <a:gd name="T2" fmla="*/ 1008 w 2017"/>
              <a:gd name="T3" fmla="*/ 0 h 97"/>
              <a:gd name="T4" fmla="*/ 912 w 2017"/>
              <a:gd name="T5" fmla="*/ 96 h 97"/>
              <a:gd name="T6" fmla="*/ 2016 w 2017"/>
              <a:gd name="T7" fmla="*/ 96 h 97"/>
            </a:gdLst>
            <a:ahLst/>
            <a:cxnLst>
              <a:cxn ang="0">
                <a:pos x="T0" y="T1"/>
              </a:cxn>
              <a:cxn ang="0">
                <a:pos x="T2" y="T3"/>
              </a:cxn>
              <a:cxn ang="0">
                <a:pos x="T4" y="T5"/>
              </a:cxn>
              <a:cxn ang="0">
                <a:pos x="T6" y="T7"/>
              </a:cxn>
            </a:cxnLst>
            <a:rect l="0" t="0" r="r" b="b"/>
            <a:pathLst>
              <a:path w="2017" h="97">
                <a:moveTo>
                  <a:pt x="0" y="0"/>
                </a:moveTo>
                <a:lnTo>
                  <a:pt x="1008" y="0"/>
                </a:lnTo>
                <a:lnTo>
                  <a:pt x="912" y="96"/>
                </a:lnTo>
                <a:lnTo>
                  <a:pt x="2016" y="96"/>
                </a:lnTo>
              </a:path>
            </a:pathLst>
          </a:custGeom>
          <a:noFill/>
          <a:ln w="25400" cap="rnd" cmpd="sng">
            <a:solidFill>
              <a:srgbClr val="CF0E30"/>
            </a:solidFill>
            <a:prstDash val="solid"/>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pic>
        <p:nvPicPr>
          <p:cNvPr id="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23488" y="4133251"/>
            <a:ext cx="907668"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71706" y="4131664"/>
            <a:ext cx="907668"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Line 47"/>
          <p:cNvSpPr>
            <a:spLocks noChangeShapeType="1"/>
          </p:cNvSpPr>
          <p:nvPr/>
        </p:nvSpPr>
        <p:spPr bwMode="auto">
          <a:xfrm flipH="1">
            <a:off x="5941647" y="3512820"/>
            <a:ext cx="480108" cy="621621"/>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29" name="Line 47"/>
          <p:cNvSpPr>
            <a:spLocks noChangeShapeType="1"/>
          </p:cNvSpPr>
          <p:nvPr/>
        </p:nvSpPr>
        <p:spPr bwMode="auto">
          <a:xfrm flipH="1" flipV="1">
            <a:off x="6901814" y="3505199"/>
            <a:ext cx="458041" cy="635671"/>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0" name="TextBox 29"/>
          <p:cNvSpPr txBox="1"/>
          <p:nvPr/>
        </p:nvSpPr>
        <p:spPr>
          <a:xfrm>
            <a:off x="5696780" y="2178880"/>
            <a:ext cx="1563248" cy="246221"/>
          </a:xfrm>
          <a:prstGeom prst="rect">
            <a:avLst/>
          </a:prstGeom>
          <a:noFill/>
        </p:spPr>
        <p:txBody>
          <a:bodyPr wrap="none" rtlCol="0">
            <a:spAutoFit/>
          </a:bodyPr>
          <a:lstStyle/>
          <a:p>
            <a:r>
              <a:rPr lang="en-US" sz="1000" b="1" dirty="0" smtClean="0">
                <a:solidFill>
                  <a:schemeClr val="bg2"/>
                </a:solidFill>
              </a:rPr>
              <a:t>2001:DB8:CAFE::2/127</a:t>
            </a:r>
            <a:endParaRPr lang="en-US" sz="1000" b="1" dirty="0">
              <a:solidFill>
                <a:schemeClr val="bg2"/>
              </a:solidFill>
            </a:endParaRPr>
          </a:p>
        </p:txBody>
      </p:sp>
      <p:sp>
        <p:nvSpPr>
          <p:cNvPr id="31" name="TextBox 30"/>
          <p:cNvSpPr txBox="1"/>
          <p:nvPr/>
        </p:nvSpPr>
        <p:spPr>
          <a:xfrm>
            <a:off x="5617145" y="4282611"/>
            <a:ext cx="372218" cy="276999"/>
          </a:xfrm>
          <a:prstGeom prst="rect">
            <a:avLst/>
          </a:prstGeom>
          <a:noFill/>
        </p:spPr>
        <p:txBody>
          <a:bodyPr wrap="none" rtlCol="0">
            <a:spAutoFit/>
          </a:bodyPr>
          <a:lstStyle/>
          <a:p>
            <a:r>
              <a:rPr lang="en-US" sz="1200" b="1" dirty="0" smtClean="0">
                <a:solidFill>
                  <a:schemeClr val="bg1"/>
                </a:solidFill>
              </a:rPr>
              <a:t>S3</a:t>
            </a:r>
            <a:endParaRPr lang="en-US" sz="1200" b="1" dirty="0">
              <a:solidFill>
                <a:schemeClr val="bg1"/>
              </a:solidFill>
            </a:endParaRPr>
          </a:p>
        </p:txBody>
      </p:sp>
      <p:sp>
        <p:nvSpPr>
          <p:cNvPr id="32" name="TextBox 31"/>
          <p:cNvSpPr txBox="1"/>
          <p:nvPr/>
        </p:nvSpPr>
        <p:spPr>
          <a:xfrm>
            <a:off x="7107508" y="4285651"/>
            <a:ext cx="372218" cy="276999"/>
          </a:xfrm>
          <a:prstGeom prst="rect">
            <a:avLst/>
          </a:prstGeom>
          <a:noFill/>
        </p:spPr>
        <p:txBody>
          <a:bodyPr wrap="none" rtlCol="0">
            <a:spAutoFit/>
          </a:bodyPr>
          <a:lstStyle/>
          <a:p>
            <a:r>
              <a:rPr lang="en-US" sz="1200" b="1" dirty="0" smtClean="0">
                <a:solidFill>
                  <a:schemeClr val="bg1"/>
                </a:solidFill>
              </a:rPr>
              <a:t>S4</a:t>
            </a:r>
            <a:endParaRPr lang="en-US" sz="1200" b="1" dirty="0">
              <a:solidFill>
                <a:schemeClr val="bg1"/>
              </a:solidFill>
            </a:endParaRPr>
          </a:p>
        </p:txBody>
      </p:sp>
      <p:pic>
        <p:nvPicPr>
          <p:cNvPr id="34" name="Picture 34"/>
          <p:cNvPicPr>
            <a:picLocks noChangeArrowheads="1"/>
          </p:cNvPicPr>
          <p:nvPr/>
        </p:nvPicPr>
        <p:blipFill>
          <a:blip r:embed="rId5" cstate="print"/>
          <a:srcRect/>
          <a:stretch>
            <a:fillRect/>
          </a:stretch>
        </p:blipFill>
        <p:spPr bwMode="auto">
          <a:xfrm>
            <a:off x="1279208" y="5225415"/>
            <a:ext cx="909637" cy="822325"/>
          </a:xfrm>
          <a:prstGeom prst="rect">
            <a:avLst/>
          </a:prstGeom>
          <a:noFill/>
          <a:ln w="9525">
            <a:noFill/>
            <a:miter lim="800000"/>
            <a:headEnd/>
            <a:tailEnd/>
          </a:ln>
          <a:effectLst/>
        </p:spPr>
      </p:pic>
      <p:pic>
        <p:nvPicPr>
          <p:cNvPr id="35" name="Picture 34"/>
          <p:cNvPicPr>
            <a:picLocks noChangeArrowheads="1"/>
          </p:cNvPicPr>
          <p:nvPr/>
        </p:nvPicPr>
        <p:blipFill>
          <a:blip r:embed="rId5" cstate="print"/>
          <a:srcRect/>
          <a:stretch>
            <a:fillRect/>
          </a:stretch>
        </p:blipFill>
        <p:spPr bwMode="auto">
          <a:xfrm>
            <a:off x="2780348" y="5225415"/>
            <a:ext cx="909637" cy="822325"/>
          </a:xfrm>
          <a:prstGeom prst="rect">
            <a:avLst/>
          </a:prstGeom>
          <a:noFill/>
          <a:ln w="9525">
            <a:noFill/>
            <a:miter lim="800000"/>
            <a:headEnd/>
            <a:tailEnd/>
          </a:ln>
          <a:effectLst/>
        </p:spPr>
      </p:pic>
      <p:pic>
        <p:nvPicPr>
          <p:cNvPr id="36" name="Picture 34"/>
          <p:cNvPicPr>
            <a:picLocks noChangeArrowheads="1"/>
          </p:cNvPicPr>
          <p:nvPr/>
        </p:nvPicPr>
        <p:blipFill>
          <a:blip r:embed="rId5" cstate="print"/>
          <a:srcRect/>
          <a:stretch>
            <a:fillRect/>
          </a:stretch>
        </p:blipFill>
        <p:spPr bwMode="auto">
          <a:xfrm>
            <a:off x="5399723" y="5210175"/>
            <a:ext cx="909637" cy="822325"/>
          </a:xfrm>
          <a:prstGeom prst="rect">
            <a:avLst/>
          </a:prstGeom>
          <a:noFill/>
          <a:ln w="9525">
            <a:noFill/>
            <a:miter lim="800000"/>
            <a:headEnd/>
            <a:tailEnd/>
          </a:ln>
          <a:effectLst/>
        </p:spPr>
      </p:pic>
      <p:pic>
        <p:nvPicPr>
          <p:cNvPr id="37" name="Picture 34"/>
          <p:cNvPicPr>
            <a:picLocks noChangeArrowheads="1"/>
          </p:cNvPicPr>
          <p:nvPr/>
        </p:nvPicPr>
        <p:blipFill>
          <a:blip r:embed="rId5" cstate="print"/>
          <a:srcRect/>
          <a:stretch>
            <a:fillRect/>
          </a:stretch>
        </p:blipFill>
        <p:spPr bwMode="auto">
          <a:xfrm>
            <a:off x="6893243" y="5217795"/>
            <a:ext cx="909637" cy="822325"/>
          </a:xfrm>
          <a:prstGeom prst="rect">
            <a:avLst/>
          </a:prstGeom>
          <a:noFill/>
          <a:ln w="9525">
            <a:noFill/>
            <a:miter lim="800000"/>
            <a:headEnd/>
            <a:tailEnd/>
          </a:ln>
          <a:effectLst/>
        </p:spPr>
      </p:pic>
      <p:sp>
        <p:nvSpPr>
          <p:cNvPr id="38" name="Line 47"/>
          <p:cNvSpPr>
            <a:spLocks noChangeShapeType="1"/>
          </p:cNvSpPr>
          <p:nvPr/>
        </p:nvSpPr>
        <p:spPr bwMode="auto">
          <a:xfrm flipV="1">
            <a:off x="1653540" y="4511039"/>
            <a:ext cx="7620" cy="72390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9" name="Line 47"/>
          <p:cNvSpPr>
            <a:spLocks noChangeShapeType="1"/>
          </p:cNvSpPr>
          <p:nvPr/>
        </p:nvSpPr>
        <p:spPr bwMode="auto">
          <a:xfrm flipV="1">
            <a:off x="3162300" y="4503419"/>
            <a:ext cx="7620" cy="72390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40" name="Line 47"/>
          <p:cNvSpPr>
            <a:spLocks noChangeShapeType="1"/>
          </p:cNvSpPr>
          <p:nvPr/>
        </p:nvSpPr>
        <p:spPr bwMode="auto">
          <a:xfrm flipV="1">
            <a:off x="5812155" y="4503419"/>
            <a:ext cx="7620" cy="72390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41" name="Line 47"/>
          <p:cNvSpPr>
            <a:spLocks noChangeShapeType="1"/>
          </p:cNvSpPr>
          <p:nvPr/>
        </p:nvSpPr>
        <p:spPr bwMode="auto">
          <a:xfrm flipV="1">
            <a:off x="7282815" y="4495799"/>
            <a:ext cx="7620" cy="72390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42" name="TextBox 41"/>
          <p:cNvSpPr txBox="1"/>
          <p:nvPr/>
        </p:nvSpPr>
        <p:spPr>
          <a:xfrm>
            <a:off x="1430655" y="5387340"/>
            <a:ext cx="670560" cy="261610"/>
          </a:xfrm>
          <a:prstGeom prst="rect">
            <a:avLst/>
          </a:prstGeom>
          <a:noFill/>
        </p:spPr>
        <p:txBody>
          <a:bodyPr wrap="square" rtlCol="0">
            <a:spAutoFit/>
          </a:bodyPr>
          <a:lstStyle/>
          <a:p>
            <a:r>
              <a:rPr lang="en-US" sz="1100" b="1" dirty="0" smtClean="0">
                <a:solidFill>
                  <a:schemeClr val="bg2"/>
                </a:solidFill>
              </a:rPr>
              <a:t>PC-A</a:t>
            </a:r>
            <a:endParaRPr lang="en-US" sz="1100" b="1" dirty="0">
              <a:solidFill>
                <a:schemeClr val="bg2"/>
              </a:solidFill>
            </a:endParaRPr>
          </a:p>
        </p:txBody>
      </p:sp>
      <p:sp>
        <p:nvSpPr>
          <p:cNvPr id="43" name="TextBox 42"/>
          <p:cNvSpPr txBox="1"/>
          <p:nvPr/>
        </p:nvSpPr>
        <p:spPr>
          <a:xfrm>
            <a:off x="2933700" y="5379720"/>
            <a:ext cx="670560" cy="261610"/>
          </a:xfrm>
          <a:prstGeom prst="rect">
            <a:avLst/>
          </a:prstGeom>
          <a:noFill/>
        </p:spPr>
        <p:txBody>
          <a:bodyPr wrap="square" rtlCol="0">
            <a:spAutoFit/>
          </a:bodyPr>
          <a:lstStyle/>
          <a:p>
            <a:r>
              <a:rPr lang="en-US" sz="1100" b="1" dirty="0" smtClean="0">
                <a:solidFill>
                  <a:schemeClr val="bg2"/>
                </a:solidFill>
              </a:rPr>
              <a:t>PC-B</a:t>
            </a:r>
            <a:endParaRPr lang="en-US" sz="1100" b="1" dirty="0">
              <a:solidFill>
                <a:schemeClr val="bg2"/>
              </a:solidFill>
            </a:endParaRPr>
          </a:p>
        </p:txBody>
      </p:sp>
      <p:sp>
        <p:nvSpPr>
          <p:cNvPr id="44" name="TextBox 43"/>
          <p:cNvSpPr txBox="1"/>
          <p:nvPr/>
        </p:nvSpPr>
        <p:spPr>
          <a:xfrm>
            <a:off x="5560695" y="5356860"/>
            <a:ext cx="670560" cy="261610"/>
          </a:xfrm>
          <a:prstGeom prst="rect">
            <a:avLst/>
          </a:prstGeom>
          <a:noFill/>
        </p:spPr>
        <p:txBody>
          <a:bodyPr wrap="square" rtlCol="0">
            <a:spAutoFit/>
          </a:bodyPr>
          <a:lstStyle/>
          <a:p>
            <a:r>
              <a:rPr lang="en-US" sz="1100" b="1" dirty="0" smtClean="0">
                <a:solidFill>
                  <a:schemeClr val="bg2"/>
                </a:solidFill>
              </a:rPr>
              <a:t>PC-C</a:t>
            </a:r>
            <a:endParaRPr lang="en-US" sz="1100" b="1" dirty="0">
              <a:solidFill>
                <a:schemeClr val="bg2"/>
              </a:solidFill>
            </a:endParaRPr>
          </a:p>
        </p:txBody>
      </p:sp>
      <p:sp>
        <p:nvSpPr>
          <p:cNvPr id="45" name="TextBox 44"/>
          <p:cNvSpPr txBox="1"/>
          <p:nvPr/>
        </p:nvSpPr>
        <p:spPr>
          <a:xfrm>
            <a:off x="7046595" y="5364480"/>
            <a:ext cx="670560" cy="261610"/>
          </a:xfrm>
          <a:prstGeom prst="rect">
            <a:avLst/>
          </a:prstGeom>
          <a:noFill/>
        </p:spPr>
        <p:txBody>
          <a:bodyPr wrap="square" rtlCol="0">
            <a:spAutoFit/>
          </a:bodyPr>
          <a:lstStyle/>
          <a:p>
            <a:r>
              <a:rPr lang="en-US" sz="1100" b="1" dirty="0" smtClean="0">
                <a:solidFill>
                  <a:schemeClr val="bg2"/>
                </a:solidFill>
              </a:rPr>
              <a:t>PC-D</a:t>
            </a:r>
            <a:endParaRPr lang="en-US" sz="1100" b="1" dirty="0">
              <a:solidFill>
                <a:schemeClr val="bg2"/>
              </a:solidFill>
            </a:endParaRPr>
          </a:p>
        </p:txBody>
      </p:sp>
      <p:sp>
        <p:nvSpPr>
          <p:cNvPr id="46" name="TextBox 45"/>
          <p:cNvSpPr txBox="1"/>
          <p:nvPr/>
        </p:nvSpPr>
        <p:spPr>
          <a:xfrm>
            <a:off x="3031050" y="3587310"/>
            <a:ext cx="1505540" cy="230832"/>
          </a:xfrm>
          <a:prstGeom prst="rect">
            <a:avLst/>
          </a:prstGeom>
          <a:noFill/>
        </p:spPr>
        <p:txBody>
          <a:bodyPr wrap="none" rtlCol="0">
            <a:spAutoFit/>
          </a:bodyPr>
          <a:lstStyle/>
          <a:p>
            <a:r>
              <a:rPr lang="en-US" sz="900" b="1" dirty="0" smtClean="0">
                <a:solidFill>
                  <a:schemeClr val="bg2"/>
                </a:solidFill>
              </a:rPr>
              <a:t>2001:DB8:ACAD:D::1/64</a:t>
            </a:r>
            <a:endParaRPr lang="en-US" sz="900" b="1" dirty="0">
              <a:solidFill>
                <a:schemeClr val="bg2"/>
              </a:solidFill>
            </a:endParaRPr>
          </a:p>
        </p:txBody>
      </p:sp>
      <p:sp>
        <p:nvSpPr>
          <p:cNvPr id="47" name="TextBox 46"/>
          <p:cNvSpPr txBox="1"/>
          <p:nvPr/>
        </p:nvSpPr>
        <p:spPr>
          <a:xfrm>
            <a:off x="4840800" y="3627315"/>
            <a:ext cx="1505540" cy="230832"/>
          </a:xfrm>
          <a:prstGeom prst="rect">
            <a:avLst/>
          </a:prstGeom>
          <a:noFill/>
        </p:spPr>
        <p:txBody>
          <a:bodyPr wrap="none" rtlCol="0">
            <a:spAutoFit/>
          </a:bodyPr>
          <a:lstStyle/>
          <a:p>
            <a:r>
              <a:rPr lang="en-US" sz="900" b="1" dirty="0" smtClean="0">
                <a:solidFill>
                  <a:schemeClr val="bg2"/>
                </a:solidFill>
              </a:rPr>
              <a:t>2001:DB8:ACAD:A::1/64</a:t>
            </a:r>
            <a:endParaRPr lang="en-US" sz="900" b="1" dirty="0">
              <a:solidFill>
                <a:schemeClr val="bg2"/>
              </a:solidFill>
            </a:endParaRPr>
          </a:p>
        </p:txBody>
      </p:sp>
      <p:sp>
        <p:nvSpPr>
          <p:cNvPr id="48" name="TextBox 47"/>
          <p:cNvSpPr txBox="1"/>
          <p:nvPr/>
        </p:nvSpPr>
        <p:spPr>
          <a:xfrm>
            <a:off x="7079175" y="3655890"/>
            <a:ext cx="1505540" cy="230832"/>
          </a:xfrm>
          <a:prstGeom prst="rect">
            <a:avLst/>
          </a:prstGeom>
          <a:noFill/>
        </p:spPr>
        <p:txBody>
          <a:bodyPr wrap="none" rtlCol="0">
            <a:spAutoFit/>
          </a:bodyPr>
          <a:lstStyle/>
          <a:p>
            <a:r>
              <a:rPr lang="en-US" sz="900" b="1" dirty="0" smtClean="0">
                <a:solidFill>
                  <a:schemeClr val="bg2"/>
                </a:solidFill>
              </a:rPr>
              <a:t>2001:DB8:ACAD:B::1/64</a:t>
            </a:r>
            <a:endParaRPr lang="en-US" sz="900" b="1" dirty="0">
              <a:solidFill>
                <a:schemeClr val="bg2"/>
              </a:solidFill>
            </a:endParaRPr>
          </a:p>
        </p:txBody>
      </p:sp>
      <p:sp>
        <p:nvSpPr>
          <p:cNvPr id="49" name="TextBox 48"/>
          <p:cNvSpPr txBox="1"/>
          <p:nvPr/>
        </p:nvSpPr>
        <p:spPr>
          <a:xfrm>
            <a:off x="5738402" y="2934530"/>
            <a:ext cx="551754" cy="246221"/>
          </a:xfrm>
          <a:prstGeom prst="rect">
            <a:avLst/>
          </a:prstGeom>
          <a:noFill/>
        </p:spPr>
        <p:txBody>
          <a:bodyPr wrap="none" rtlCol="0">
            <a:spAutoFit/>
          </a:bodyPr>
          <a:lstStyle/>
          <a:p>
            <a:r>
              <a:rPr lang="en-US" sz="1000" b="1" dirty="0" smtClean="0">
                <a:solidFill>
                  <a:schemeClr val="bg2"/>
                </a:solidFill>
              </a:rPr>
              <a:t>S0/0/1</a:t>
            </a:r>
            <a:endParaRPr lang="en-US" sz="1000" b="1" dirty="0">
              <a:solidFill>
                <a:schemeClr val="bg2"/>
              </a:solidFill>
            </a:endParaRPr>
          </a:p>
        </p:txBody>
      </p:sp>
      <p:sp>
        <p:nvSpPr>
          <p:cNvPr id="50" name="TextBox 49"/>
          <p:cNvSpPr txBox="1"/>
          <p:nvPr/>
        </p:nvSpPr>
        <p:spPr>
          <a:xfrm>
            <a:off x="3030808" y="2950405"/>
            <a:ext cx="551754" cy="246221"/>
          </a:xfrm>
          <a:prstGeom prst="rect">
            <a:avLst/>
          </a:prstGeom>
          <a:noFill/>
        </p:spPr>
        <p:txBody>
          <a:bodyPr wrap="none" rtlCol="0">
            <a:spAutoFit/>
          </a:bodyPr>
          <a:lstStyle/>
          <a:p>
            <a:r>
              <a:rPr lang="en-US" sz="1000" b="1" dirty="0" smtClean="0">
                <a:solidFill>
                  <a:schemeClr val="bg2"/>
                </a:solidFill>
              </a:rPr>
              <a:t>S0/0/0</a:t>
            </a:r>
            <a:endParaRPr lang="en-US" sz="1000" b="1" dirty="0">
              <a:solidFill>
                <a:schemeClr val="bg2"/>
              </a:solidFill>
            </a:endParaRPr>
          </a:p>
        </p:txBody>
      </p:sp>
      <p:sp>
        <p:nvSpPr>
          <p:cNvPr id="51" name="TextBox 50"/>
          <p:cNvSpPr txBox="1"/>
          <p:nvPr/>
        </p:nvSpPr>
        <p:spPr>
          <a:xfrm rot="10800000" flipV="1">
            <a:off x="2482874" y="6039628"/>
            <a:ext cx="2412975" cy="246221"/>
          </a:xfrm>
          <a:prstGeom prst="rect">
            <a:avLst/>
          </a:prstGeom>
          <a:noFill/>
        </p:spPr>
        <p:txBody>
          <a:bodyPr wrap="square" rtlCol="0">
            <a:spAutoFit/>
          </a:bodyPr>
          <a:lstStyle/>
          <a:p>
            <a:r>
              <a:rPr lang="en-US" sz="1000" b="1" dirty="0" smtClean="0">
                <a:solidFill>
                  <a:schemeClr val="bg2"/>
                </a:solidFill>
              </a:rPr>
              <a:t>2001:DB8:ACAD:D::2/64</a:t>
            </a:r>
            <a:endParaRPr lang="en-US" sz="1000" b="1" dirty="0">
              <a:solidFill>
                <a:schemeClr val="bg2"/>
              </a:solidFill>
            </a:endParaRPr>
          </a:p>
        </p:txBody>
      </p:sp>
      <p:sp>
        <p:nvSpPr>
          <p:cNvPr id="52" name="TextBox 51"/>
          <p:cNvSpPr txBox="1"/>
          <p:nvPr/>
        </p:nvSpPr>
        <p:spPr>
          <a:xfrm rot="10800000" flipV="1">
            <a:off x="4959374" y="6011053"/>
            <a:ext cx="2412975" cy="246221"/>
          </a:xfrm>
          <a:prstGeom prst="rect">
            <a:avLst/>
          </a:prstGeom>
          <a:noFill/>
        </p:spPr>
        <p:txBody>
          <a:bodyPr wrap="square" rtlCol="0">
            <a:spAutoFit/>
          </a:bodyPr>
          <a:lstStyle/>
          <a:p>
            <a:r>
              <a:rPr lang="en-US" sz="1000" b="1" dirty="0" smtClean="0">
                <a:solidFill>
                  <a:schemeClr val="bg2"/>
                </a:solidFill>
              </a:rPr>
              <a:t>2001:DB8:ACAD:A::2/64</a:t>
            </a:r>
            <a:endParaRPr lang="en-US" sz="1000" b="1" dirty="0">
              <a:solidFill>
                <a:schemeClr val="bg2"/>
              </a:solidFill>
            </a:endParaRPr>
          </a:p>
        </p:txBody>
      </p:sp>
      <p:sp>
        <p:nvSpPr>
          <p:cNvPr id="53" name="TextBox 52"/>
          <p:cNvSpPr txBox="1"/>
          <p:nvPr/>
        </p:nvSpPr>
        <p:spPr>
          <a:xfrm rot="10800000" flipV="1">
            <a:off x="6616724" y="6001528"/>
            <a:ext cx="2412975" cy="246221"/>
          </a:xfrm>
          <a:prstGeom prst="rect">
            <a:avLst/>
          </a:prstGeom>
          <a:noFill/>
        </p:spPr>
        <p:txBody>
          <a:bodyPr wrap="square" rtlCol="0">
            <a:spAutoFit/>
          </a:bodyPr>
          <a:lstStyle/>
          <a:p>
            <a:r>
              <a:rPr lang="en-US" sz="1000" b="1" dirty="0" smtClean="0">
                <a:solidFill>
                  <a:schemeClr val="bg2"/>
                </a:solidFill>
              </a:rPr>
              <a:t>2001:DB8:ACAD:B::2/64</a:t>
            </a:r>
            <a:endParaRPr lang="en-US" sz="1000" b="1" dirty="0">
              <a:solidFill>
                <a:schemeClr val="bg2"/>
              </a:solidFill>
            </a:endParaRPr>
          </a:p>
        </p:txBody>
      </p:sp>
      <p:sp>
        <p:nvSpPr>
          <p:cNvPr id="54" name="TextBox 53"/>
          <p:cNvSpPr txBox="1"/>
          <p:nvPr/>
        </p:nvSpPr>
        <p:spPr>
          <a:xfrm>
            <a:off x="3958887" y="1193330"/>
            <a:ext cx="1406154" cy="246221"/>
          </a:xfrm>
          <a:prstGeom prst="rect">
            <a:avLst/>
          </a:prstGeom>
          <a:noFill/>
        </p:spPr>
        <p:txBody>
          <a:bodyPr wrap="none" rtlCol="0">
            <a:spAutoFit/>
          </a:bodyPr>
          <a:lstStyle/>
          <a:p>
            <a:r>
              <a:rPr lang="en-US" sz="1000" b="1" dirty="0" smtClean="0">
                <a:solidFill>
                  <a:schemeClr val="tx2"/>
                </a:solidFill>
              </a:rPr>
              <a:t>Lo0 2001:DB8:1::/64</a:t>
            </a:r>
            <a:endParaRPr lang="en-US" sz="1000" b="1" dirty="0">
              <a:solidFill>
                <a:schemeClr val="tx2"/>
              </a:solidFill>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402" y="279815"/>
            <a:ext cx="8588861" cy="838200"/>
          </a:xfrm>
        </p:spPr>
        <p:txBody>
          <a:bodyPr/>
          <a:lstStyle/>
          <a:p>
            <a:pPr algn="ctr"/>
            <a:r>
              <a:rPr smtClean="0"/>
              <a:t>Configuring IPv6 EIGRP on a Network</a:t>
            </a:r>
            <a:endParaRPr lang="en-US" dirty="0"/>
          </a:p>
        </p:txBody>
      </p:sp>
      <p:sp>
        <p:nvSpPr>
          <p:cNvPr id="3" name="Text Placeholder 2"/>
          <p:cNvSpPr>
            <a:spLocks noGrp="1"/>
          </p:cNvSpPr>
          <p:nvPr>
            <p:ph type="body" sz="quarter" idx="10"/>
          </p:nvPr>
        </p:nvSpPr>
        <p:spPr>
          <a:xfrm>
            <a:off x="228600" y="1092200"/>
            <a:ext cx="8577072" cy="5217160"/>
          </a:xfrm>
        </p:spPr>
        <p:txBody>
          <a:bodyPr/>
          <a:lstStyle/>
          <a:p>
            <a:r>
              <a:rPr sz="2100" dirty="0" smtClean="0"/>
              <a:t>IPv6 packet forwarding is disabled by default. To enable IPv6 packet forwarding, use the </a:t>
            </a:r>
            <a:r>
              <a:rPr sz="2100" b="1" dirty="0" smtClean="0">
                <a:solidFill>
                  <a:schemeClr val="tx2"/>
                </a:solidFill>
              </a:rPr>
              <a:t>ipv6 </a:t>
            </a:r>
            <a:r>
              <a:rPr sz="2100" b="1" dirty="0" err="1" smtClean="0">
                <a:solidFill>
                  <a:schemeClr val="tx2"/>
                </a:solidFill>
              </a:rPr>
              <a:t>unicast</a:t>
            </a:r>
            <a:r>
              <a:rPr sz="2100" b="1" dirty="0" smtClean="0">
                <a:solidFill>
                  <a:schemeClr val="tx2"/>
                </a:solidFill>
              </a:rPr>
              <a:t>-routing</a:t>
            </a:r>
            <a:r>
              <a:rPr sz="2100" dirty="0" smtClean="0"/>
              <a:t> command in global configuration mode before enabling EIGRP.</a:t>
            </a:r>
          </a:p>
          <a:p>
            <a:endParaRPr sz="2100" dirty="0"/>
          </a:p>
          <a:p>
            <a:pPr marL="0" indent="0">
              <a:buNone/>
            </a:pPr>
            <a:endParaRPr sz="2100" dirty="0" smtClean="0"/>
          </a:p>
          <a:p>
            <a:r>
              <a:rPr sz="2100" dirty="0" smtClean="0"/>
              <a:t>A router ID is mandatory for IPv6 EIGRP to be functioning properly. If one isn't manually configured, one will be generated using the loopback or physical interface.</a:t>
            </a:r>
            <a:endParaRPr lang="en-US" sz="2100" dirty="0"/>
          </a:p>
        </p:txBody>
      </p:sp>
      <p:sp>
        <p:nvSpPr>
          <p:cNvPr id="5" name="Rectangle 4"/>
          <p:cNvSpPr/>
          <p:nvPr/>
        </p:nvSpPr>
        <p:spPr>
          <a:xfrm>
            <a:off x="2114550" y="2089994"/>
            <a:ext cx="4572000" cy="923330"/>
          </a:xfrm>
          <a:prstGeom prst="rect">
            <a:avLst/>
          </a:prstGeom>
          <a:ln>
            <a:solidFill>
              <a:schemeClr val="bg2"/>
            </a:solidFill>
          </a:ln>
        </p:spPr>
        <p:txBody>
          <a:bodyPr wrap="square">
            <a:spAutoFit/>
          </a:bodyPr>
          <a:lstStyle/>
          <a:p>
            <a:r>
              <a:rPr lang="en-US" dirty="0" smtClean="0">
                <a:solidFill>
                  <a:schemeClr val="bg2"/>
                </a:solidFill>
              </a:rPr>
              <a:t>Branch-1(</a:t>
            </a:r>
            <a:r>
              <a:rPr lang="en-US" dirty="0" err="1" smtClean="0">
                <a:solidFill>
                  <a:schemeClr val="bg2"/>
                </a:solidFill>
              </a:rPr>
              <a:t>config</a:t>
            </a:r>
            <a:r>
              <a:rPr lang="en-US" dirty="0" smtClean="0">
                <a:solidFill>
                  <a:schemeClr val="bg2"/>
                </a:solidFill>
              </a:rPr>
              <a:t>)# ipv6 router </a:t>
            </a:r>
            <a:r>
              <a:rPr lang="en-US" dirty="0" err="1" smtClean="0">
                <a:solidFill>
                  <a:schemeClr val="bg2"/>
                </a:solidFill>
              </a:rPr>
              <a:t>eigrp</a:t>
            </a:r>
            <a:r>
              <a:rPr lang="en-US" dirty="0" smtClean="0">
                <a:solidFill>
                  <a:schemeClr val="bg2"/>
                </a:solidFill>
              </a:rPr>
              <a:t> 100</a:t>
            </a:r>
          </a:p>
          <a:p>
            <a:r>
              <a:rPr lang="en-US" dirty="0" smtClean="0">
                <a:solidFill>
                  <a:schemeClr val="bg2"/>
                </a:solidFill>
              </a:rPr>
              <a:t>% IPv6 routing not enabled</a:t>
            </a:r>
          </a:p>
          <a:p>
            <a:r>
              <a:rPr lang="en-US" dirty="0">
                <a:solidFill>
                  <a:schemeClr val="bg2"/>
                </a:solidFill>
              </a:rPr>
              <a:t>Branch-1(</a:t>
            </a:r>
            <a:r>
              <a:rPr lang="en-US" dirty="0" err="1">
                <a:solidFill>
                  <a:schemeClr val="bg2"/>
                </a:solidFill>
              </a:rPr>
              <a:t>config</a:t>
            </a:r>
            <a:r>
              <a:rPr lang="en-US" dirty="0" smtClean="0">
                <a:solidFill>
                  <a:schemeClr val="bg2"/>
                </a:solidFill>
              </a:rPr>
              <a:t>)# ipv6 unicast-routing</a:t>
            </a:r>
          </a:p>
        </p:txBody>
      </p:sp>
      <p:sp>
        <p:nvSpPr>
          <p:cNvPr id="4" name="Rectangle 3"/>
          <p:cNvSpPr/>
          <p:nvPr/>
        </p:nvSpPr>
        <p:spPr>
          <a:xfrm>
            <a:off x="2114550" y="4333875"/>
            <a:ext cx="4572000" cy="923330"/>
          </a:xfrm>
          <a:prstGeom prst="rect">
            <a:avLst/>
          </a:prstGeom>
          <a:ln>
            <a:solidFill>
              <a:schemeClr val="bg2"/>
            </a:solidFill>
          </a:ln>
        </p:spPr>
        <p:txBody>
          <a:bodyPr>
            <a:spAutoFit/>
          </a:bodyPr>
          <a:lstStyle/>
          <a:p>
            <a:r>
              <a:rPr lang="en-US" dirty="0">
                <a:solidFill>
                  <a:schemeClr val="bg2"/>
                </a:solidFill>
              </a:rPr>
              <a:t>Branch-1(</a:t>
            </a:r>
            <a:r>
              <a:rPr lang="en-US" dirty="0" err="1">
                <a:solidFill>
                  <a:schemeClr val="bg2"/>
                </a:solidFill>
              </a:rPr>
              <a:t>config</a:t>
            </a:r>
            <a:r>
              <a:rPr lang="en-US" dirty="0">
                <a:solidFill>
                  <a:schemeClr val="bg2"/>
                </a:solidFill>
              </a:rPr>
              <a:t>)# ipv6 router </a:t>
            </a:r>
            <a:r>
              <a:rPr lang="en-US" dirty="0" err="1">
                <a:solidFill>
                  <a:schemeClr val="bg2"/>
                </a:solidFill>
              </a:rPr>
              <a:t>eigrp</a:t>
            </a:r>
            <a:r>
              <a:rPr lang="en-US" dirty="0">
                <a:solidFill>
                  <a:schemeClr val="bg2"/>
                </a:solidFill>
              </a:rPr>
              <a:t> 100</a:t>
            </a:r>
          </a:p>
          <a:p>
            <a:r>
              <a:rPr lang="en-US" dirty="0">
                <a:solidFill>
                  <a:schemeClr val="bg2"/>
                </a:solidFill>
              </a:rPr>
              <a:t>Branch-1(</a:t>
            </a:r>
            <a:r>
              <a:rPr lang="en-US" dirty="0" err="1">
                <a:solidFill>
                  <a:schemeClr val="bg2"/>
                </a:solidFill>
              </a:rPr>
              <a:t>config-rtr</a:t>
            </a:r>
            <a:r>
              <a:rPr lang="en-US" dirty="0">
                <a:solidFill>
                  <a:schemeClr val="bg2"/>
                </a:solidFill>
              </a:rPr>
              <a:t>)# </a:t>
            </a:r>
            <a:r>
              <a:rPr lang="en-US" dirty="0" smtClean="0">
                <a:solidFill>
                  <a:schemeClr val="bg2"/>
                </a:solidFill>
              </a:rPr>
              <a:t>router-id </a:t>
            </a:r>
            <a:r>
              <a:rPr lang="en-US" dirty="0">
                <a:solidFill>
                  <a:schemeClr val="bg2"/>
                </a:solidFill>
              </a:rPr>
              <a:t>1.1.1.1</a:t>
            </a:r>
          </a:p>
          <a:p>
            <a:r>
              <a:rPr lang="en-US" dirty="0" smtClean="0">
                <a:solidFill>
                  <a:schemeClr val="bg2"/>
                </a:solidFill>
              </a:rPr>
              <a:t>Branch-1(</a:t>
            </a:r>
            <a:r>
              <a:rPr lang="en-US" dirty="0" err="1" smtClean="0">
                <a:solidFill>
                  <a:schemeClr val="bg2"/>
                </a:solidFill>
              </a:rPr>
              <a:t>config-rtr</a:t>
            </a:r>
            <a:r>
              <a:rPr lang="en-US" dirty="0">
                <a:solidFill>
                  <a:schemeClr val="bg2"/>
                </a:solidFill>
              </a:rPr>
              <a:t>)# no shutdown</a:t>
            </a:r>
          </a:p>
        </p:txBody>
      </p:sp>
      <p:sp>
        <p:nvSpPr>
          <p:cNvPr id="6" name="Rectangle 5"/>
          <p:cNvSpPr/>
          <p:nvPr/>
        </p:nvSpPr>
        <p:spPr>
          <a:xfrm>
            <a:off x="2114550" y="5361385"/>
            <a:ext cx="4572000" cy="646331"/>
          </a:xfrm>
          <a:prstGeom prst="rect">
            <a:avLst/>
          </a:prstGeom>
          <a:ln>
            <a:solidFill>
              <a:schemeClr val="bg2"/>
            </a:solidFill>
          </a:ln>
        </p:spPr>
        <p:txBody>
          <a:bodyPr>
            <a:spAutoFit/>
          </a:bodyPr>
          <a:lstStyle/>
          <a:p>
            <a:r>
              <a:rPr lang="en-US" dirty="0">
                <a:solidFill>
                  <a:schemeClr val="bg2"/>
                </a:solidFill>
              </a:rPr>
              <a:t>Branch-1(</a:t>
            </a:r>
            <a:r>
              <a:rPr lang="en-US" dirty="0" err="1">
                <a:solidFill>
                  <a:schemeClr val="bg2"/>
                </a:solidFill>
              </a:rPr>
              <a:t>config</a:t>
            </a:r>
            <a:r>
              <a:rPr lang="en-US" dirty="0">
                <a:solidFill>
                  <a:schemeClr val="bg2"/>
                </a:solidFill>
              </a:rPr>
              <a:t>)# ipv6 router </a:t>
            </a:r>
            <a:r>
              <a:rPr lang="en-US" dirty="0" err="1">
                <a:solidFill>
                  <a:schemeClr val="bg2"/>
                </a:solidFill>
              </a:rPr>
              <a:t>eigrp</a:t>
            </a:r>
            <a:r>
              <a:rPr lang="en-US" dirty="0">
                <a:solidFill>
                  <a:schemeClr val="bg2"/>
                </a:solidFill>
              </a:rPr>
              <a:t> 100</a:t>
            </a:r>
          </a:p>
          <a:p>
            <a:r>
              <a:rPr lang="en-US" dirty="0">
                <a:solidFill>
                  <a:schemeClr val="bg2"/>
                </a:solidFill>
              </a:rPr>
              <a:t>Branch-1(</a:t>
            </a:r>
            <a:r>
              <a:rPr lang="en-US" dirty="0" err="1">
                <a:solidFill>
                  <a:schemeClr val="bg2"/>
                </a:solidFill>
              </a:rPr>
              <a:t>config-rtr</a:t>
            </a:r>
            <a:r>
              <a:rPr lang="en-US" dirty="0">
                <a:solidFill>
                  <a:schemeClr val="bg2"/>
                </a:solidFill>
              </a:rPr>
              <a:t>)# </a:t>
            </a:r>
            <a:r>
              <a:rPr lang="en-US" dirty="0" err="1" smtClean="0">
                <a:solidFill>
                  <a:schemeClr val="bg2"/>
                </a:solidFill>
              </a:rPr>
              <a:t>eigrp</a:t>
            </a:r>
            <a:r>
              <a:rPr lang="en-US" dirty="0" smtClean="0">
                <a:solidFill>
                  <a:schemeClr val="bg2"/>
                </a:solidFill>
              </a:rPr>
              <a:t> router-id 1.1.1.1</a:t>
            </a:r>
            <a:endParaRPr lang="en-US" dirty="0">
              <a:solidFill>
                <a:schemeClr val="bg2"/>
              </a:solidFill>
            </a:endParaRPr>
          </a:p>
        </p:txBody>
      </p:sp>
      <p:sp>
        <p:nvSpPr>
          <p:cNvPr id="7" name="Left Arrow 6"/>
          <p:cNvSpPr/>
          <p:nvPr/>
        </p:nvSpPr>
        <p:spPr>
          <a:xfrm>
            <a:off x="6962774" y="4553224"/>
            <a:ext cx="1590675" cy="484632"/>
          </a:xfrm>
          <a:prstGeom prst="leftArrow">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Packet Tracer</a:t>
            </a:r>
          </a:p>
        </p:txBody>
      </p:sp>
      <p:sp>
        <p:nvSpPr>
          <p:cNvPr id="8" name="Right Arrow 7"/>
          <p:cNvSpPr/>
          <p:nvPr/>
        </p:nvSpPr>
        <p:spPr>
          <a:xfrm>
            <a:off x="390525" y="5442234"/>
            <a:ext cx="1568958" cy="484632"/>
          </a:xfrm>
          <a:prstGeom prst="rightArrow">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Real Equipment</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dirty="0" smtClean="0"/>
              <a:t>Configuring IPv6 EIGRP on a Network</a:t>
            </a:r>
            <a:endParaRPr lang="en-US" dirty="0"/>
          </a:p>
        </p:txBody>
      </p:sp>
      <p:sp>
        <p:nvSpPr>
          <p:cNvPr id="3" name="Text Placeholder 2"/>
          <p:cNvSpPr>
            <a:spLocks noGrp="1"/>
          </p:cNvSpPr>
          <p:nvPr>
            <p:ph type="body" sz="quarter" idx="10"/>
          </p:nvPr>
        </p:nvSpPr>
        <p:spPr/>
        <p:txBody>
          <a:bodyPr/>
          <a:lstStyle/>
          <a:p>
            <a:r>
              <a:rPr dirty="0" smtClean="0"/>
              <a:t>Unlike IPv4 EIGRP, IPv6 EIGRP does </a:t>
            </a:r>
            <a:r>
              <a:rPr dirty="0"/>
              <a:t>not require the use of </a:t>
            </a:r>
            <a:r>
              <a:rPr b="1" dirty="0" smtClean="0">
                <a:solidFill>
                  <a:schemeClr val="tx2"/>
                </a:solidFill>
              </a:rPr>
              <a:t>network</a:t>
            </a:r>
            <a:r>
              <a:rPr b="1" dirty="0" smtClean="0"/>
              <a:t> </a:t>
            </a:r>
            <a:r>
              <a:rPr dirty="0" smtClean="0"/>
              <a:t>command to advertise its networks. Instead IPv6 EIGRP must be enabled on all of the router's interfaces.</a:t>
            </a:r>
          </a:p>
          <a:p>
            <a:endParaRPr dirty="0"/>
          </a:p>
          <a:p>
            <a:endParaRPr dirty="0" smtClean="0"/>
          </a:p>
          <a:p>
            <a:endParaRPr dirty="0"/>
          </a:p>
          <a:p>
            <a:pPr>
              <a:buNone/>
            </a:pPr>
            <a:endParaRPr dirty="0" smtClean="0"/>
          </a:p>
          <a:p>
            <a:r>
              <a:rPr dirty="0" smtClean="0"/>
              <a:t>This command must be configured on all of the router's interfaces that are participating in EIGRP. If we fail to configure this command on an interface, that network will not be advertised, therefore, will not be learned by its neighbors.</a:t>
            </a:r>
          </a:p>
          <a:p>
            <a:endParaRPr dirty="0"/>
          </a:p>
          <a:p>
            <a:endParaRPr dirty="0" smtClean="0"/>
          </a:p>
        </p:txBody>
      </p:sp>
      <p:sp>
        <p:nvSpPr>
          <p:cNvPr id="5" name="Rectangle 4"/>
          <p:cNvSpPr/>
          <p:nvPr/>
        </p:nvSpPr>
        <p:spPr>
          <a:xfrm>
            <a:off x="2381250" y="2426464"/>
            <a:ext cx="4572000" cy="1938992"/>
          </a:xfrm>
          <a:prstGeom prst="rect">
            <a:avLst/>
          </a:prstGeom>
          <a:ln>
            <a:solidFill>
              <a:schemeClr val="bg2"/>
            </a:solidFill>
          </a:ln>
        </p:spPr>
        <p:txBody>
          <a:bodyPr>
            <a:spAutoFit/>
          </a:bodyPr>
          <a:lstStyle/>
          <a:p>
            <a:r>
              <a:rPr lang="en-US" sz="2000" dirty="0" smtClean="0">
                <a:solidFill>
                  <a:schemeClr val="bg2"/>
                </a:solidFill>
              </a:rPr>
              <a:t>Branch-1(</a:t>
            </a:r>
            <a:r>
              <a:rPr lang="en-US" sz="2000" dirty="0" err="1" smtClean="0">
                <a:solidFill>
                  <a:schemeClr val="bg2"/>
                </a:solidFill>
              </a:rPr>
              <a:t>config</a:t>
            </a:r>
            <a:r>
              <a:rPr lang="en-US" sz="2000" dirty="0" smtClean="0">
                <a:solidFill>
                  <a:schemeClr val="bg2"/>
                </a:solidFill>
              </a:rPr>
              <a:t>)# </a:t>
            </a:r>
            <a:r>
              <a:rPr lang="en-US" sz="2000" dirty="0" err="1" smtClean="0">
                <a:solidFill>
                  <a:schemeClr val="bg2"/>
                </a:solidFill>
              </a:rPr>
              <a:t>int</a:t>
            </a:r>
            <a:r>
              <a:rPr lang="en-US" sz="2000" dirty="0" smtClean="0">
                <a:solidFill>
                  <a:schemeClr val="bg2"/>
                </a:solidFill>
              </a:rPr>
              <a:t> s0/0/0</a:t>
            </a:r>
          </a:p>
          <a:p>
            <a:r>
              <a:rPr lang="en-US" sz="2000" dirty="0">
                <a:solidFill>
                  <a:schemeClr val="bg2"/>
                </a:solidFill>
              </a:rPr>
              <a:t>Branch-1(</a:t>
            </a:r>
            <a:r>
              <a:rPr lang="en-US" sz="2000" dirty="0" err="1">
                <a:solidFill>
                  <a:schemeClr val="bg2"/>
                </a:solidFill>
              </a:rPr>
              <a:t>config</a:t>
            </a:r>
            <a:r>
              <a:rPr lang="en-US" sz="2000" dirty="0">
                <a:solidFill>
                  <a:schemeClr val="bg2"/>
                </a:solidFill>
              </a:rPr>
              <a:t>-if</a:t>
            </a:r>
            <a:r>
              <a:rPr lang="en-US" sz="2000" dirty="0" smtClean="0">
                <a:solidFill>
                  <a:schemeClr val="bg2"/>
                </a:solidFill>
              </a:rPr>
              <a:t>)# ipv6 </a:t>
            </a:r>
            <a:r>
              <a:rPr lang="en-US" sz="2000" dirty="0" err="1" smtClean="0">
                <a:solidFill>
                  <a:schemeClr val="bg2"/>
                </a:solidFill>
              </a:rPr>
              <a:t>eigrp</a:t>
            </a:r>
            <a:r>
              <a:rPr lang="en-US" sz="2000" dirty="0" smtClean="0">
                <a:solidFill>
                  <a:schemeClr val="bg2"/>
                </a:solidFill>
              </a:rPr>
              <a:t> 100</a:t>
            </a:r>
          </a:p>
          <a:p>
            <a:r>
              <a:rPr lang="en-US" sz="2000" dirty="0">
                <a:solidFill>
                  <a:schemeClr val="bg2"/>
                </a:solidFill>
              </a:rPr>
              <a:t>Branch-1(</a:t>
            </a:r>
            <a:r>
              <a:rPr lang="en-US" sz="2000" dirty="0" err="1">
                <a:solidFill>
                  <a:schemeClr val="bg2"/>
                </a:solidFill>
              </a:rPr>
              <a:t>config</a:t>
            </a:r>
            <a:r>
              <a:rPr lang="en-US" sz="2000" dirty="0">
                <a:solidFill>
                  <a:schemeClr val="bg2"/>
                </a:solidFill>
              </a:rPr>
              <a:t>-if</a:t>
            </a:r>
            <a:r>
              <a:rPr lang="en-US" sz="2000" dirty="0" smtClean="0">
                <a:solidFill>
                  <a:schemeClr val="bg2"/>
                </a:solidFill>
              </a:rPr>
              <a:t>)# </a:t>
            </a:r>
            <a:r>
              <a:rPr lang="en-US" sz="2000" dirty="0" err="1" smtClean="0">
                <a:solidFill>
                  <a:schemeClr val="bg2"/>
                </a:solidFill>
              </a:rPr>
              <a:t>int</a:t>
            </a:r>
            <a:r>
              <a:rPr lang="en-US" sz="2000" dirty="0" smtClean="0">
                <a:solidFill>
                  <a:schemeClr val="bg2"/>
                </a:solidFill>
              </a:rPr>
              <a:t> g0/0</a:t>
            </a:r>
          </a:p>
          <a:p>
            <a:r>
              <a:rPr lang="en-US" sz="2000" dirty="0">
                <a:solidFill>
                  <a:schemeClr val="bg2"/>
                </a:solidFill>
              </a:rPr>
              <a:t>Branch-1(</a:t>
            </a:r>
            <a:r>
              <a:rPr lang="en-US" sz="2000" dirty="0" err="1">
                <a:solidFill>
                  <a:schemeClr val="bg2"/>
                </a:solidFill>
              </a:rPr>
              <a:t>config</a:t>
            </a:r>
            <a:r>
              <a:rPr lang="en-US" sz="2000" dirty="0">
                <a:solidFill>
                  <a:schemeClr val="bg2"/>
                </a:solidFill>
              </a:rPr>
              <a:t>-if</a:t>
            </a:r>
            <a:r>
              <a:rPr lang="en-US" sz="2000" dirty="0" smtClean="0">
                <a:solidFill>
                  <a:schemeClr val="bg2"/>
                </a:solidFill>
              </a:rPr>
              <a:t>)# ipv6 </a:t>
            </a:r>
            <a:r>
              <a:rPr lang="en-US" sz="2000" dirty="0" err="1" smtClean="0">
                <a:solidFill>
                  <a:schemeClr val="bg2"/>
                </a:solidFill>
              </a:rPr>
              <a:t>eigrp</a:t>
            </a:r>
            <a:r>
              <a:rPr lang="en-US" sz="2000" dirty="0" smtClean="0">
                <a:solidFill>
                  <a:schemeClr val="bg2"/>
                </a:solidFill>
              </a:rPr>
              <a:t> 100</a:t>
            </a:r>
          </a:p>
          <a:p>
            <a:r>
              <a:rPr lang="en-US" sz="2000" dirty="0">
                <a:solidFill>
                  <a:schemeClr val="bg2"/>
                </a:solidFill>
              </a:rPr>
              <a:t>Branch-1(</a:t>
            </a:r>
            <a:r>
              <a:rPr lang="en-US" sz="2000" dirty="0" err="1">
                <a:solidFill>
                  <a:schemeClr val="bg2"/>
                </a:solidFill>
              </a:rPr>
              <a:t>config</a:t>
            </a:r>
            <a:r>
              <a:rPr lang="en-US" sz="2000" dirty="0">
                <a:solidFill>
                  <a:schemeClr val="bg2"/>
                </a:solidFill>
              </a:rPr>
              <a:t>-if</a:t>
            </a:r>
            <a:r>
              <a:rPr lang="en-US" sz="2000" dirty="0" smtClean="0">
                <a:solidFill>
                  <a:schemeClr val="bg2"/>
                </a:solidFill>
              </a:rPr>
              <a:t>)# </a:t>
            </a:r>
            <a:r>
              <a:rPr lang="en-US" sz="2000" dirty="0" err="1" smtClean="0">
                <a:solidFill>
                  <a:schemeClr val="bg2"/>
                </a:solidFill>
              </a:rPr>
              <a:t>int</a:t>
            </a:r>
            <a:r>
              <a:rPr lang="en-US" sz="2000" dirty="0" smtClean="0">
                <a:solidFill>
                  <a:schemeClr val="bg2"/>
                </a:solidFill>
              </a:rPr>
              <a:t> g0/1</a:t>
            </a:r>
          </a:p>
          <a:p>
            <a:r>
              <a:rPr lang="en-US" sz="2000" dirty="0">
                <a:solidFill>
                  <a:schemeClr val="bg2"/>
                </a:solidFill>
              </a:rPr>
              <a:t>Branch-1(</a:t>
            </a:r>
            <a:r>
              <a:rPr lang="en-US" sz="2000" dirty="0" err="1">
                <a:solidFill>
                  <a:schemeClr val="bg2"/>
                </a:solidFill>
              </a:rPr>
              <a:t>config</a:t>
            </a:r>
            <a:r>
              <a:rPr lang="en-US" sz="2000" dirty="0">
                <a:solidFill>
                  <a:schemeClr val="bg2"/>
                </a:solidFill>
              </a:rPr>
              <a:t>-if</a:t>
            </a:r>
            <a:r>
              <a:rPr lang="en-US" sz="2000" dirty="0" smtClean="0">
                <a:solidFill>
                  <a:schemeClr val="bg2"/>
                </a:solidFill>
              </a:rPr>
              <a:t>)# ipv6 </a:t>
            </a:r>
            <a:r>
              <a:rPr lang="en-US" sz="2000" dirty="0" err="1" smtClean="0">
                <a:solidFill>
                  <a:schemeClr val="bg2"/>
                </a:solidFill>
              </a:rPr>
              <a:t>eigrp</a:t>
            </a:r>
            <a:r>
              <a:rPr lang="en-US" sz="2000" dirty="0" smtClean="0">
                <a:solidFill>
                  <a:schemeClr val="bg2"/>
                </a:solidFill>
              </a:rPr>
              <a:t> 100</a:t>
            </a:r>
            <a:endParaRPr lang="en-US" sz="2000" dirty="0">
              <a:solidFill>
                <a:schemeClr val="bg2"/>
              </a:solidFill>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Configuring IPv6 EIGRP on a Network</a:t>
            </a:r>
            <a:endParaRPr lang="en-US" dirty="0"/>
          </a:p>
        </p:txBody>
      </p:sp>
      <p:sp>
        <p:nvSpPr>
          <p:cNvPr id="3" name="Text Placeholder 2"/>
          <p:cNvSpPr>
            <a:spLocks noGrp="1"/>
          </p:cNvSpPr>
          <p:nvPr>
            <p:ph type="body" sz="quarter" idx="10"/>
          </p:nvPr>
        </p:nvSpPr>
        <p:spPr/>
        <p:txBody>
          <a:bodyPr/>
          <a:lstStyle/>
          <a:p>
            <a:r>
              <a:rPr lang="en-US" dirty="0" smtClean="0"/>
              <a:t>When IPv6 EIGRP is configured on all interfaces, a log message will inform you that an adjacency has formed. </a:t>
            </a:r>
            <a:endParaRPr lang="en-US" dirty="0"/>
          </a:p>
        </p:txBody>
      </p:sp>
      <p:sp>
        <p:nvSpPr>
          <p:cNvPr id="5" name="Rectangle 4"/>
          <p:cNvSpPr/>
          <p:nvPr/>
        </p:nvSpPr>
        <p:spPr>
          <a:xfrm>
            <a:off x="485775" y="2199918"/>
            <a:ext cx="7896225" cy="3293209"/>
          </a:xfrm>
          <a:prstGeom prst="rect">
            <a:avLst/>
          </a:prstGeom>
          <a:ln>
            <a:solidFill>
              <a:schemeClr val="bg2"/>
            </a:solidFill>
          </a:ln>
        </p:spPr>
        <p:txBody>
          <a:bodyPr wrap="square">
            <a:spAutoFit/>
          </a:bodyPr>
          <a:lstStyle/>
          <a:p>
            <a:r>
              <a:rPr lang="en-US" sz="1600" dirty="0" smtClean="0">
                <a:solidFill>
                  <a:schemeClr val="bg2"/>
                </a:solidFill>
              </a:rPr>
              <a:t>Branch-2(</a:t>
            </a:r>
            <a:r>
              <a:rPr lang="en-US" sz="1600" dirty="0" err="1" smtClean="0">
                <a:solidFill>
                  <a:schemeClr val="bg2"/>
                </a:solidFill>
              </a:rPr>
              <a:t>config</a:t>
            </a:r>
            <a:r>
              <a:rPr lang="en-US" sz="1600" dirty="0" smtClean="0">
                <a:solidFill>
                  <a:schemeClr val="bg2"/>
                </a:solidFill>
              </a:rPr>
              <a:t>)# </a:t>
            </a:r>
            <a:r>
              <a:rPr lang="en-US" sz="1600" dirty="0" err="1" smtClean="0">
                <a:solidFill>
                  <a:schemeClr val="bg2"/>
                </a:solidFill>
              </a:rPr>
              <a:t>int</a:t>
            </a:r>
            <a:r>
              <a:rPr lang="en-US" sz="1600" dirty="0" smtClean="0">
                <a:solidFill>
                  <a:schemeClr val="bg2"/>
                </a:solidFill>
              </a:rPr>
              <a:t> s0/0/0</a:t>
            </a:r>
          </a:p>
          <a:p>
            <a:r>
              <a:rPr lang="en-US" sz="1600" dirty="0">
                <a:solidFill>
                  <a:schemeClr val="bg2"/>
                </a:solidFill>
              </a:rPr>
              <a:t>Branch-2(</a:t>
            </a:r>
            <a:r>
              <a:rPr lang="en-US" sz="1600" dirty="0" err="1">
                <a:solidFill>
                  <a:schemeClr val="bg2"/>
                </a:solidFill>
              </a:rPr>
              <a:t>config</a:t>
            </a:r>
            <a:r>
              <a:rPr lang="en-US" sz="1600" dirty="0">
                <a:solidFill>
                  <a:schemeClr val="bg2"/>
                </a:solidFill>
              </a:rPr>
              <a:t>-if</a:t>
            </a:r>
            <a:r>
              <a:rPr lang="en-US" sz="1600" dirty="0" smtClean="0">
                <a:solidFill>
                  <a:schemeClr val="bg2"/>
                </a:solidFill>
              </a:rPr>
              <a:t>)# ipv6 </a:t>
            </a:r>
            <a:r>
              <a:rPr lang="en-US" sz="1600" dirty="0" err="1" smtClean="0">
                <a:solidFill>
                  <a:schemeClr val="bg2"/>
                </a:solidFill>
              </a:rPr>
              <a:t>eigrp</a:t>
            </a:r>
            <a:r>
              <a:rPr lang="en-US" sz="1600" dirty="0" smtClean="0">
                <a:solidFill>
                  <a:schemeClr val="bg2"/>
                </a:solidFill>
              </a:rPr>
              <a:t> 100</a:t>
            </a:r>
          </a:p>
          <a:p>
            <a:r>
              <a:rPr lang="en-US" sz="1600" dirty="0">
                <a:solidFill>
                  <a:schemeClr val="bg2"/>
                </a:solidFill>
              </a:rPr>
              <a:t>Branch-2(</a:t>
            </a:r>
            <a:r>
              <a:rPr lang="en-US" sz="1600" dirty="0" err="1">
                <a:solidFill>
                  <a:schemeClr val="bg2"/>
                </a:solidFill>
              </a:rPr>
              <a:t>config</a:t>
            </a:r>
            <a:r>
              <a:rPr lang="en-US" sz="1600" dirty="0">
                <a:solidFill>
                  <a:schemeClr val="bg2"/>
                </a:solidFill>
              </a:rPr>
              <a:t>-if</a:t>
            </a:r>
            <a:r>
              <a:rPr lang="en-US" sz="1600" dirty="0" smtClean="0">
                <a:solidFill>
                  <a:schemeClr val="bg2"/>
                </a:solidFill>
              </a:rPr>
              <a:t>)#</a:t>
            </a:r>
          </a:p>
          <a:p>
            <a:r>
              <a:rPr lang="en-US" sz="1600" dirty="0" smtClean="0">
                <a:solidFill>
                  <a:schemeClr val="bg2"/>
                </a:solidFill>
              </a:rPr>
              <a:t>%DUAL-5-NBRCHANGE: IPv6-EIGRP 100: Neighbor FE80::1 (Serial0/0/0) is up: new adjacency</a:t>
            </a:r>
          </a:p>
          <a:p>
            <a:endParaRPr lang="en-US" sz="1600" dirty="0" smtClean="0">
              <a:solidFill>
                <a:schemeClr val="bg2"/>
              </a:solidFill>
            </a:endParaRPr>
          </a:p>
          <a:p>
            <a:r>
              <a:rPr lang="en-US" sz="1600" dirty="0">
                <a:solidFill>
                  <a:schemeClr val="bg2"/>
                </a:solidFill>
              </a:rPr>
              <a:t>Branch-2(</a:t>
            </a:r>
            <a:r>
              <a:rPr lang="en-US" sz="1600" dirty="0" err="1">
                <a:solidFill>
                  <a:schemeClr val="bg2"/>
                </a:solidFill>
              </a:rPr>
              <a:t>config</a:t>
            </a:r>
            <a:r>
              <a:rPr lang="en-US" sz="1600" dirty="0">
                <a:solidFill>
                  <a:schemeClr val="bg2"/>
                </a:solidFill>
              </a:rPr>
              <a:t>-if</a:t>
            </a:r>
            <a:r>
              <a:rPr lang="en-US" sz="1600" dirty="0" smtClean="0">
                <a:solidFill>
                  <a:schemeClr val="bg2"/>
                </a:solidFill>
              </a:rPr>
              <a:t>)# </a:t>
            </a:r>
            <a:r>
              <a:rPr lang="en-US" sz="1600" dirty="0" err="1" smtClean="0">
                <a:solidFill>
                  <a:schemeClr val="bg2"/>
                </a:solidFill>
              </a:rPr>
              <a:t>int</a:t>
            </a:r>
            <a:r>
              <a:rPr lang="en-US" sz="1600" dirty="0" smtClean="0">
                <a:solidFill>
                  <a:schemeClr val="bg2"/>
                </a:solidFill>
              </a:rPr>
              <a:t> s0/0/1</a:t>
            </a:r>
          </a:p>
          <a:p>
            <a:r>
              <a:rPr lang="en-US" sz="1600" dirty="0">
                <a:solidFill>
                  <a:schemeClr val="bg2"/>
                </a:solidFill>
              </a:rPr>
              <a:t>Branch-2(</a:t>
            </a:r>
            <a:r>
              <a:rPr lang="en-US" sz="1600" dirty="0" err="1">
                <a:solidFill>
                  <a:schemeClr val="bg2"/>
                </a:solidFill>
              </a:rPr>
              <a:t>config</a:t>
            </a:r>
            <a:r>
              <a:rPr lang="en-US" sz="1600" dirty="0">
                <a:solidFill>
                  <a:schemeClr val="bg2"/>
                </a:solidFill>
              </a:rPr>
              <a:t>-if</a:t>
            </a:r>
            <a:r>
              <a:rPr lang="en-US" sz="1600" dirty="0" smtClean="0">
                <a:solidFill>
                  <a:schemeClr val="bg2"/>
                </a:solidFill>
              </a:rPr>
              <a:t>)# ipv6 </a:t>
            </a:r>
            <a:r>
              <a:rPr lang="en-US" sz="1600" dirty="0" err="1" smtClean="0">
                <a:solidFill>
                  <a:schemeClr val="bg2"/>
                </a:solidFill>
              </a:rPr>
              <a:t>eigrp</a:t>
            </a:r>
            <a:r>
              <a:rPr lang="en-US" sz="1600" dirty="0" smtClean="0">
                <a:solidFill>
                  <a:schemeClr val="bg2"/>
                </a:solidFill>
              </a:rPr>
              <a:t> 100</a:t>
            </a:r>
          </a:p>
          <a:p>
            <a:r>
              <a:rPr lang="en-US" sz="1600" dirty="0">
                <a:solidFill>
                  <a:schemeClr val="bg2"/>
                </a:solidFill>
              </a:rPr>
              <a:t>Branch-2(</a:t>
            </a:r>
            <a:r>
              <a:rPr lang="en-US" sz="1600" dirty="0" err="1">
                <a:solidFill>
                  <a:schemeClr val="bg2"/>
                </a:solidFill>
              </a:rPr>
              <a:t>config</a:t>
            </a:r>
            <a:r>
              <a:rPr lang="en-US" sz="1600" dirty="0">
                <a:solidFill>
                  <a:schemeClr val="bg2"/>
                </a:solidFill>
              </a:rPr>
              <a:t>-if</a:t>
            </a:r>
            <a:r>
              <a:rPr lang="en-US" sz="1600" dirty="0" smtClean="0">
                <a:solidFill>
                  <a:schemeClr val="bg2"/>
                </a:solidFill>
              </a:rPr>
              <a:t>)#</a:t>
            </a:r>
          </a:p>
          <a:p>
            <a:r>
              <a:rPr lang="en-US" sz="1600" dirty="0" smtClean="0">
                <a:solidFill>
                  <a:schemeClr val="bg2"/>
                </a:solidFill>
              </a:rPr>
              <a:t>%DUAL-5-NBRCHANGE: IPv6-EIGRP 100: Neighbor FE80::3 (Serial0/0/1) is up: new adjacency</a:t>
            </a:r>
          </a:p>
          <a:p>
            <a:endParaRPr lang="en-US" sz="1600" dirty="0" smtClean="0">
              <a:solidFill>
                <a:schemeClr val="bg2"/>
              </a:solidFill>
            </a:endParaRPr>
          </a:p>
          <a:p>
            <a:r>
              <a:rPr lang="en-US" sz="1600" dirty="0">
                <a:solidFill>
                  <a:schemeClr val="bg2"/>
                </a:solidFill>
              </a:rPr>
              <a:t>Branch-2(</a:t>
            </a:r>
            <a:r>
              <a:rPr lang="en-US" sz="1600" dirty="0" err="1">
                <a:solidFill>
                  <a:schemeClr val="bg2"/>
                </a:solidFill>
              </a:rPr>
              <a:t>config</a:t>
            </a:r>
            <a:r>
              <a:rPr lang="en-US" sz="1600" dirty="0">
                <a:solidFill>
                  <a:schemeClr val="bg2"/>
                </a:solidFill>
              </a:rPr>
              <a:t>-if</a:t>
            </a:r>
            <a:r>
              <a:rPr lang="en-US" sz="1600" dirty="0" smtClean="0">
                <a:solidFill>
                  <a:schemeClr val="bg2"/>
                </a:solidFill>
              </a:rPr>
              <a:t>)#</a:t>
            </a:r>
            <a:endParaRPr lang="en-US" sz="1600" dirty="0">
              <a:solidFill>
                <a:schemeClr val="bg2"/>
              </a:solidFill>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IPv6 Show Commands</a:t>
            </a:r>
            <a:endParaRPr lang="en-US" dirty="0"/>
          </a:p>
        </p:txBody>
      </p:sp>
      <p:cxnSp>
        <p:nvCxnSpPr>
          <p:cNvPr id="7" name="Straight Arrow Connector 6"/>
          <p:cNvCxnSpPr/>
          <p:nvPr/>
        </p:nvCxnSpPr>
        <p:spPr>
          <a:xfrm flipV="1">
            <a:off x="1894632" y="3295650"/>
            <a:ext cx="843" cy="911026"/>
          </a:xfrm>
          <a:prstGeom prst="straightConnector1">
            <a:avLst/>
          </a:prstGeom>
          <a:ln w="28575">
            <a:solidFill>
              <a:schemeClr val="bg2"/>
            </a:solidFill>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12800" y="4147235"/>
            <a:ext cx="2146300" cy="523220"/>
          </a:xfrm>
          <a:prstGeom prst="rect">
            <a:avLst/>
          </a:prstGeom>
        </p:spPr>
        <p:txBody>
          <a:bodyPr wrap="square">
            <a:spAutoFit/>
          </a:bodyPr>
          <a:lstStyle/>
          <a:p>
            <a:pPr algn="ctr"/>
            <a:r>
              <a:rPr lang="en-US" sz="1400" b="1" dirty="0" smtClean="0">
                <a:solidFill>
                  <a:sysClr val="windowText" lastClr="000000"/>
                </a:solidFill>
              </a:rPr>
              <a:t>Neighbor’s IPv6 </a:t>
            </a:r>
          </a:p>
          <a:p>
            <a:pPr algn="ctr"/>
            <a:r>
              <a:rPr lang="en-US" sz="1400" b="1" dirty="0" smtClean="0">
                <a:solidFill>
                  <a:sysClr val="windowText" lastClr="000000"/>
                </a:solidFill>
              </a:rPr>
              <a:t>Link-local Address</a:t>
            </a:r>
            <a:endParaRPr lang="en-US" sz="1400" b="1" dirty="0">
              <a:solidFill>
                <a:sysClr val="windowText" lastClr="000000"/>
              </a:solidFill>
            </a:endParaRPr>
          </a:p>
        </p:txBody>
      </p:sp>
      <p:cxnSp>
        <p:nvCxnSpPr>
          <p:cNvPr id="10" name="Straight Arrow Connector 9"/>
          <p:cNvCxnSpPr/>
          <p:nvPr/>
        </p:nvCxnSpPr>
        <p:spPr>
          <a:xfrm flipV="1">
            <a:off x="3924300" y="3076575"/>
            <a:ext cx="9525" cy="1169185"/>
          </a:xfrm>
          <a:prstGeom prst="straightConnector1">
            <a:avLst/>
          </a:prstGeom>
          <a:ln w="28575">
            <a:solidFill>
              <a:schemeClr val="bg2"/>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3390900" y="4229100"/>
            <a:ext cx="1041400" cy="1200329"/>
          </a:xfrm>
          <a:prstGeom prst="rect">
            <a:avLst/>
          </a:prstGeom>
        </p:spPr>
        <p:txBody>
          <a:bodyPr wrap="square">
            <a:spAutoFit/>
          </a:bodyPr>
          <a:lstStyle/>
          <a:p>
            <a:pPr algn="ctr"/>
            <a:r>
              <a:rPr lang="en-US" sz="1200" b="1" dirty="0" smtClean="0">
                <a:solidFill>
                  <a:sysClr val="windowText" lastClr="000000"/>
                </a:solidFill>
              </a:rPr>
              <a:t>Local Interface </a:t>
            </a:r>
          </a:p>
          <a:p>
            <a:pPr algn="ctr"/>
            <a:r>
              <a:rPr lang="en-US" sz="1200" b="1" dirty="0" smtClean="0">
                <a:solidFill>
                  <a:sysClr val="windowText" lastClr="000000"/>
                </a:solidFill>
              </a:rPr>
              <a:t>receiving EIGRP for IPv6 Hello packets</a:t>
            </a:r>
            <a:endParaRPr lang="en-US" sz="1200" b="1" dirty="0">
              <a:solidFill>
                <a:sysClr val="windowText" lastClr="000000"/>
              </a:solidFill>
            </a:endParaRPr>
          </a:p>
        </p:txBody>
      </p:sp>
      <p:cxnSp>
        <p:nvCxnSpPr>
          <p:cNvPr id="13" name="Straight Arrow Connector 12"/>
          <p:cNvCxnSpPr/>
          <p:nvPr/>
        </p:nvCxnSpPr>
        <p:spPr>
          <a:xfrm flipH="1" flipV="1">
            <a:off x="5162550" y="3124200"/>
            <a:ext cx="196850" cy="1168400"/>
          </a:xfrm>
          <a:prstGeom prst="straightConnector1">
            <a:avLst/>
          </a:prstGeom>
          <a:ln w="28575">
            <a:solidFill>
              <a:schemeClr val="bg2"/>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4613275" y="4314825"/>
            <a:ext cx="1600200" cy="1938992"/>
          </a:xfrm>
          <a:prstGeom prst="rect">
            <a:avLst/>
          </a:prstGeom>
        </p:spPr>
        <p:txBody>
          <a:bodyPr wrap="square">
            <a:spAutoFit/>
          </a:bodyPr>
          <a:lstStyle/>
          <a:p>
            <a:pPr algn="ctr"/>
            <a:r>
              <a:rPr lang="en-US" sz="1200" b="1" dirty="0" smtClean="0">
                <a:solidFill>
                  <a:sysClr val="windowText" lastClr="000000"/>
                </a:solidFill>
              </a:rPr>
              <a:t>Seconds remaining before declaring neighbor down.</a:t>
            </a:r>
          </a:p>
          <a:p>
            <a:pPr algn="ctr"/>
            <a:endParaRPr lang="en-US" sz="1200" b="1" dirty="0" smtClean="0">
              <a:solidFill>
                <a:sysClr val="windowText" lastClr="000000"/>
              </a:solidFill>
            </a:endParaRPr>
          </a:p>
          <a:p>
            <a:pPr algn="ctr"/>
            <a:r>
              <a:rPr lang="en-US" sz="1200" b="1" dirty="0" smtClean="0">
                <a:solidFill>
                  <a:sysClr val="windowText" lastClr="000000"/>
                </a:solidFill>
              </a:rPr>
              <a:t>The current hold time and is reset to the maximum hold time whenever a Hello packet is received. </a:t>
            </a:r>
            <a:endParaRPr lang="en-US" sz="1200" b="1" dirty="0">
              <a:solidFill>
                <a:sysClr val="windowText" lastClr="000000"/>
              </a:solidFill>
            </a:endParaRPr>
          </a:p>
        </p:txBody>
      </p:sp>
      <p:cxnSp>
        <p:nvCxnSpPr>
          <p:cNvPr id="16" name="Straight Arrow Connector 15"/>
          <p:cNvCxnSpPr/>
          <p:nvPr/>
        </p:nvCxnSpPr>
        <p:spPr>
          <a:xfrm flipH="1" flipV="1">
            <a:off x="6029325" y="3057525"/>
            <a:ext cx="1334151" cy="1286993"/>
          </a:xfrm>
          <a:prstGeom prst="straightConnector1">
            <a:avLst/>
          </a:prstGeom>
          <a:ln w="28575">
            <a:solidFill>
              <a:schemeClr val="bg2"/>
            </a:solidFill>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6807200" y="4337734"/>
            <a:ext cx="1409700" cy="1384995"/>
          </a:xfrm>
          <a:prstGeom prst="rect">
            <a:avLst/>
          </a:prstGeom>
        </p:spPr>
        <p:txBody>
          <a:bodyPr wrap="square">
            <a:spAutoFit/>
          </a:bodyPr>
          <a:lstStyle/>
          <a:p>
            <a:pPr algn="ctr"/>
            <a:r>
              <a:rPr lang="en-US" sz="1400" b="1" dirty="0" smtClean="0">
                <a:solidFill>
                  <a:sysClr val="windowText" lastClr="000000"/>
                </a:solidFill>
              </a:rPr>
              <a:t>Amount of time since this neighbor was added to the neighbor table.</a:t>
            </a:r>
            <a:endParaRPr lang="en-US" sz="1400" b="1" dirty="0">
              <a:solidFill>
                <a:sysClr val="windowText" lastClr="000000"/>
              </a:solidFill>
            </a:endParaRPr>
          </a:p>
        </p:txBody>
      </p:sp>
      <p:sp>
        <p:nvSpPr>
          <p:cNvPr id="18" name="Rectangle 17"/>
          <p:cNvSpPr/>
          <p:nvPr/>
        </p:nvSpPr>
        <p:spPr>
          <a:xfrm>
            <a:off x="303210" y="1177915"/>
            <a:ext cx="8915401" cy="2062103"/>
          </a:xfrm>
          <a:prstGeom prst="rect">
            <a:avLst/>
          </a:prstGeom>
          <a:ln>
            <a:solidFill>
              <a:schemeClr val="bg2"/>
            </a:solidFill>
          </a:ln>
        </p:spPr>
        <p:txBody>
          <a:bodyPr wrap="square">
            <a:spAutoFit/>
          </a:bodyPr>
          <a:lstStyle/>
          <a:p>
            <a:r>
              <a:rPr lang="en-US" sz="1600" dirty="0" smtClean="0">
                <a:solidFill>
                  <a:schemeClr val="bg2"/>
                </a:solidFill>
              </a:rPr>
              <a:t>Branch-2# show ipv6 </a:t>
            </a:r>
            <a:r>
              <a:rPr lang="en-US" sz="1600" dirty="0" err="1" smtClean="0">
                <a:solidFill>
                  <a:schemeClr val="bg2"/>
                </a:solidFill>
              </a:rPr>
              <a:t>eigrp</a:t>
            </a:r>
            <a:r>
              <a:rPr lang="en-US" sz="1600" dirty="0" smtClean="0">
                <a:solidFill>
                  <a:schemeClr val="bg2"/>
                </a:solidFill>
              </a:rPr>
              <a:t> neighbor</a:t>
            </a:r>
          </a:p>
          <a:p>
            <a:r>
              <a:rPr lang="en-US" sz="1600" dirty="0" smtClean="0">
                <a:solidFill>
                  <a:schemeClr val="bg2"/>
                </a:solidFill>
              </a:rPr>
              <a:t>IPv6-EIGRP neighbors for process 100</a:t>
            </a:r>
          </a:p>
          <a:p>
            <a:r>
              <a:rPr lang="en-US" sz="1600" dirty="0" smtClean="0">
                <a:solidFill>
                  <a:schemeClr val="bg2"/>
                </a:solidFill>
              </a:rPr>
              <a:t>H          Address                               Interface         Hold     Uptime   SRTT   RTO  Q  </a:t>
            </a:r>
            <a:r>
              <a:rPr lang="en-US" sz="1600" dirty="0" err="1" smtClean="0">
                <a:solidFill>
                  <a:schemeClr val="bg2"/>
                </a:solidFill>
              </a:rPr>
              <a:t>Seq</a:t>
            </a:r>
            <a:endParaRPr lang="en-US" sz="1600" dirty="0" smtClean="0">
              <a:solidFill>
                <a:schemeClr val="bg2"/>
              </a:solidFill>
            </a:endParaRPr>
          </a:p>
          <a:p>
            <a:r>
              <a:rPr lang="en-US" sz="1600" dirty="0" smtClean="0">
                <a:solidFill>
                  <a:schemeClr val="bg2"/>
                </a:solidFill>
              </a:rPr>
              <a:t>                                                           (sec)            (ms)        </a:t>
            </a:r>
            <a:r>
              <a:rPr lang="en-US" sz="1600" dirty="0" err="1" smtClean="0">
                <a:solidFill>
                  <a:schemeClr val="bg2"/>
                </a:solidFill>
              </a:rPr>
              <a:t>Cnt</a:t>
            </a:r>
            <a:r>
              <a:rPr lang="en-US" sz="1600" dirty="0" smtClean="0">
                <a:solidFill>
                  <a:schemeClr val="bg2"/>
                </a:solidFill>
              </a:rPr>
              <a:t>        Num</a:t>
            </a:r>
          </a:p>
          <a:p>
            <a:r>
              <a:rPr lang="en-US" sz="1600" dirty="0" smtClean="0">
                <a:solidFill>
                  <a:schemeClr val="bg2"/>
                </a:solidFill>
              </a:rPr>
              <a:t>0   Link-local address:                       Se0/0/0           14      00:01:31    40     1000  0   18</a:t>
            </a:r>
          </a:p>
          <a:p>
            <a:r>
              <a:rPr lang="en-US" sz="1600" dirty="0" smtClean="0">
                <a:solidFill>
                  <a:schemeClr val="bg2"/>
                </a:solidFill>
              </a:rPr>
              <a:t>    FE80::1 </a:t>
            </a:r>
          </a:p>
          <a:p>
            <a:r>
              <a:rPr lang="en-US" sz="1600" dirty="0" smtClean="0">
                <a:solidFill>
                  <a:schemeClr val="bg2"/>
                </a:solidFill>
              </a:rPr>
              <a:t>1   Link-local address:                       Se0/0/1           12      00:01:24    40     1000  0   20</a:t>
            </a:r>
          </a:p>
          <a:p>
            <a:r>
              <a:rPr lang="en-US" sz="1600" dirty="0" smtClean="0">
                <a:solidFill>
                  <a:schemeClr val="bg2"/>
                </a:solidFill>
              </a:rPr>
              <a:t>    FE80::3 </a:t>
            </a:r>
            <a:endParaRPr lang="en-US" sz="1600" dirty="0">
              <a:solidFill>
                <a:schemeClr val="bg2"/>
              </a:solidFill>
            </a:endParaRPr>
          </a:p>
        </p:txBody>
      </p:sp>
      <p:sp>
        <p:nvSpPr>
          <p:cNvPr id="3" name="Rounded Rectangle 2"/>
          <p:cNvSpPr/>
          <p:nvPr/>
        </p:nvSpPr>
        <p:spPr>
          <a:xfrm>
            <a:off x="303210" y="2208966"/>
            <a:ext cx="2733675" cy="1031052"/>
          </a:xfrm>
          <a:prstGeom prst="round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4" name="Rounded Rectangle 3"/>
          <p:cNvSpPr/>
          <p:nvPr/>
        </p:nvSpPr>
        <p:spPr>
          <a:xfrm>
            <a:off x="3619500" y="2208966"/>
            <a:ext cx="812800" cy="772359"/>
          </a:xfrm>
          <a:prstGeom prst="round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5" name="Rounded Rectangle 4"/>
          <p:cNvSpPr/>
          <p:nvPr/>
        </p:nvSpPr>
        <p:spPr>
          <a:xfrm>
            <a:off x="4981575" y="2208966"/>
            <a:ext cx="279400" cy="772359"/>
          </a:xfrm>
          <a:prstGeom prst="round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19" name="Rounded Rectangle 18"/>
          <p:cNvSpPr/>
          <p:nvPr/>
        </p:nvSpPr>
        <p:spPr>
          <a:xfrm>
            <a:off x="5562600" y="2208966"/>
            <a:ext cx="847725" cy="772359"/>
          </a:xfrm>
          <a:prstGeom prst="round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136940"/>
            <a:ext cx="8588861" cy="838200"/>
          </a:xfrm>
        </p:spPr>
        <p:txBody>
          <a:bodyPr/>
          <a:lstStyle/>
          <a:p>
            <a:pPr algn="ctr"/>
            <a:r>
              <a:rPr lang="en-US" dirty="0" smtClean="0"/>
              <a:t>IPv6 Show Commands</a:t>
            </a:r>
            <a:endParaRPr lang="en-US" dirty="0"/>
          </a:p>
        </p:txBody>
      </p:sp>
      <p:sp>
        <p:nvSpPr>
          <p:cNvPr id="10" name="Rectangle 9"/>
          <p:cNvSpPr/>
          <p:nvPr/>
        </p:nvSpPr>
        <p:spPr>
          <a:xfrm>
            <a:off x="5064125" y="2404160"/>
            <a:ext cx="5778500" cy="276999"/>
          </a:xfrm>
          <a:prstGeom prst="rect">
            <a:avLst/>
          </a:prstGeom>
        </p:spPr>
        <p:txBody>
          <a:bodyPr wrap="square">
            <a:spAutoFit/>
          </a:bodyPr>
          <a:lstStyle/>
          <a:p>
            <a:r>
              <a:rPr lang="en-US" sz="1200" b="1" dirty="0" smtClean="0">
                <a:solidFill>
                  <a:sysClr val="windowText" lastClr="000000"/>
                </a:solidFill>
              </a:rPr>
              <a:t>Routing protocol and Process ID (AS Number) </a:t>
            </a:r>
            <a:endParaRPr lang="en-US" sz="1200" b="1" dirty="0">
              <a:solidFill>
                <a:sysClr val="windowText" lastClr="000000"/>
              </a:solidFill>
            </a:endParaRPr>
          </a:p>
        </p:txBody>
      </p:sp>
      <p:sp>
        <p:nvSpPr>
          <p:cNvPr id="13" name="Rectangle 12"/>
          <p:cNvSpPr/>
          <p:nvPr/>
        </p:nvSpPr>
        <p:spPr>
          <a:xfrm>
            <a:off x="5067736" y="2930009"/>
            <a:ext cx="2715808" cy="276999"/>
          </a:xfrm>
          <a:prstGeom prst="rect">
            <a:avLst/>
          </a:prstGeom>
        </p:spPr>
        <p:txBody>
          <a:bodyPr wrap="none">
            <a:spAutoFit/>
          </a:bodyPr>
          <a:lstStyle/>
          <a:p>
            <a:r>
              <a:rPr lang="en-US" sz="1200" b="1" dirty="0" smtClean="0">
                <a:solidFill>
                  <a:sysClr val="windowText" lastClr="000000"/>
                </a:solidFill>
              </a:rPr>
              <a:t>K values used in composite metric</a:t>
            </a:r>
            <a:endParaRPr lang="en-US" sz="1200" b="1" dirty="0">
              <a:solidFill>
                <a:sysClr val="windowText" lastClr="000000"/>
              </a:solidFill>
            </a:endParaRPr>
          </a:p>
        </p:txBody>
      </p:sp>
      <p:sp>
        <p:nvSpPr>
          <p:cNvPr id="18" name="Rectangle 17"/>
          <p:cNvSpPr/>
          <p:nvPr/>
        </p:nvSpPr>
        <p:spPr>
          <a:xfrm>
            <a:off x="5142031" y="5209659"/>
            <a:ext cx="2534220" cy="276999"/>
          </a:xfrm>
          <a:prstGeom prst="rect">
            <a:avLst/>
          </a:prstGeom>
        </p:spPr>
        <p:txBody>
          <a:bodyPr wrap="none">
            <a:spAutoFit/>
          </a:bodyPr>
          <a:lstStyle/>
          <a:p>
            <a:r>
              <a:rPr lang="en-US" sz="1200" b="1" dirty="0" smtClean="0">
                <a:solidFill>
                  <a:sysClr val="windowText" lastClr="000000"/>
                </a:solidFill>
              </a:rPr>
              <a:t>EIGRP Administrative Distances</a:t>
            </a:r>
            <a:endParaRPr lang="en-US" sz="1200" b="1" dirty="0">
              <a:solidFill>
                <a:sysClr val="windowText" lastClr="000000"/>
              </a:solidFill>
            </a:endParaRPr>
          </a:p>
        </p:txBody>
      </p:sp>
      <p:sp>
        <p:nvSpPr>
          <p:cNvPr id="20" name="Rectangle 19"/>
          <p:cNvSpPr/>
          <p:nvPr/>
        </p:nvSpPr>
        <p:spPr>
          <a:xfrm>
            <a:off x="5105400" y="4175810"/>
            <a:ext cx="4572000" cy="276999"/>
          </a:xfrm>
          <a:prstGeom prst="rect">
            <a:avLst/>
          </a:prstGeom>
        </p:spPr>
        <p:txBody>
          <a:bodyPr>
            <a:spAutoFit/>
          </a:bodyPr>
          <a:lstStyle/>
          <a:p>
            <a:r>
              <a:rPr lang="en-US" sz="1200" b="1" dirty="0" smtClean="0">
                <a:solidFill>
                  <a:sysClr val="windowText" lastClr="000000"/>
                </a:solidFill>
              </a:rPr>
              <a:t>Interfaces enabled for this EIGRP for IPv6.  </a:t>
            </a:r>
            <a:endParaRPr lang="en-US" sz="1200" b="1" dirty="0">
              <a:solidFill>
                <a:sysClr val="windowText" lastClr="000000"/>
              </a:solidFill>
            </a:endParaRPr>
          </a:p>
        </p:txBody>
      </p:sp>
      <p:sp>
        <p:nvSpPr>
          <p:cNvPr id="21" name="Rectangle 20"/>
          <p:cNvSpPr/>
          <p:nvPr/>
        </p:nvSpPr>
        <p:spPr>
          <a:xfrm>
            <a:off x="409575" y="1582757"/>
            <a:ext cx="4353446" cy="3970318"/>
          </a:xfrm>
          <a:prstGeom prst="rect">
            <a:avLst/>
          </a:prstGeom>
          <a:ln>
            <a:solidFill>
              <a:schemeClr val="bg2"/>
            </a:solidFill>
          </a:ln>
        </p:spPr>
        <p:txBody>
          <a:bodyPr wrap="square">
            <a:spAutoFit/>
          </a:bodyPr>
          <a:lstStyle/>
          <a:p>
            <a:r>
              <a:rPr lang="en-US" dirty="0" smtClean="0">
                <a:solidFill>
                  <a:schemeClr val="bg2"/>
                </a:solidFill>
              </a:rPr>
              <a:t>Branch-2# show ipv6 protocols</a:t>
            </a:r>
          </a:p>
          <a:p>
            <a:r>
              <a:rPr lang="en-US" dirty="0" smtClean="0">
                <a:solidFill>
                  <a:schemeClr val="bg2"/>
                </a:solidFill>
              </a:rPr>
              <a:t>IPv6 Routing Protocol is "connected"</a:t>
            </a:r>
          </a:p>
          <a:p>
            <a:r>
              <a:rPr lang="en-US" dirty="0" smtClean="0">
                <a:solidFill>
                  <a:schemeClr val="bg2"/>
                </a:solidFill>
              </a:rPr>
              <a:t>IPv6 Routing Protocol is "static</a:t>
            </a:r>
          </a:p>
          <a:p>
            <a:r>
              <a:rPr lang="en-US" dirty="0" smtClean="0">
                <a:solidFill>
                  <a:schemeClr val="bg2"/>
                </a:solidFill>
              </a:rPr>
              <a:t>IPv6 Routing Protocol is "</a:t>
            </a:r>
            <a:r>
              <a:rPr lang="en-US" dirty="0" err="1" smtClean="0">
                <a:solidFill>
                  <a:schemeClr val="bg2"/>
                </a:solidFill>
              </a:rPr>
              <a:t>eigrp</a:t>
            </a:r>
            <a:r>
              <a:rPr lang="en-US" dirty="0" smtClean="0">
                <a:solidFill>
                  <a:schemeClr val="bg2"/>
                </a:solidFill>
              </a:rPr>
              <a:t>  100 " </a:t>
            </a:r>
          </a:p>
          <a:p>
            <a:r>
              <a:rPr lang="en-US" dirty="0" smtClean="0">
                <a:solidFill>
                  <a:schemeClr val="bg2"/>
                </a:solidFill>
              </a:rPr>
              <a:t>  EIGRP metric weight K1=1, K2=0, K3=1, K4=0, K5=0</a:t>
            </a:r>
          </a:p>
          <a:p>
            <a:r>
              <a:rPr lang="en-US" dirty="0" smtClean="0">
                <a:solidFill>
                  <a:schemeClr val="bg2"/>
                </a:solidFill>
              </a:rPr>
              <a:t>  EIGRP maximum </a:t>
            </a:r>
            <a:r>
              <a:rPr lang="en-US" dirty="0" err="1" smtClean="0">
                <a:solidFill>
                  <a:schemeClr val="bg2"/>
                </a:solidFill>
              </a:rPr>
              <a:t>hopcount</a:t>
            </a:r>
            <a:r>
              <a:rPr lang="en-US" dirty="0" smtClean="0">
                <a:solidFill>
                  <a:schemeClr val="bg2"/>
                </a:solidFill>
              </a:rPr>
              <a:t> 100</a:t>
            </a:r>
          </a:p>
          <a:p>
            <a:r>
              <a:rPr lang="en-US" dirty="0" smtClean="0">
                <a:solidFill>
                  <a:schemeClr val="bg2"/>
                </a:solidFill>
              </a:rPr>
              <a:t>  EIGRP maximum metric variance 1</a:t>
            </a:r>
          </a:p>
          <a:p>
            <a:r>
              <a:rPr lang="en-US" dirty="0" smtClean="0">
                <a:solidFill>
                  <a:schemeClr val="bg2"/>
                </a:solidFill>
              </a:rPr>
              <a:t>  Interfaces:</a:t>
            </a:r>
          </a:p>
          <a:p>
            <a:r>
              <a:rPr lang="en-US" dirty="0" smtClean="0">
                <a:solidFill>
                  <a:schemeClr val="bg2"/>
                </a:solidFill>
              </a:rPr>
              <a:t>    Serial0/0/0</a:t>
            </a:r>
          </a:p>
          <a:p>
            <a:r>
              <a:rPr lang="en-US" dirty="0" smtClean="0">
                <a:solidFill>
                  <a:schemeClr val="bg2"/>
                </a:solidFill>
              </a:rPr>
              <a:t>    Serial0/0/1</a:t>
            </a:r>
          </a:p>
          <a:p>
            <a:r>
              <a:rPr lang="en-US" dirty="0" smtClean="0">
                <a:solidFill>
                  <a:schemeClr val="bg2"/>
                </a:solidFill>
              </a:rPr>
              <a:t>Redistributing: </a:t>
            </a:r>
            <a:r>
              <a:rPr lang="en-US" dirty="0" err="1" smtClean="0">
                <a:solidFill>
                  <a:schemeClr val="bg2"/>
                </a:solidFill>
              </a:rPr>
              <a:t>eigrp</a:t>
            </a:r>
            <a:r>
              <a:rPr lang="en-US" dirty="0" smtClean="0">
                <a:solidFill>
                  <a:schemeClr val="bg2"/>
                </a:solidFill>
              </a:rPr>
              <a:t> 100</a:t>
            </a:r>
          </a:p>
          <a:p>
            <a:r>
              <a:rPr lang="en-US" dirty="0" smtClean="0">
                <a:solidFill>
                  <a:schemeClr val="bg2"/>
                </a:solidFill>
              </a:rPr>
              <a:t>  Maximum path: 16</a:t>
            </a:r>
          </a:p>
          <a:p>
            <a:r>
              <a:rPr lang="en-US" dirty="0" smtClean="0">
                <a:solidFill>
                  <a:schemeClr val="bg2"/>
                </a:solidFill>
              </a:rPr>
              <a:t>  Distance: internal 90 external 170</a:t>
            </a:r>
            <a:endParaRPr lang="en-US" dirty="0">
              <a:solidFill>
                <a:schemeClr val="bg2"/>
              </a:solidFill>
            </a:endParaRPr>
          </a:p>
        </p:txBody>
      </p:sp>
      <p:sp>
        <p:nvSpPr>
          <p:cNvPr id="3" name="Rounded Rectangle 2"/>
          <p:cNvSpPr/>
          <p:nvPr/>
        </p:nvSpPr>
        <p:spPr>
          <a:xfrm>
            <a:off x="409575" y="2404160"/>
            <a:ext cx="3914775" cy="367615"/>
          </a:xfrm>
          <a:prstGeom prst="round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22" name="Rounded Rectangle 21"/>
          <p:cNvSpPr/>
          <p:nvPr/>
        </p:nvSpPr>
        <p:spPr>
          <a:xfrm>
            <a:off x="409576" y="2771775"/>
            <a:ext cx="3714750" cy="504825"/>
          </a:xfrm>
          <a:prstGeom prst="round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23" name="Rounded Rectangle 22"/>
          <p:cNvSpPr/>
          <p:nvPr/>
        </p:nvSpPr>
        <p:spPr>
          <a:xfrm>
            <a:off x="676275" y="4137710"/>
            <a:ext cx="1343025" cy="504825"/>
          </a:xfrm>
          <a:prstGeom prst="round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24" name="Rounded Rectangle 23"/>
          <p:cNvSpPr/>
          <p:nvPr/>
        </p:nvSpPr>
        <p:spPr>
          <a:xfrm>
            <a:off x="581025" y="5209660"/>
            <a:ext cx="3457575" cy="252412"/>
          </a:xfrm>
          <a:prstGeom prst="round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4" name="Right Arrow 3"/>
          <p:cNvSpPr/>
          <p:nvPr/>
        </p:nvSpPr>
        <p:spPr>
          <a:xfrm>
            <a:off x="4791596" y="2473409"/>
            <a:ext cx="342379" cy="138500"/>
          </a:xfrm>
          <a:prstGeom prst="rightArrow">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25" name="Right Arrow 24"/>
          <p:cNvSpPr/>
          <p:nvPr/>
        </p:nvSpPr>
        <p:spPr>
          <a:xfrm>
            <a:off x="4801121" y="2997284"/>
            <a:ext cx="342379" cy="138500"/>
          </a:xfrm>
          <a:prstGeom prst="rightArrow">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26" name="Right Arrow 25"/>
          <p:cNvSpPr/>
          <p:nvPr/>
        </p:nvSpPr>
        <p:spPr>
          <a:xfrm>
            <a:off x="4799652" y="4245059"/>
            <a:ext cx="342379" cy="138500"/>
          </a:xfrm>
          <a:prstGeom prst="rightArrow">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27" name="Right Arrow 26"/>
          <p:cNvSpPr/>
          <p:nvPr/>
        </p:nvSpPr>
        <p:spPr>
          <a:xfrm>
            <a:off x="4799652" y="5278908"/>
            <a:ext cx="342379" cy="138500"/>
          </a:xfrm>
          <a:prstGeom prst="rightArrow">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277" y="108365"/>
            <a:ext cx="8588861" cy="838200"/>
          </a:xfrm>
        </p:spPr>
        <p:txBody>
          <a:bodyPr/>
          <a:lstStyle/>
          <a:p>
            <a:pPr algn="ctr"/>
            <a:r>
              <a:rPr lang="en-US" dirty="0" smtClean="0"/>
              <a:t>IPv6 Show Commands</a:t>
            </a:r>
            <a:endParaRPr lang="en-US" dirty="0"/>
          </a:p>
        </p:txBody>
      </p:sp>
      <p:sp>
        <p:nvSpPr>
          <p:cNvPr id="3" name="Rectangle 2"/>
          <p:cNvSpPr/>
          <p:nvPr/>
        </p:nvSpPr>
        <p:spPr>
          <a:xfrm>
            <a:off x="2247900" y="1062574"/>
            <a:ext cx="4572000" cy="5047536"/>
          </a:xfrm>
          <a:prstGeom prst="rect">
            <a:avLst/>
          </a:prstGeom>
          <a:ln>
            <a:solidFill>
              <a:schemeClr val="bg2"/>
            </a:solidFill>
          </a:ln>
        </p:spPr>
        <p:txBody>
          <a:bodyPr>
            <a:spAutoFit/>
          </a:bodyPr>
          <a:lstStyle/>
          <a:p>
            <a:r>
              <a:rPr lang="en-US" sz="1400" dirty="0" smtClean="0">
                <a:solidFill>
                  <a:schemeClr val="bg2"/>
                </a:solidFill>
              </a:rPr>
              <a:t>Branch-2#show </a:t>
            </a:r>
            <a:r>
              <a:rPr lang="en-US" sz="1400" dirty="0">
                <a:solidFill>
                  <a:schemeClr val="bg2"/>
                </a:solidFill>
              </a:rPr>
              <a:t>ipv6 route</a:t>
            </a:r>
          </a:p>
          <a:p>
            <a:r>
              <a:rPr lang="en-US" sz="1400" b="1" dirty="0">
                <a:solidFill>
                  <a:schemeClr val="bg2"/>
                </a:solidFill>
              </a:rPr>
              <a:t> (Output Omitted)</a:t>
            </a:r>
          </a:p>
          <a:p>
            <a:r>
              <a:rPr lang="en-US" sz="1400" dirty="0">
                <a:solidFill>
                  <a:schemeClr val="bg2"/>
                </a:solidFill>
              </a:rPr>
              <a:t>IPv6 Routing Table - 9 entries</a:t>
            </a:r>
          </a:p>
          <a:p>
            <a:r>
              <a:rPr lang="en-US" sz="1400" dirty="0">
                <a:solidFill>
                  <a:schemeClr val="bg2"/>
                </a:solidFill>
              </a:rPr>
              <a:t>C - Connected, L – Local, </a:t>
            </a:r>
            <a:r>
              <a:rPr lang="pt-BR" sz="1400" dirty="0">
                <a:solidFill>
                  <a:schemeClr val="bg2"/>
                </a:solidFill>
              </a:rPr>
              <a:t>D - EIGRP, EX - EIGRP external</a:t>
            </a:r>
            <a:endParaRPr lang="en-US" sz="1400" dirty="0">
              <a:solidFill>
                <a:schemeClr val="bg2"/>
              </a:solidFill>
            </a:endParaRPr>
          </a:p>
          <a:p>
            <a:r>
              <a:rPr lang="en-US" sz="1400" dirty="0">
                <a:solidFill>
                  <a:schemeClr val="bg2"/>
                </a:solidFill>
              </a:rPr>
              <a:t>D   </a:t>
            </a:r>
            <a:r>
              <a:rPr lang="en-US" sz="1400" dirty="0" smtClean="0">
                <a:solidFill>
                  <a:schemeClr val="bg2"/>
                </a:solidFill>
              </a:rPr>
              <a:t>2001:DB8:ACAD:A::/</a:t>
            </a:r>
            <a:r>
              <a:rPr lang="en-US" sz="1400" dirty="0">
                <a:solidFill>
                  <a:schemeClr val="bg2"/>
                </a:solidFill>
              </a:rPr>
              <a:t>64 [90/2170112]</a:t>
            </a:r>
          </a:p>
          <a:p>
            <a:r>
              <a:rPr lang="en-US" sz="1400" dirty="0">
                <a:solidFill>
                  <a:schemeClr val="bg2"/>
                </a:solidFill>
              </a:rPr>
              <a:t>     via FE80</a:t>
            </a:r>
            <a:r>
              <a:rPr lang="en-US" sz="1400" dirty="0" smtClean="0">
                <a:solidFill>
                  <a:schemeClr val="bg2"/>
                </a:solidFill>
              </a:rPr>
              <a:t>::3, Serial0/0/1</a:t>
            </a:r>
            <a:endParaRPr lang="en-US" sz="1400" dirty="0">
              <a:solidFill>
                <a:schemeClr val="bg2"/>
              </a:solidFill>
            </a:endParaRPr>
          </a:p>
          <a:p>
            <a:r>
              <a:rPr lang="en-US" sz="1400" dirty="0">
                <a:solidFill>
                  <a:schemeClr val="bg2"/>
                </a:solidFill>
              </a:rPr>
              <a:t>D   </a:t>
            </a:r>
            <a:r>
              <a:rPr lang="en-US" sz="1400" dirty="0" smtClean="0">
                <a:solidFill>
                  <a:schemeClr val="bg2"/>
                </a:solidFill>
              </a:rPr>
              <a:t>2001:DB8:ACAD:B::/</a:t>
            </a:r>
            <a:r>
              <a:rPr lang="en-US" sz="1400" dirty="0">
                <a:solidFill>
                  <a:schemeClr val="bg2"/>
                </a:solidFill>
              </a:rPr>
              <a:t>64 [90/2170112]</a:t>
            </a:r>
          </a:p>
          <a:p>
            <a:r>
              <a:rPr lang="en-US" sz="1400" dirty="0">
                <a:solidFill>
                  <a:schemeClr val="bg2"/>
                </a:solidFill>
              </a:rPr>
              <a:t>     via FE80</a:t>
            </a:r>
            <a:r>
              <a:rPr lang="en-US" sz="1400" dirty="0" smtClean="0">
                <a:solidFill>
                  <a:schemeClr val="bg2"/>
                </a:solidFill>
              </a:rPr>
              <a:t>::3, Serial0/0/1</a:t>
            </a:r>
            <a:endParaRPr lang="en-US" sz="1400" dirty="0">
              <a:solidFill>
                <a:schemeClr val="bg2"/>
              </a:solidFill>
            </a:endParaRPr>
          </a:p>
          <a:p>
            <a:r>
              <a:rPr lang="en-US" sz="1400" dirty="0">
                <a:solidFill>
                  <a:schemeClr val="bg2"/>
                </a:solidFill>
              </a:rPr>
              <a:t>D   </a:t>
            </a:r>
            <a:r>
              <a:rPr lang="en-US" sz="1400" dirty="0" smtClean="0">
                <a:solidFill>
                  <a:schemeClr val="bg2"/>
                </a:solidFill>
              </a:rPr>
              <a:t>2001:DB8:ACAD:C::/</a:t>
            </a:r>
            <a:r>
              <a:rPr lang="en-US" sz="1400" dirty="0">
                <a:solidFill>
                  <a:schemeClr val="bg2"/>
                </a:solidFill>
              </a:rPr>
              <a:t>64 [90/2170112]</a:t>
            </a:r>
          </a:p>
          <a:p>
            <a:r>
              <a:rPr lang="en-US" sz="1400" dirty="0">
                <a:solidFill>
                  <a:schemeClr val="bg2"/>
                </a:solidFill>
              </a:rPr>
              <a:t>     via FE80</a:t>
            </a:r>
            <a:r>
              <a:rPr lang="en-US" sz="1400" dirty="0" smtClean="0">
                <a:solidFill>
                  <a:schemeClr val="bg2"/>
                </a:solidFill>
              </a:rPr>
              <a:t>::1, Serial0/0/0</a:t>
            </a:r>
            <a:endParaRPr lang="en-US" sz="1400" dirty="0">
              <a:solidFill>
                <a:schemeClr val="bg2"/>
              </a:solidFill>
            </a:endParaRPr>
          </a:p>
          <a:p>
            <a:r>
              <a:rPr lang="en-US" sz="1400" dirty="0">
                <a:solidFill>
                  <a:schemeClr val="bg2"/>
                </a:solidFill>
              </a:rPr>
              <a:t>D   </a:t>
            </a:r>
            <a:r>
              <a:rPr lang="en-US" sz="1400" dirty="0" smtClean="0">
                <a:solidFill>
                  <a:schemeClr val="bg2"/>
                </a:solidFill>
              </a:rPr>
              <a:t>2001:DB8:ACAD:D::/</a:t>
            </a:r>
            <a:r>
              <a:rPr lang="en-US" sz="1400" dirty="0">
                <a:solidFill>
                  <a:schemeClr val="bg2"/>
                </a:solidFill>
              </a:rPr>
              <a:t>64 [90/2170112]</a:t>
            </a:r>
          </a:p>
          <a:p>
            <a:r>
              <a:rPr lang="en-US" sz="1400" dirty="0">
                <a:solidFill>
                  <a:schemeClr val="bg2"/>
                </a:solidFill>
              </a:rPr>
              <a:t>     via FE80</a:t>
            </a:r>
            <a:r>
              <a:rPr lang="en-US" sz="1400" dirty="0" smtClean="0">
                <a:solidFill>
                  <a:schemeClr val="bg2"/>
                </a:solidFill>
              </a:rPr>
              <a:t>::1, Serial0/0/0</a:t>
            </a:r>
            <a:endParaRPr lang="en-US" sz="1400" dirty="0">
              <a:solidFill>
                <a:schemeClr val="bg2"/>
              </a:solidFill>
            </a:endParaRPr>
          </a:p>
          <a:p>
            <a:r>
              <a:rPr lang="en-US" sz="1400" dirty="0">
                <a:solidFill>
                  <a:schemeClr val="bg2"/>
                </a:solidFill>
              </a:rPr>
              <a:t>C   2001:DB8:CAFE::/127 [0/0]</a:t>
            </a:r>
          </a:p>
          <a:p>
            <a:r>
              <a:rPr lang="en-US" sz="1400" dirty="0">
                <a:solidFill>
                  <a:schemeClr val="bg2"/>
                </a:solidFill>
              </a:rPr>
              <a:t>     via ::, Serial0/0/0</a:t>
            </a:r>
          </a:p>
          <a:p>
            <a:r>
              <a:rPr lang="en-US" sz="1400" dirty="0">
                <a:solidFill>
                  <a:schemeClr val="bg2"/>
                </a:solidFill>
              </a:rPr>
              <a:t>L   2001:DB8:CAFE::1/128 [0/0]</a:t>
            </a:r>
          </a:p>
          <a:p>
            <a:r>
              <a:rPr lang="en-US" sz="1400" dirty="0">
                <a:solidFill>
                  <a:schemeClr val="bg2"/>
                </a:solidFill>
              </a:rPr>
              <a:t>     via ::, Serial0/0/0</a:t>
            </a:r>
          </a:p>
          <a:p>
            <a:r>
              <a:rPr lang="en-US" sz="1400" dirty="0">
                <a:solidFill>
                  <a:schemeClr val="bg2"/>
                </a:solidFill>
              </a:rPr>
              <a:t>C   2001:DB8:CAFE::2/127 [0/0]</a:t>
            </a:r>
          </a:p>
          <a:p>
            <a:r>
              <a:rPr lang="en-US" sz="1400" dirty="0">
                <a:solidFill>
                  <a:schemeClr val="bg2"/>
                </a:solidFill>
              </a:rPr>
              <a:t>     via ::, Serial0/0/1</a:t>
            </a:r>
          </a:p>
          <a:p>
            <a:r>
              <a:rPr lang="en-US" sz="1400" dirty="0">
                <a:solidFill>
                  <a:schemeClr val="bg2"/>
                </a:solidFill>
              </a:rPr>
              <a:t>L   2001:DB8:CAFE::2/128 [0/0]</a:t>
            </a:r>
          </a:p>
          <a:p>
            <a:r>
              <a:rPr lang="en-US" sz="1400" dirty="0">
                <a:solidFill>
                  <a:schemeClr val="bg2"/>
                </a:solidFill>
              </a:rPr>
              <a:t>     via ::, Serial0/0/1</a:t>
            </a:r>
          </a:p>
          <a:p>
            <a:r>
              <a:rPr lang="en-US" sz="1400" dirty="0">
                <a:solidFill>
                  <a:schemeClr val="bg2"/>
                </a:solidFill>
              </a:rPr>
              <a:t>L   FF00::/8 [0/0]</a:t>
            </a:r>
          </a:p>
          <a:p>
            <a:r>
              <a:rPr lang="en-US" sz="1400" dirty="0">
                <a:solidFill>
                  <a:schemeClr val="bg2"/>
                </a:solidFill>
              </a:rPr>
              <a:t>     via ::, Null0</a:t>
            </a:r>
          </a:p>
        </p:txBody>
      </p:sp>
      <p:sp>
        <p:nvSpPr>
          <p:cNvPr id="4" name="Rounded Rectangle 3"/>
          <p:cNvSpPr/>
          <p:nvPr/>
        </p:nvSpPr>
        <p:spPr>
          <a:xfrm>
            <a:off x="2247900" y="2152649"/>
            <a:ext cx="4048125" cy="1695450"/>
          </a:xfrm>
          <a:prstGeom prst="round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6" name="Right Arrow 5"/>
          <p:cNvSpPr/>
          <p:nvPr/>
        </p:nvSpPr>
        <p:spPr>
          <a:xfrm>
            <a:off x="276225" y="2705100"/>
            <a:ext cx="1771650" cy="484632"/>
          </a:xfrm>
          <a:prstGeom prst="rightArrow">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7" name="TextBox 6"/>
          <p:cNvSpPr txBox="1"/>
          <p:nvPr/>
        </p:nvSpPr>
        <p:spPr>
          <a:xfrm>
            <a:off x="352425" y="2809875"/>
            <a:ext cx="1428596" cy="276999"/>
          </a:xfrm>
          <a:prstGeom prst="rect">
            <a:avLst/>
          </a:prstGeom>
          <a:noFill/>
        </p:spPr>
        <p:txBody>
          <a:bodyPr wrap="none" rtlCol="0">
            <a:spAutoFit/>
          </a:bodyPr>
          <a:lstStyle/>
          <a:p>
            <a:r>
              <a:rPr lang="en-US" sz="1200" dirty="0" smtClean="0">
                <a:solidFill>
                  <a:schemeClr val="bg1"/>
                </a:solidFill>
              </a:rPr>
              <a:t>Learned Networks</a:t>
            </a:r>
            <a:endParaRPr lang="en-US" sz="1200" dirty="0">
              <a:solidFill>
                <a:schemeClr val="bg1"/>
              </a:solidFill>
            </a:endParaRPr>
          </a:p>
        </p:txBody>
      </p:sp>
      <p:sp>
        <p:nvSpPr>
          <p:cNvPr id="9" name="Right Arrow 8"/>
          <p:cNvSpPr/>
          <p:nvPr/>
        </p:nvSpPr>
        <p:spPr>
          <a:xfrm>
            <a:off x="276225" y="4410075"/>
            <a:ext cx="1771650" cy="484632"/>
          </a:xfrm>
          <a:prstGeom prst="rightArrow">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10" name="TextBox 9"/>
          <p:cNvSpPr txBox="1"/>
          <p:nvPr/>
        </p:nvSpPr>
        <p:spPr>
          <a:xfrm>
            <a:off x="358279" y="4513891"/>
            <a:ext cx="1479892" cy="276999"/>
          </a:xfrm>
          <a:prstGeom prst="rect">
            <a:avLst/>
          </a:prstGeom>
          <a:noFill/>
        </p:spPr>
        <p:txBody>
          <a:bodyPr wrap="none" rtlCol="0">
            <a:spAutoFit/>
          </a:bodyPr>
          <a:lstStyle/>
          <a:p>
            <a:r>
              <a:rPr lang="en-US" sz="1200" dirty="0" smtClean="0">
                <a:solidFill>
                  <a:schemeClr val="bg1"/>
                </a:solidFill>
              </a:rPr>
              <a:t>Directly Connected</a:t>
            </a:r>
            <a:endParaRPr lang="en-US" sz="1200" dirty="0">
              <a:solidFill>
                <a:schemeClr val="bg1"/>
              </a:solidFill>
            </a:endParaRPr>
          </a:p>
        </p:txBody>
      </p:sp>
      <p:sp>
        <p:nvSpPr>
          <p:cNvPr id="12" name="Right Arrow 11"/>
          <p:cNvSpPr/>
          <p:nvPr/>
        </p:nvSpPr>
        <p:spPr>
          <a:xfrm rot="10800000">
            <a:off x="4857749" y="3848100"/>
            <a:ext cx="1771650" cy="333376"/>
          </a:xfrm>
          <a:prstGeom prst="rightArrow">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13" name="TextBox 12"/>
          <p:cNvSpPr txBox="1"/>
          <p:nvPr/>
        </p:nvSpPr>
        <p:spPr>
          <a:xfrm>
            <a:off x="5044733" y="3876288"/>
            <a:ext cx="1344792" cy="276999"/>
          </a:xfrm>
          <a:prstGeom prst="rect">
            <a:avLst/>
          </a:prstGeom>
          <a:noFill/>
        </p:spPr>
        <p:txBody>
          <a:bodyPr wrap="none" rtlCol="0">
            <a:spAutoFit/>
          </a:bodyPr>
          <a:lstStyle/>
          <a:p>
            <a:r>
              <a:rPr lang="en-US" sz="1200" dirty="0" smtClean="0">
                <a:solidFill>
                  <a:schemeClr val="bg1"/>
                </a:solidFill>
              </a:rPr>
              <a:t>Network Address</a:t>
            </a:r>
            <a:endParaRPr lang="en-US" sz="1200" dirty="0">
              <a:solidFill>
                <a:schemeClr val="bg1"/>
              </a:solidFill>
            </a:endParaRPr>
          </a:p>
        </p:txBody>
      </p:sp>
      <p:sp>
        <p:nvSpPr>
          <p:cNvPr id="14" name="Right Arrow 13"/>
          <p:cNvSpPr/>
          <p:nvPr/>
        </p:nvSpPr>
        <p:spPr>
          <a:xfrm rot="10800000">
            <a:off x="4859879" y="4243387"/>
            <a:ext cx="1771650" cy="333376"/>
          </a:xfrm>
          <a:prstGeom prst="rightArrow">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15" name="TextBox 14"/>
          <p:cNvSpPr txBox="1"/>
          <p:nvPr/>
        </p:nvSpPr>
        <p:spPr>
          <a:xfrm>
            <a:off x="5036625" y="4280715"/>
            <a:ext cx="1380058" cy="276999"/>
          </a:xfrm>
          <a:prstGeom prst="rect">
            <a:avLst/>
          </a:prstGeom>
          <a:noFill/>
        </p:spPr>
        <p:txBody>
          <a:bodyPr wrap="none" rtlCol="0">
            <a:spAutoFit/>
          </a:bodyPr>
          <a:lstStyle/>
          <a:p>
            <a:r>
              <a:rPr lang="en-US" sz="1200" dirty="0" smtClean="0">
                <a:solidFill>
                  <a:schemeClr val="bg1"/>
                </a:solidFill>
              </a:rPr>
              <a:t>Interface Address</a:t>
            </a:r>
            <a:endParaRPr lang="en-US" sz="1200"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60740"/>
            <a:ext cx="8588861" cy="838200"/>
          </a:xfrm>
        </p:spPr>
        <p:txBody>
          <a:bodyPr/>
          <a:lstStyle/>
          <a:p>
            <a:pPr algn="ctr"/>
            <a:r>
              <a:rPr lang="en-US" dirty="0" smtClean="0"/>
              <a:t>Passive Interface Command</a:t>
            </a:r>
            <a:endParaRPr lang="en-US" dirty="0"/>
          </a:p>
        </p:txBody>
      </p:sp>
      <p:sp>
        <p:nvSpPr>
          <p:cNvPr id="3" name="Text Placeholder 2"/>
          <p:cNvSpPr>
            <a:spLocks noGrp="1"/>
          </p:cNvSpPr>
          <p:nvPr>
            <p:ph type="body" sz="quarter" idx="10"/>
          </p:nvPr>
        </p:nvSpPr>
        <p:spPr/>
        <p:txBody>
          <a:bodyPr/>
          <a:lstStyle/>
          <a:p>
            <a:r>
              <a:rPr lang="en-US" dirty="0"/>
              <a:t>You can use </a:t>
            </a:r>
            <a:r>
              <a:rPr lang="en-US" dirty="0" smtClean="0"/>
              <a:t>the </a:t>
            </a:r>
            <a:r>
              <a:rPr lang="en-US" b="1" dirty="0" smtClean="0">
                <a:solidFill>
                  <a:schemeClr val="tx2"/>
                </a:solidFill>
              </a:rPr>
              <a:t>passive-interface</a:t>
            </a:r>
            <a:r>
              <a:rPr lang="en-US" dirty="0" smtClean="0"/>
              <a:t> command to </a:t>
            </a:r>
            <a:r>
              <a:rPr lang="en-US" dirty="0"/>
              <a:t>control the advertisement of routing information. </a:t>
            </a:r>
            <a:endParaRPr lang="en-US" dirty="0" smtClean="0"/>
          </a:p>
          <a:p>
            <a:r>
              <a:rPr lang="en-US" dirty="0" smtClean="0"/>
              <a:t>The </a:t>
            </a:r>
            <a:r>
              <a:rPr lang="en-US" dirty="0"/>
              <a:t>command enables the suppression of routing updates over some interfaces while it allows updates to be exchanged normally over </a:t>
            </a:r>
            <a:r>
              <a:rPr lang="en-US" dirty="0" smtClean="0"/>
              <a:t>other </a:t>
            </a:r>
            <a:r>
              <a:rPr lang="en-US" dirty="0"/>
              <a:t>interfaces</a:t>
            </a:r>
            <a:r>
              <a:rPr lang="en-US" dirty="0" smtClean="0"/>
              <a:t>.</a:t>
            </a:r>
          </a:p>
          <a:p>
            <a:r>
              <a:rPr lang="en-US" dirty="0" smtClean="0"/>
              <a:t>When used with EIGRP, it suppresses the exchange of hello packets between routers which will result in the loss of a neighbor relationship. Therefore, it is only used on interfaces where no routers are connected.  </a:t>
            </a:r>
          </a:p>
          <a:p>
            <a:r>
              <a:rPr lang="en-US" dirty="0"/>
              <a:t>This stops not only routing updates from being advertised, but it also suppresses incoming routing updates. </a:t>
            </a:r>
          </a:p>
        </p:txBody>
      </p:sp>
    </p:spTree>
    <p:extLst>
      <p:ext uri="{BB962C8B-B14F-4D97-AF65-F5344CB8AC3E}">
        <p14:creationId xmlns:p14="http://schemas.microsoft.com/office/powerpoint/2010/main" val="3534329144"/>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NetAcad_White_PPT_Template 05Oct12">
  <a:themeElements>
    <a:clrScheme name="Cisco NetAcad">
      <a:dk1>
        <a:srgbClr val="2AA7DF"/>
      </a:dk1>
      <a:lt1>
        <a:srgbClr val="FFFFFF"/>
      </a:lt1>
      <a:dk2>
        <a:srgbClr val="6B308E"/>
      </a:dk2>
      <a:lt2>
        <a:srgbClr val="000000"/>
      </a:lt2>
      <a:accent1>
        <a:srgbClr val="00938E"/>
      </a:accent1>
      <a:accent2>
        <a:srgbClr val="3EB549"/>
      </a:accent2>
      <a:accent3>
        <a:srgbClr val="D81673"/>
      </a:accent3>
      <a:accent4>
        <a:srgbClr val="234493"/>
      </a:accent4>
      <a:accent5>
        <a:srgbClr val="ED2D28"/>
      </a:accent5>
      <a:accent6>
        <a:srgbClr val="F68B21"/>
      </a:accent6>
      <a:hlink>
        <a:srgbClr val="2AA7DF"/>
      </a:hlink>
      <a:folHlink>
        <a:srgbClr val="ACB2C2"/>
      </a:folHlink>
    </a:clrScheme>
    <a:fontScheme name="Cisco 2010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NetAcad_White_PPT_Template 05Oct12</Template>
  <TotalTime>956</TotalTime>
  <Words>1642</Words>
  <Application>Microsoft Office PowerPoint</Application>
  <PresentationFormat>On-screen Show (4:3)</PresentationFormat>
  <Paragraphs>285</Paragraphs>
  <Slides>17</Slides>
  <Notes>14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NetAcad_White_PPT_Template 05Oct12</vt:lpstr>
      <vt:lpstr>IPv6 EIGRP</vt:lpstr>
      <vt:lpstr>Topology</vt:lpstr>
      <vt:lpstr>Configuring IPv6 EIGRP on a Network</vt:lpstr>
      <vt:lpstr>Configuring IPv6 EIGRP on a Network</vt:lpstr>
      <vt:lpstr>Configuring IPv6 EIGRP on a Network</vt:lpstr>
      <vt:lpstr>IPv6 Show Commands</vt:lpstr>
      <vt:lpstr>IPv6 Show Commands</vt:lpstr>
      <vt:lpstr>IPv6 Show Commands</vt:lpstr>
      <vt:lpstr>Passive Interface Command</vt:lpstr>
      <vt:lpstr>Passive Interface Configuration</vt:lpstr>
      <vt:lpstr>Show IPv6  Protocols  Command</vt:lpstr>
      <vt:lpstr>IPv6 Summarization</vt:lpstr>
      <vt:lpstr>IPv6 Summarization</vt:lpstr>
      <vt:lpstr>IPv6 Summarization Configuration</vt:lpstr>
      <vt:lpstr>Configuring IPv6 Default Route</vt:lpstr>
      <vt:lpstr>Show ipv6 route command</vt:lpstr>
      <vt:lpstr>PowerPoint Presentation</vt:lpstr>
    </vt:vector>
  </TitlesOfParts>
  <Company>Cisco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Relevant,  Surprising and Fresh: Cisco Brand</dc:title>
  <dc:creator>Melissa Gabriel</dc:creator>
  <cp:lastModifiedBy>Cisco</cp:lastModifiedBy>
  <cp:revision>99</cp:revision>
  <cp:lastPrinted>2013-08-06T12:08:26Z</cp:lastPrinted>
  <dcterms:created xsi:type="dcterms:W3CDTF">2012-10-09T16:58:47Z</dcterms:created>
  <dcterms:modified xsi:type="dcterms:W3CDTF">2013-08-08T16:02:00Z</dcterms:modified>
</cp:coreProperties>
</file>