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7" r:id="rId1"/>
  </p:sldMasterIdLst>
  <p:notesMasterIdLst>
    <p:notesMasterId r:id="rId16"/>
  </p:notesMasterIdLst>
  <p:sldIdLst>
    <p:sldId id="261" r:id="rId2"/>
    <p:sldId id="316" r:id="rId3"/>
    <p:sldId id="317" r:id="rId4"/>
    <p:sldId id="318" r:id="rId5"/>
    <p:sldId id="319" r:id="rId6"/>
    <p:sldId id="320" r:id="rId7"/>
    <p:sldId id="326" r:id="rId8"/>
    <p:sldId id="321" r:id="rId9"/>
    <p:sldId id="322" r:id="rId10"/>
    <p:sldId id="323" r:id="rId11"/>
    <p:sldId id="324" r:id="rId12"/>
    <p:sldId id="327" r:id="rId13"/>
    <p:sldId id="304" r:id="rId14"/>
    <p:sldId id="305" r:id="rId1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6B6B"/>
    <a:srgbClr val="264DAE"/>
    <a:srgbClr val="4ADAD7"/>
    <a:srgbClr val="8A8A8A"/>
    <a:srgbClr val="90A3A6"/>
    <a:srgbClr val="435153"/>
    <a:srgbClr val="EDDFF5"/>
    <a:srgbClr val="493B93"/>
    <a:srgbClr val="808080"/>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24" autoAdjust="0"/>
    <p:restoredTop sz="77910" autoAdjust="0"/>
  </p:normalViewPr>
  <p:slideViewPr>
    <p:cSldViewPr snapToGrid="0">
      <p:cViewPr varScale="1">
        <p:scale>
          <a:sx n="68" d="100"/>
          <a:sy n="68" d="100"/>
        </p:scale>
        <p:origin x="-64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0AD33006-993C-46CE-BE81-A42F2D8A6269}" type="datetimeFigureOut">
              <a:rPr lang="en-US" smtClean="0"/>
              <a:t>8/13/2013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AC72CD79-D36A-4E01-AE1C-064887FE954D}" type="slidenum">
              <a:rPr lang="en-US" smtClean="0"/>
              <a:t>‹#›</a:t>
            </a:fld>
            <a:endParaRPr lang="en-US"/>
          </a:p>
        </p:txBody>
      </p:sp>
    </p:spTree>
    <p:extLst>
      <p:ext uri="{BB962C8B-B14F-4D97-AF65-F5344CB8AC3E}">
        <p14:creationId xmlns:p14="http://schemas.microsoft.com/office/powerpoint/2010/main" val="2104272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t>1</a:t>
            </a:fld>
            <a:endParaRPr lang="en-US"/>
          </a:p>
        </p:txBody>
      </p:sp>
    </p:spTree>
    <p:extLst>
      <p:ext uri="{BB962C8B-B14F-4D97-AF65-F5344CB8AC3E}">
        <p14:creationId xmlns:p14="http://schemas.microsoft.com/office/powerpoint/2010/main" val="40697211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087FEF6-BAC3-48A7-BA55-C8E73EB8EDF3}" type="slidenum">
              <a:rPr lang="en-US" smtClean="0"/>
              <a:pPr>
                <a:defRPr/>
              </a:pPr>
              <a:t>10</a:t>
            </a:fld>
            <a:endParaRPr lang="en-US" dirty="0"/>
          </a:p>
        </p:txBody>
      </p:sp>
    </p:spTree>
    <p:extLst>
      <p:ext uri="{BB962C8B-B14F-4D97-AF65-F5344CB8AC3E}">
        <p14:creationId xmlns:p14="http://schemas.microsoft.com/office/powerpoint/2010/main" val="40153480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a:t>
            </a:r>
            <a:r>
              <a:rPr lang="en-US" baseline="0" dirty="0" smtClean="0"/>
              <a:t>  Similar to purchasing MS Exchange Server (that would be the </a:t>
            </a:r>
            <a:r>
              <a:rPr lang="en-US" baseline="0" dirty="0" err="1" smtClean="0"/>
              <a:t>UC</a:t>
            </a:r>
            <a:r>
              <a:rPr lang="en-US" baseline="0" dirty="0" smtClean="0"/>
              <a:t> Tech Package here)</a:t>
            </a:r>
          </a:p>
          <a:p>
            <a:pPr lvl="1"/>
            <a:r>
              <a:rPr lang="en-US" baseline="0" dirty="0" smtClean="0"/>
              <a:t>       Then you need to buy additional Client licenses (that would be like enabling the CME here)</a:t>
            </a:r>
            <a:endParaRPr lang="en-US" dirty="0"/>
          </a:p>
        </p:txBody>
      </p:sp>
      <p:sp>
        <p:nvSpPr>
          <p:cNvPr id="4" name="Slide Number Placeholder 3"/>
          <p:cNvSpPr>
            <a:spLocks noGrp="1"/>
          </p:cNvSpPr>
          <p:nvPr>
            <p:ph type="sldNum" sz="quarter" idx="10"/>
          </p:nvPr>
        </p:nvSpPr>
        <p:spPr/>
        <p:txBody>
          <a:bodyPr/>
          <a:lstStyle/>
          <a:p>
            <a:pPr>
              <a:defRPr/>
            </a:pPr>
            <a:fld id="{C087FEF6-BAC3-48A7-BA55-C8E73EB8EDF3}" type="slidenum">
              <a:rPr lang="en-US" smtClean="0"/>
              <a:pPr>
                <a:defRPr/>
              </a:pPr>
              <a:t>11</a:t>
            </a:fld>
            <a:endParaRPr lang="en-US" dirty="0"/>
          </a:p>
        </p:txBody>
      </p:sp>
    </p:spTree>
    <p:extLst>
      <p:ext uri="{BB962C8B-B14F-4D97-AF65-F5344CB8AC3E}">
        <p14:creationId xmlns:p14="http://schemas.microsoft.com/office/powerpoint/2010/main" val="36037732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t>12</a:t>
            </a:fld>
            <a:endParaRPr lang="en-US"/>
          </a:p>
        </p:txBody>
      </p:sp>
    </p:spTree>
    <p:extLst>
      <p:ext uri="{BB962C8B-B14F-4D97-AF65-F5344CB8AC3E}">
        <p14:creationId xmlns:p14="http://schemas.microsoft.com/office/powerpoint/2010/main" val="4204566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important to not</a:t>
            </a:r>
            <a:r>
              <a:rPr lang="en-US" baseline="0" dirty="0" smtClean="0"/>
              <a:t>e that IOS 15 licensing is enforced by activation on ISR G2 devices and by “honor code” on ISR G1 devices.</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Arial" charset="0"/>
                <a:ea typeface="+mn-ea"/>
                <a:cs typeface="+mn-cs"/>
              </a:rPr>
              <a:t>ISR G1’s don’t require licensing, they go off of the “honor code”, future releases are no longer supported. No UID is needed, if you purchased the IOS it can be loaded onto the device and used without activation.</a:t>
            </a:r>
          </a:p>
          <a:p>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t>2</a:t>
            </a:fld>
            <a:endParaRPr lang="en-US"/>
          </a:p>
        </p:txBody>
      </p:sp>
    </p:spTree>
    <p:extLst>
      <p:ext uri="{BB962C8B-B14F-4D97-AF65-F5344CB8AC3E}">
        <p14:creationId xmlns:p14="http://schemas.microsoft.com/office/powerpoint/2010/main" val="717635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two major types of licenses:</a:t>
            </a:r>
          </a:p>
          <a:p>
            <a:pPr marL="228600" indent="-228600">
              <a:buFont typeface="+mj-lt"/>
              <a:buAutoNum type="arabicPeriod"/>
            </a:pPr>
            <a:r>
              <a:rPr lang="en-US" dirty="0" smtClean="0"/>
              <a:t>Permanent</a:t>
            </a:r>
          </a:p>
          <a:p>
            <a:pPr marL="228600" indent="-228600">
              <a:buFont typeface="+mj-lt"/>
              <a:buAutoNum type="arabicPeriod"/>
            </a:pPr>
            <a:r>
              <a:rPr lang="en-US" dirty="0" smtClean="0"/>
              <a:t>Evaluation</a:t>
            </a:r>
          </a:p>
          <a:p>
            <a:pPr marL="228600" indent="-228600">
              <a:buFont typeface="+mj-lt"/>
              <a:buAutoNum type="arabicPeriod"/>
            </a:pPr>
            <a:endParaRPr lang="en-US" dirty="0" smtClean="0"/>
          </a:p>
          <a:p>
            <a:pPr marL="0" indent="0">
              <a:buFontTx/>
              <a:buNone/>
            </a:pPr>
            <a:r>
              <a:rPr lang="en-US" dirty="0" smtClean="0"/>
              <a:t>There</a:t>
            </a:r>
            <a:r>
              <a:rPr lang="en-US" baseline="0" dirty="0" smtClean="0"/>
              <a:t> are three minor types of licenses:</a:t>
            </a:r>
          </a:p>
          <a:p>
            <a:pPr marL="228600" indent="-228600">
              <a:buFont typeface="+mj-lt"/>
              <a:buAutoNum type="arabicPeriod"/>
            </a:pPr>
            <a:r>
              <a:rPr lang="en-US" baseline="0" dirty="0" smtClean="0"/>
              <a:t>Feature</a:t>
            </a:r>
          </a:p>
          <a:p>
            <a:pPr marL="228600" indent="-228600">
              <a:buFont typeface="+mj-lt"/>
              <a:buAutoNum type="arabicPeriod"/>
            </a:pPr>
            <a:r>
              <a:rPr lang="en-US" baseline="0" dirty="0" smtClean="0"/>
              <a:t>Subscription</a:t>
            </a:r>
          </a:p>
          <a:p>
            <a:pPr marL="228600" indent="-228600">
              <a:buFont typeface="+mj-lt"/>
              <a:buAutoNum type="arabicPeriod"/>
            </a:pPr>
            <a:r>
              <a:rPr lang="en-US" baseline="0" dirty="0" smtClean="0"/>
              <a:t>Counted</a:t>
            </a:r>
          </a:p>
          <a:p>
            <a:pPr marL="0" indent="0">
              <a:buFontTx/>
              <a:buNone/>
            </a:pPr>
            <a:endParaRPr lang="en-US" dirty="0"/>
          </a:p>
        </p:txBody>
      </p:sp>
      <p:sp>
        <p:nvSpPr>
          <p:cNvPr id="4" name="Slide Number Placeholder 3"/>
          <p:cNvSpPr>
            <a:spLocks noGrp="1"/>
          </p:cNvSpPr>
          <p:nvPr>
            <p:ph type="sldNum" sz="quarter" idx="10"/>
          </p:nvPr>
        </p:nvSpPr>
        <p:spPr/>
        <p:txBody>
          <a:bodyPr/>
          <a:lstStyle/>
          <a:p>
            <a:pPr>
              <a:defRPr/>
            </a:pPr>
            <a:fld id="{C087FEF6-BAC3-48A7-BA55-C8E73EB8EDF3}" type="slidenum">
              <a:rPr lang="en-US" smtClean="0"/>
              <a:pPr>
                <a:defRPr/>
              </a:pPr>
              <a:t>3</a:t>
            </a:fld>
            <a:endParaRPr lang="en-US" dirty="0"/>
          </a:p>
        </p:txBody>
      </p:sp>
    </p:spTree>
    <p:extLst>
      <p:ext uri="{BB962C8B-B14F-4D97-AF65-F5344CB8AC3E}">
        <p14:creationId xmlns:p14="http://schemas.microsoft.com/office/powerpoint/2010/main" val="2579157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endParaRPr lang="en-US" dirty="0"/>
          </a:p>
        </p:txBody>
      </p:sp>
      <p:sp>
        <p:nvSpPr>
          <p:cNvPr id="4" name="Slide Number Placeholder 3"/>
          <p:cNvSpPr>
            <a:spLocks noGrp="1"/>
          </p:cNvSpPr>
          <p:nvPr>
            <p:ph type="sldNum" sz="quarter" idx="10"/>
          </p:nvPr>
        </p:nvSpPr>
        <p:spPr/>
        <p:txBody>
          <a:bodyPr/>
          <a:lstStyle/>
          <a:p>
            <a:pPr>
              <a:defRPr/>
            </a:pPr>
            <a:fld id="{C087FEF6-BAC3-48A7-BA55-C8E73EB8EDF3}" type="slidenum">
              <a:rPr lang="en-US" smtClean="0"/>
              <a:pPr>
                <a:defRPr/>
              </a:pPr>
              <a:t>4</a:t>
            </a:fld>
            <a:endParaRPr lang="en-US" dirty="0"/>
          </a:p>
        </p:txBody>
      </p:sp>
    </p:spTree>
    <p:extLst>
      <p:ext uri="{BB962C8B-B14F-4D97-AF65-F5344CB8AC3E}">
        <p14:creationId xmlns:p14="http://schemas.microsoft.com/office/powerpoint/2010/main" val="1817050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Evaluation Licenses – Allow you to test drive</a:t>
            </a:r>
            <a:r>
              <a:rPr lang="en-US" baseline="0" dirty="0" smtClean="0"/>
              <a:t> features &amp; verify they’re in that </a:t>
            </a:r>
            <a:r>
              <a:rPr lang="en-US" baseline="0" dirty="0" err="1" smtClean="0"/>
              <a:t>pak</a:t>
            </a:r>
            <a:r>
              <a:rPr lang="en-US" baseline="0" dirty="0" smtClean="0"/>
              <a:t> before permanently buying.</a:t>
            </a:r>
          </a:p>
          <a:p>
            <a:r>
              <a:rPr lang="en-US" baseline="0" dirty="0" smtClean="0"/>
              <a:t>Evaluation Licenses – Indirectly has helped implementation practices, for example, if we purchased the wrong code, no problem – we have time to purchase it and in the meantime still implement the proper configuration.</a:t>
            </a:r>
          </a:p>
          <a:p>
            <a:pPr lvl="1"/>
            <a:r>
              <a:rPr lang="en-US" baseline="0" dirty="0" smtClean="0"/>
              <a:t>Real problem with IP base for switching (EIGRP stub)</a:t>
            </a:r>
            <a:endParaRPr lang="en-US" dirty="0"/>
          </a:p>
        </p:txBody>
      </p:sp>
      <p:sp>
        <p:nvSpPr>
          <p:cNvPr id="4" name="Slide Number Placeholder 3"/>
          <p:cNvSpPr>
            <a:spLocks noGrp="1"/>
          </p:cNvSpPr>
          <p:nvPr>
            <p:ph type="sldNum" sz="quarter" idx="10"/>
          </p:nvPr>
        </p:nvSpPr>
        <p:spPr/>
        <p:txBody>
          <a:bodyPr/>
          <a:lstStyle/>
          <a:p>
            <a:pPr>
              <a:defRPr/>
            </a:pPr>
            <a:fld id="{C087FEF6-BAC3-48A7-BA55-C8E73EB8EDF3}" type="slidenum">
              <a:rPr lang="en-US" smtClean="0"/>
              <a:pPr>
                <a:defRPr/>
              </a:pPr>
              <a:t>5</a:t>
            </a:fld>
            <a:endParaRPr lang="en-US" dirty="0"/>
          </a:p>
        </p:txBody>
      </p:sp>
    </p:spTree>
    <p:extLst>
      <p:ext uri="{BB962C8B-B14F-4D97-AF65-F5344CB8AC3E}">
        <p14:creationId xmlns:p14="http://schemas.microsoft.com/office/powerpoint/2010/main" val="1203057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112713" indent="-112713"/>
            <a:r>
              <a:rPr lang="en-US" dirty="0" smtClean="0"/>
              <a:t>Software</a:t>
            </a:r>
            <a:r>
              <a:rPr lang="en-US" baseline="0" dirty="0" smtClean="0"/>
              <a:t> Activation</a:t>
            </a:r>
          </a:p>
          <a:p>
            <a:pPr marL="482600" lvl="1" indent="-112713"/>
            <a:r>
              <a:rPr lang="en-US" baseline="0" dirty="0" smtClean="0"/>
              <a:t>Adds a feature which requires an additional license in addition to the technology package.</a:t>
            </a:r>
            <a:endParaRPr lang="en-US" dirty="0" smtClean="0"/>
          </a:p>
          <a:p>
            <a:pPr lvl="1"/>
            <a:r>
              <a:rPr lang="en-US" dirty="0" smtClean="0"/>
              <a:t>Cisco Software Licensing Framework – The policing</a:t>
            </a:r>
            <a:r>
              <a:rPr lang="en-US" baseline="0" dirty="0" smtClean="0"/>
              <a:t> &amp; admin function implemented by Cisco to enforce licensing.</a:t>
            </a:r>
          </a:p>
          <a:p>
            <a:pPr lvl="0"/>
            <a:r>
              <a:rPr lang="en-US" baseline="0" dirty="0" smtClean="0"/>
              <a:t>Right to Use Licenses</a:t>
            </a:r>
          </a:p>
          <a:p>
            <a:pPr lvl="1"/>
            <a:r>
              <a:rPr lang="en-US" sz="1200" b="0" i="0" kern="1200" dirty="0" smtClean="0">
                <a:solidFill>
                  <a:schemeClr val="tx1"/>
                </a:solidFill>
                <a:effectLst/>
                <a:latin typeface="Arial" charset="0"/>
                <a:ea typeface="+mn-ea"/>
                <a:cs typeface="+mn-cs"/>
              </a:rPr>
              <a:t>A Right to Use license scheme is an honor-based model for licensing. Licenses are not tied to an unique device identifier (UDI), product ID, or serial number. </a:t>
            </a:r>
          </a:p>
          <a:p>
            <a:pPr lvl="1"/>
            <a:r>
              <a:rPr lang="en-US" sz="1200" b="0" i="0" kern="1200" dirty="0" smtClean="0">
                <a:solidFill>
                  <a:schemeClr val="tx1"/>
                </a:solidFill>
                <a:effectLst/>
                <a:latin typeface="Arial" charset="0"/>
                <a:ea typeface="+mn-ea"/>
                <a:cs typeface="+mn-cs"/>
              </a:rPr>
              <a:t>Therefore,</a:t>
            </a:r>
            <a:r>
              <a:rPr lang="en-US" sz="1200" b="0" i="0" kern="1200" baseline="0" dirty="0" smtClean="0">
                <a:solidFill>
                  <a:schemeClr val="tx1"/>
                </a:solidFill>
                <a:effectLst/>
                <a:latin typeface="Arial" charset="0"/>
                <a:ea typeface="+mn-ea"/>
                <a:cs typeface="+mn-cs"/>
              </a:rPr>
              <a:t> if you want to use the feature, nothing is stopping you, but you are expected to have purchased the technology package even though its not enforced through a license. </a:t>
            </a:r>
          </a:p>
          <a:p>
            <a:pPr lvl="1"/>
            <a:endParaRPr lang="en-US" sz="1200" b="0" i="0" kern="1200" dirty="0" smtClean="0">
              <a:solidFill>
                <a:schemeClr val="tx1"/>
              </a:solidFill>
              <a:effectLst/>
              <a:latin typeface="Arial" charset="0"/>
              <a:ea typeface="+mn-ea"/>
              <a:cs typeface="+mn-cs"/>
            </a:endParaRPr>
          </a:p>
          <a:p>
            <a:pPr marL="0" lvl="0" indent="-7937">
              <a:buNone/>
            </a:pPr>
            <a:r>
              <a:rPr lang="en-US" dirty="0" smtClean="0"/>
              <a:t>Software</a:t>
            </a:r>
            <a:r>
              <a:rPr lang="en-US" baseline="0" dirty="0" smtClean="0"/>
              <a:t> Activation Feature Licenses:</a:t>
            </a:r>
          </a:p>
          <a:p>
            <a:pPr lvl="1"/>
            <a:r>
              <a:rPr lang="en-US" baseline="0" dirty="0" smtClean="0"/>
              <a:t>Technology Packages: </a:t>
            </a:r>
            <a:r>
              <a:rPr lang="en-US" baseline="0" dirty="0" err="1" smtClean="0"/>
              <a:t>IPBase</a:t>
            </a:r>
            <a:r>
              <a:rPr lang="en-US" baseline="0" dirty="0" smtClean="0"/>
              <a:t>, Security, Data, UC</a:t>
            </a:r>
          </a:p>
          <a:p>
            <a:pPr lvl="1"/>
            <a:r>
              <a:rPr lang="en-US" dirty="0" smtClean="0"/>
              <a:t>Intrusion Prevention (Subscription)</a:t>
            </a:r>
          </a:p>
          <a:p>
            <a:pPr lvl="1"/>
            <a:r>
              <a:rPr lang="en-US" dirty="0" smtClean="0"/>
              <a:t>Content Filtering (Subscription)</a:t>
            </a:r>
          </a:p>
          <a:p>
            <a:pPr lvl="1"/>
            <a:r>
              <a:rPr lang="en-US" dirty="0" smtClean="0"/>
              <a:t>SSLVPN (Counted)</a:t>
            </a:r>
          </a:p>
          <a:p>
            <a:pPr lvl="1"/>
            <a:r>
              <a:rPr lang="en-US" dirty="0" smtClean="0"/>
              <a:t>SNA Switching</a:t>
            </a:r>
          </a:p>
          <a:p>
            <a:pPr lvl="1"/>
            <a:r>
              <a:rPr lang="en-US" dirty="0" smtClean="0"/>
              <a:t>Gatekeeper</a:t>
            </a:r>
          </a:p>
          <a:p>
            <a:pPr lvl="1"/>
            <a:r>
              <a:rPr lang="en-US" dirty="0" smtClean="0"/>
              <a:t>CUE (Counted)</a:t>
            </a:r>
          </a:p>
          <a:p>
            <a:pPr marL="112713" lvl="0" indent="-112713"/>
            <a:r>
              <a:rPr lang="en-US" dirty="0" smtClean="0"/>
              <a:t>Right to Use Feature Licenses:</a:t>
            </a:r>
          </a:p>
          <a:p>
            <a:pPr lvl="1"/>
            <a:r>
              <a:rPr lang="en-US" dirty="0" smtClean="0"/>
              <a:t>Land Mobile Radio</a:t>
            </a:r>
          </a:p>
          <a:p>
            <a:pPr lvl="1"/>
            <a:r>
              <a:rPr lang="en-US" dirty="0" smtClean="0"/>
              <a:t>VXML Gateway (Counted)</a:t>
            </a:r>
          </a:p>
          <a:p>
            <a:pPr lvl="1"/>
            <a:r>
              <a:rPr lang="en-US" dirty="0" smtClean="0"/>
              <a:t>CME (Counted)</a:t>
            </a:r>
          </a:p>
          <a:p>
            <a:pPr lvl="1"/>
            <a:r>
              <a:rPr lang="en-US" dirty="0" smtClean="0"/>
              <a:t>SRST (Counted)</a:t>
            </a:r>
          </a:p>
          <a:p>
            <a:pPr lvl="1"/>
            <a:r>
              <a:rPr lang="en-US" dirty="0" smtClean="0"/>
              <a:t>CUBE (Counted)</a:t>
            </a:r>
          </a:p>
          <a:p>
            <a:pPr lvl="1"/>
            <a:endParaRPr lang="en-US" dirty="0" smtClean="0"/>
          </a:p>
        </p:txBody>
      </p:sp>
      <p:sp>
        <p:nvSpPr>
          <p:cNvPr id="4" name="Slide Number Placeholder 3"/>
          <p:cNvSpPr>
            <a:spLocks noGrp="1"/>
          </p:cNvSpPr>
          <p:nvPr>
            <p:ph type="sldNum" sz="quarter" idx="10"/>
          </p:nvPr>
        </p:nvSpPr>
        <p:spPr/>
        <p:txBody>
          <a:bodyPr/>
          <a:lstStyle/>
          <a:p>
            <a:pPr>
              <a:defRPr/>
            </a:pPr>
            <a:fld id="{C087FEF6-BAC3-48A7-BA55-C8E73EB8EDF3}" type="slidenum">
              <a:rPr lang="en-US" smtClean="0"/>
              <a:pPr>
                <a:defRPr/>
              </a:pPr>
              <a:t>6</a:t>
            </a:fld>
            <a:endParaRPr lang="en-US" dirty="0"/>
          </a:p>
        </p:txBody>
      </p:sp>
    </p:spTree>
    <p:extLst>
      <p:ext uri="{BB962C8B-B14F-4D97-AF65-F5344CB8AC3E}">
        <p14:creationId xmlns:p14="http://schemas.microsoft.com/office/powerpoint/2010/main" val="1126088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7937">
              <a:buNone/>
            </a:pPr>
            <a:r>
              <a:rPr lang="en-US" dirty="0" smtClean="0"/>
              <a:t>Software</a:t>
            </a:r>
            <a:r>
              <a:rPr lang="en-US" baseline="0" dirty="0" smtClean="0"/>
              <a:t> Activation Feature Licenses:</a:t>
            </a:r>
          </a:p>
          <a:p>
            <a:pPr lvl="1"/>
            <a:r>
              <a:rPr lang="en-US" baseline="0" dirty="0" smtClean="0"/>
              <a:t>Technology Packages: </a:t>
            </a:r>
            <a:r>
              <a:rPr lang="en-US" baseline="0" dirty="0" err="1" smtClean="0"/>
              <a:t>IPBase</a:t>
            </a:r>
            <a:r>
              <a:rPr lang="en-US" baseline="0" dirty="0" smtClean="0"/>
              <a:t>, Security, Data, UC</a:t>
            </a:r>
          </a:p>
          <a:p>
            <a:pPr lvl="1"/>
            <a:r>
              <a:rPr lang="en-US" dirty="0" smtClean="0"/>
              <a:t>Intrusion Prevention (Subscription)</a:t>
            </a:r>
          </a:p>
          <a:p>
            <a:pPr lvl="1"/>
            <a:r>
              <a:rPr lang="en-US" dirty="0" smtClean="0"/>
              <a:t>Content Filtering (Subscription)</a:t>
            </a:r>
          </a:p>
          <a:p>
            <a:pPr lvl="1"/>
            <a:r>
              <a:rPr lang="en-US" dirty="0" smtClean="0"/>
              <a:t>SSLVPN (Counted)</a:t>
            </a:r>
          </a:p>
          <a:p>
            <a:pPr lvl="1"/>
            <a:r>
              <a:rPr lang="en-US" dirty="0" smtClean="0"/>
              <a:t>SNA Switching</a:t>
            </a:r>
          </a:p>
          <a:p>
            <a:pPr lvl="1"/>
            <a:r>
              <a:rPr lang="en-US" dirty="0" smtClean="0"/>
              <a:t>Gatekeeper</a:t>
            </a:r>
          </a:p>
          <a:p>
            <a:pPr lvl="1"/>
            <a:r>
              <a:rPr lang="en-US" dirty="0" smtClean="0"/>
              <a:t>CUE (Counted)</a:t>
            </a:r>
          </a:p>
          <a:p>
            <a:pPr marL="112713" lvl="0" indent="-112713"/>
            <a:r>
              <a:rPr lang="en-US" dirty="0" smtClean="0"/>
              <a:t>Right to Use Feature Licenses:</a:t>
            </a:r>
          </a:p>
          <a:p>
            <a:pPr lvl="1"/>
            <a:r>
              <a:rPr lang="en-US" dirty="0" smtClean="0"/>
              <a:t>Land Mobile Radio</a:t>
            </a:r>
          </a:p>
          <a:p>
            <a:pPr lvl="1"/>
            <a:r>
              <a:rPr lang="en-US" dirty="0" smtClean="0"/>
              <a:t>VXML Gateway (Counted)</a:t>
            </a:r>
          </a:p>
          <a:p>
            <a:pPr lvl="1"/>
            <a:r>
              <a:rPr lang="en-US" dirty="0" smtClean="0"/>
              <a:t>CME (Counted)</a:t>
            </a:r>
          </a:p>
          <a:p>
            <a:pPr lvl="1"/>
            <a:r>
              <a:rPr lang="en-US" dirty="0" smtClean="0"/>
              <a:t>SRST (Counted)</a:t>
            </a:r>
          </a:p>
          <a:p>
            <a:pPr lvl="1"/>
            <a:r>
              <a:rPr lang="en-US" dirty="0" smtClean="0"/>
              <a:t>CUBE (Counted)</a:t>
            </a:r>
          </a:p>
          <a:p>
            <a:pPr lvl="1"/>
            <a:endParaRPr lang="en-US" dirty="0" smtClean="0"/>
          </a:p>
          <a:p>
            <a:pPr lvl="1"/>
            <a:endParaRPr lang="en-US" baseline="0" dirty="0" smtClean="0"/>
          </a:p>
          <a:p>
            <a:pPr lvl="1"/>
            <a:endParaRPr lang="en-US" dirty="0" smtClean="0"/>
          </a:p>
          <a:p>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t>7</a:t>
            </a:fld>
            <a:endParaRPr lang="en-US"/>
          </a:p>
        </p:txBody>
      </p:sp>
    </p:spTree>
    <p:extLst>
      <p:ext uri="{BB962C8B-B14F-4D97-AF65-F5344CB8AC3E}">
        <p14:creationId xmlns:p14="http://schemas.microsoft.com/office/powerpoint/2010/main" val="4118842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087FEF6-BAC3-48A7-BA55-C8E73EB8EDF3}" type="slidenum">
              <a:rPr lang="en-US" smtClean="0"/>
              <a:pPr>
                <a:defRPr/>
              </a:pPr>
              <a:t>8</a:t>
            </a:fld>
            <a:endParaRPr lang="en-US" dirty="0"/>
          </a:p>
        </p:txBody>
      </p:sp>
    </p:spTree>
    <p:extLst>
      <p:ext uri="{BB962C8B-B14F-4D97-AF65-F5344CB8AC3E}">
        <p14:creationId xmlns:p14="http://schemas.microsoft.com/office/powerpoint/2010/main" val="3714097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  If</a:t>
            </a:r>
            <a:r>
              <a:rPr lang="en-US" baseline="0" dirty="0" smtClean="0"/>
              <a:t> you needed Intrusion Prevention, you’d have to purchase the Security Technology PAK license first, then you could add (for a cost) the Intrusion Prevention Subscription.</a:t>
            </a:r>
            <a:endParaRPr lang="en-US" dirty="0"/>
          </a:p>
        </p:txBody>
      </p:sp>
      <p:sp>
        <p:nvSpPr>
          <p:cNvPr id="4" name="Slide Number Placeholder 3"/>
          <p:cNvSpPr>
            <a:spLocks noGrp="1"/>
          </p:cNvSpPr>
          <p:nvPr>
            <p:ph type="sldNum" sz="quarter" idx="10"/>
          </p:nvPr>
        </p:nvSpPr>
        <p:spPr/>
        <p:txBody>
          <a:bodyPr/>
          <a:lstStyle/>
          <a:p>
            <a:pPr>
              <a:defRPr/>
            </a:pPr>
            <a:fld id="{C087FEF6-BAC3-48A7-BA55-C8E73EB8EDF3}" type="slidenum">
              <a:rPr lang="en-US" smtClean="0"/>
              <a:pPr>
                <a:defRPr/>
              </a:pPr>
              <a:t>9</a:t>
            </a:fld>
            <a:endParaRPr lang="en-US" dirty="0"/>
          </a:p>
        </p:txBody>
      </p:sp>
    </p:spTree>
    <p:extLst>
      <p:ext uri="{BB962C8B-B14F-4D97-AF65-F5344CB8AC3E}">
        <p14:creationId xmlns:p14="http://schemas.microsoft.com/office/powerpoint/2010/main" val="18940545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3" name="Picture 4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48" name="Subtitle 2"/>
          <p:cNvSpPr>
            <a:spLocks noGrp="1"/>
          </p:cNvSpPr>
          <p:nvPr>
            <p:ph type="subTitle" idx="1" hasCustomPrompt="1"/>
          </p:nvPr>
        </p:nvSpPr>
        <p:spPr>
          <a:xfrm>
            <a:off x="236383" y="4464066"/>
            <a:ext cx="3657600" cy="384721"/>
          </a:xfrm>
        </p:spPr>
        <p:txBody>
          <a:bodyPr wrap="square">
            <a:spAutoFit/>
          </a:bodyPr>
          <a:lstStyle>
            <a:lvl1pPr marL="0" marR="0" indent="0" algn="l" defTabSz="914400" rtl="0" eaLnBrk="1" fontAlgn="auto" latinLnBrk="0" hangingPunct="1">
              <a:lnSpc>
                <a:spcPct val="95000"/>
              </a:lnSpc>
              <a:spcBef>
                <a:spcPct val="20000"/>
              </a:spcBef>
              <a:spcAft>
                <a:spcPts val="0"/>
              </a:spcAft>
              <a:buClr>
                <a:srgbClr val="92D050"/>
              </a:buClr>
              <a:buSzPct val="90000"/>
              <a:buFont typeface="Arial" pitchFamily="34" charset="0"/>
              <a:buNone/>
              <a:tabLst/>
              <a:defRPr lang="en-US" sz="2000" kern="1200" dirty="0">
                <a:solidFill>
                  <a:schemeClr val="bg1"/>
                </a:solidFill>
                <a:latin typeface="+mj-lt"/>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95000"/>
              </a:lnSpc>
              <a:spcBef>
                <a:spcPct val="20000"/>
              </a:spcBef>
              <a:spcAft>
                <a:spcPts val="0"/>
              </a:spcAft>
              <a:buClr>
                <a:srgbClr val="92D050"/>
              </a:buClr>
              <a:buSzPct val="90000"/>
              <a:buFont typeface="Arial" pitchFamily="34" charset="0"/>
              <a:buNone/>
              <a:tabLst/>
              <a:defRPr/>
            </a:pPr>
            <a:r>
              <a:rPr lang="en-US" dirty="0" smtClean="0"/>
              <a:t>Speaker Name</a:t>
            </a:r>
          </a:p>
        </p:txBody>
      </p:sp>
      <p:sp>
        <p:nvSpPr>
          <p:cNvPr id="50" name="Title 1"/>
          <p:cNvSpPr>
            <a:spLocks noGrp="1"/>
          </p:cNvSpPr>
          <p:nvPr>
            <p:ph type="ctrTitle" hasCustomPrompt="1"/>
          </p:nvPr>
        </p:nvSpPr>
        <p:spPr>
          <a:xfrm>
            <a:off x="221393" y="1248229"/>
            <a:ext cx="8112125" cy="2907239"/>
          </a:xfrm>
        </p:spPr>
        <p:txBody>
          <a:bodyPr/>
          <a:lstStyle>
            <a:lvl1pPr algn="l" defTabSz="914400" rtl="0" eaLnBrk="1" latinLnBrk="0" hangingPunct="1">
              <a:lnSpc>
                <a:spcPts val="6200"/>
              </a:lnSpc>
              <a:spcBef>
                <a:spcPct val="0"/>
              </a:spcBef>
              <a:buNone/>
              <a:defRPr lang="en-US" sz="5400" b="0" kern="1200" dirty="0">
                <a:solidFill>
                  <a:schemeClr val="bg1"/>
                </a:solidFill>
                <a:latin typeface="+mj-lt"/>
                <a:ea typeface="+mj-ea"/>
                <a:cs typeface="Arial" pitchFamily="34" charset="0"/>
              </a:defRPr>
            </a:lvl1pPr>
          </a:lstStyle>
          <a:p>
            <a:r>
              <a:rPr lang="en-US" dirty="0" smtClean="0"/>
              <a:t>Presentation Title Goes Here</a:t>
            </a:r>
            <a:endParaRPr lang="en-US" dirty="0"/>
          </a:p>
        </p:txBody>
      </p:sp>
      <p:pic>
        <p:nvPicPr>
          <p:cNvPr id="44" name="Picture 2"/>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5912068" y="330200"/>
            <a:ext cx="2889136" cy="480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Placeholder 3"/>
          <p:cNvSpPr>
            <a:spLocks noGrp="1"/>
          </p:cNvSpPr>
          <p:nvPr>
            <p:ph type="body" sz="quarter" idx="10" hasCustomPrompt="1"/>
          </p:nvPr>
        </p:nvSpPr>
        <p:spPr>
          <a:xfrm>
            <a:off x="236383" y="4862154"/>
            <a:ext cx="3657600" cy="355482"/>
          </a:xfrm>
        </p:spPr>
        <p:txBody>
          <a:bodyPr wrap="square">
            <a:spAutoFit/>
          </a:bodyPr>
          <a:lstStyle>
            <a:lvl1pPr marL="0" indent="0">
              <a:buFontTx/>
              <a:buNone/>
              <a:defRPr sz="1800">
                <a:solidFill>
                  <a:schemeClr val="bg1"/>
                </a:solidFill>
              </a:defRPr>
            </a:lvl1pPr>
          </a:lstStyle>
          <a:p>
            <a:pPr lvl="0"/>
            <a:r>
              <a:rPr lang="en-US" dirty="0" smtClean="0"/>
              <a:t>Speaker Title</a:t>
            </a:r>
            <a:endParaRPr lang="en-US" dirty="0"/>
          </a:p>
        </p:txBody>
      </p:sp>
      <p:sp>
        <p:nvSpPr>
          <p:cNvPr id="6" name="Text Placeholder 5"/>
          <p:cNvSpPr>
            <a:spLocks noGrp="1"/>
          </p:cNvSpPr>
          <p:nvPr>
            <p:ph type="body" sz="quarter" idx="11" hasCustomPrompt="1"/>
          </p:nvPr>
        </p:nvSpPr>
        <p:spPr>
          <a:xfrm>
            <a:off x="236382" y="5231003"/>
            <a:ext cx="3657600" cy="297004"/>
          </a:xfrm>
        </p:spPr>
        <p:txBody>
          <a:bodyPr>
            <a:spAutoFit/>
          </a:bodyPr>
          <a:lstStyle>
            <a:lvl1pPr marL="0" indent="0">
              <a:buFontTx/>
              <a:buNone/>
              <a:defRPr sz="1400">
                <a:solidFill>
                  <a:schemeClr val="bg1"/>
                </a:solidFill>
              </a:defRPr>
            </a:lvl1pPr>
          </a:lstStyle>
          <a:p>
            <a:pPr lvl="0"/>
            <a:r>
              <a:rPr lang="en-US" dirty="0" smtClean="0"/>
              <a:t>Date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 with pull quote">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39713" y="1339745"/>
            <a:ext cx="4103687" cy="4965700"/>
          </a:xfrm>
        </p:spPr>
        <p:txBody>
          <a:bodyPr/>
          <a:lstStyle>
            <a:lvl1pPr>
              <a:lnSpc>
                <a:spcPct val="95000"/>
              </a:lnSpc>
              <a:spcBef>
                <a:spcPts val="1480"/>
              </a:spcBef>
              <a:defRPr sz="2200">
                <a:solidFill>
                  <a:srgbClr val="435153"/>
                </a:solidFill>
                <a:latin typeface="+mj-lt"/>
              </a:defRPr>
            </a:lvl1pPr>
            <a:lvl2pPr>
              <a:lnSpc>
                <a:spcPct val="95000"/>
              </a:lnSpc>
              <a:spcBef>
                <a:spcPts val="600"/>
              </a:spcBef>
              <a:defRPr>
                <a:solidFill>
                  <a:srgbClr val="435153"/>
                </a:solidFill>
                <a:latin typeface="+mj-lt"/>
              </a:defRPr>
            </a:lvl2pPr>
            <a:lvl3pPr>
              <a:defRPr>
                <a:solidFill>
                  <a:srgbClr val="435153"/>
                </a:solidFill>
                <a:latin typeface="+mj-lt"/>
              </a:defRPr>
            </a:lvl3pPr>
            <a:lvl4pPr>
              <a:defRPr>
                <a:solidFill>
                  <a:srgbClr val="435153"/>
                </a:solidFill>
                <a:latin typeface="+mj-lt"/>
              </a:defRPr>
            </a:lvl4pPr>
            <a:lvl5pPr>
              <a:defRPr>
                <a:solidFill>
                  <a:srgbClr val="435153"/>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Title 15"/>
          <p:cNvSpPr>
            <a:spLocks noGrp="1"/>
          </p:cNvSpPr>
          <p:nvPr>
            <p:ph type="title"/>
          </p:nvPr>
        </p:nvSpPr>
        <p:spPr>
          <a:xfrm>
            <a:off x="229702" y="432215"/>
            <a:ext cx="8588861" cy="838200"/>
          </a:xfrm>
        </p:spPr>
        <p:txBody>
          <a:bodyPr/>
          <a:lstStyle/>
          <a:p>
            <a:r>
              <a:rPr lang="en-US" dirty="0" smtClean="0"/>
              <a:t>Click to edit Master title style</a:t>
            </a:r>
            <a:endParaRPr lang="en-US" dirty="0"/>
          </a:p>
        </p:txBody>
      </p:sp>
      <p:sp>
        <p:nvSpPr>
          <p:cNvPr id="10" name="Rounded Rectangle 9"/>
          <p:cNvSpPr/>
          <p:nvPr userDrawn="1"/>
        </p:nvSpPr>
        <p:spPr>
          <a:xfrm>
            <a:off x="4984231" y="1416140"/>
            <a:ext cx="3759720" cy="4599033"/>
          </a:xfrm>
          <a:prstGeom prst="roundRect">
            <a:avLst>
              <a:gd name="adj" fmla="val 0"/>
            </a:avLst>
          </a:prstGeom>
          <a:gradFill flip="none" rotWithShape="1">
            <a:gsLst>
              <a:gs pos="0">
                <a:schemeClr val="tx1">
                  <a:lumMod val="20000"/>
                  <a:lumOff val="80000"/>
                </a:schemeClr>
              </a:gs>
              <a:gs pos="47000">
                <a:schemeClr val="bg1"/>
              </a:gs>
              <a:gs pos="100000">
                <a:srgbClr val="EDDFF5"/>
              </a:gs>
            </a:gsLst>
            <a:lin ang="2700000" scaled="1"/>
            <a:tileRect/>
          </a:gradFill>
          <a:ln>
            <a:noFill/>
          </a:ln>
          <a:effectLst>
            <a:outerShdw blurRad="1143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5" name="Text Placeholder 3"/>
          <p:cNvSpPr>
            <a:spLocks noGrp="1"/>
          </p:cNvSpPr>
          <p:nvPr>
            <p:ph type="body" sz="quarter" idx="15"/>
          </p:nvPr>
        </p:nvSpPr>
        <p:spPr>
          <a:xfrm>
            <a:off x="5221224" y="1747683"/>
            <a:ext cx="3236976" cy="1900292"/>
          </a:xfrm>
        </p:spPr>
        <p:txBody>
          <a:bodyPr/>
          <a:lstStyle>
            <a:lvl1pPr marL="114300" indent="-114300">
              <a:buFontTx/>
              <a:buNone/>
              <a:defRPr sz="2000"/>
            </a:lvl1pPr>
          </a:lstStyle>
          <a:p>
            <a:pPr lvl="0"/>
            <a:r>
              <a:rPr lang="en-US" dirty="0" smtClean="0"/>
              <a:t>Click to edit Master text styles</a:t>
            </a:r>
          </a:p>
        </p:txBody>
      </p:sp>
      <p:sp>
        <p:nvSpPr>
          <p:cNvPr id="17" name="Text Placeholder 21"/>
          <p:cNvSpPr>
            <a:spLocks noGrp="1"/>
          </p:cNvSpPr>
          <p:nvPr>
            <p:ph type="body" sz="quarter" idx="16"/>
          </p:nvPr>
        </p:nvSpPr>
        <p:spPr>
          <a:xfrm>
            <a:off x="5310124" y="4876800"/>
            <a:ext cx="3044497" cy="326243"/>
          </a:xfrm>
        </p:spPr>
        <p:txBody>
          <a:bodyPr wrap="square">
            <a:spAutoFit/>
          </a:bodyPr>
          <a:lstStyle>
            <a:lvl1pPr marL="0" indent="0">
              <a:buFontTx/>
              <a:buNone/>
              <a:defRPr sz="1600"/>
            </a:lvl1pPr>
          </a:lstStyle>
          <a:p>
            <a:pPr lvl="0"/>
            <a:r>
              <a:rPr lang="en-US" smtClean="0"/>
              <a:t>Click to edit Master text styles</a:t>
            </a:r>
          </a:p>
        </p:txBody>
      </p:sp>
      <p:cxnSp>
        <p:nvCxnSpPr>
          <p:cNvPr id="19" name="Straight Connector 18"/>
          <p:cNvCxnSpPr/>
          <p:nvPr userDrawn="1"/>
        </p:nvCxnSpPr>
        <p:spPr>
          <a:xfrm flipH="1">
            <a:off x="4990141" y="1335313"/>
            <a:ext cx="1" cy="4760687"/>
          </a:xfrm>
          <a:prstGeom prst="line">
            <a:avLst/>
          </a:prstGeom>
          <a:ln w="76200" cap="rnd">
            <a:gradFill>
              <a:gsLst>
                <a:gs pos="0">
                  <a:schemeClr val="tx1"/>
                </a:gs>
                <a:gs pos="50000">
                  <a:schemeClr val="accent4"/>
                </a:gs>
                <a:gs pos="100000">
                  <a:schemeClr val="tx2"/>
                </a:gs>
              </a:gsLst>
              <a:lin ang="12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87332592"/>
      </p:ext>
    </p:extLst>
  </p:cSld>
  <p:clrMapOvr>
    <a:masterClrMapping/>
  </p:clrMapOvr>
  <p:transition>
    <p:wipe dir="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_2-Column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9702" y="301752"/>
            <a:ext cx="4123944" cy="838200"/>
          </a:xfrm>
        </p:spPr>
        <p:txBody>
          <a:bodyPr vert="horz" lIns="82296" tIns="45720" rIns="82296" bIns="45720" rtlCol="0" anchor="t" anchorCtr="0">
            <a:noAutofit/>
          </a:bodyPr>
          <a:lstStyle>
            <a:lvl1pPr algn="l" defTabSz="914400" rtl="0" eaLnBrk="1" latinLnBrk="0" hangingPunct="1">
              <a:lnSpc>
                <a:spcPct val="80000"/>
              </a:lnSpc>
              <a:spcBef>
                <a:spcPct val="0"/>
              </a:spcBef>
              <a:buNone/>
              <a:defRPr kumimoji="0" lang="en-US" sz="3600" b="0" i="0" u="none" strike="noStrike" kern="1200" cap="none" spc="0" normalizeH="0" baseline="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r>
              <a:rPr lang="en-US" dirty="0" smtClean="0"/>
              <a:t>Two Column</a:t>
            </a:r>
            <a:br>
              <a:rPr lang="en-US" dirty="0" smtClean="0"/>
            </a:br>
            <a:r>
              <a:rPr lang="en-US" dirty="0" smtClean="0"/>
              <a:t>Title Left</a:t>
            </a:r>
            <a:endParaRPr lang="en-US" dirty="0"/>
          </a:p>
        </p:txBody>
      </p:sp>
      <p:sp>
        <p:nvSpPr>
          <p:cNvPr id="9" name="Text Placeholder 8"/>
          <p:cNvSpPr>
            <a:spLocks noGrp="1"/>
          </p:cNvSpPr>
          <p:nvPr>
            <p:ph type="body" sz="quarter" idx="11" hasCustomPrompt="1"/>
          </p:nvPr>
        </p:nvSpPr>
        <p:spPr>
          <a:xfrm>
            <a:off x="219455" y="1600200"/>
            <a:ext cx="4142232" cy="4526280"/>
          </a:xfrm>
        </p:spPr>
        <p:txBody>
          <a:bodyPr/>
          <a:lstStyle>
            <a:lvl1pPr marL="0" indent="0">
              <a:buNone/>
              <a:defRPr>
                <a:solidFill>
                  <a:schemeClr val="tx2"/>
                </a:solidFill>
                <a:latin typeface="+mj-lt"/>
              </a:defRPr>
            </a:lvl1pPr>
            <a:lvl2pPr marL="406400" indent="0">
              <a:buClr>
                <a:schemeClr val="accent5"/>
              </a:buClr>
              <a:buFontTx/>
              <a:buNone/>
              <a:tabLst/>
              <a:defRPr>
                <a:solidFill>
                  <a:schemeClr val="tx2"/>
                </a:solidFill>
                <a:latin typeface="+mj-lt"/>
              </a:defRPr>
            </a:lvl2pPr>
          </a:lstStyle>
          <a:p>
            <a:pPr lvl="0"/>
            <a:r>
              <a:rPr lang="en-US" dirty="0" smtClean="0"/>
              <a:t>Body copy uses sentence capital letters only, size 20, left aligned</a:t>
            </a:r>
          </a:p>
          <a:p>
            <a:pPr lvl="1"/>
            <a:r>
              <a:rPr lang="en-US" dirty="0" smtClean="0"/>
              <a:t>Sub-bullets are size 18 </a:t>
            </a:r>
            <a:br>
              <a:rPr lang="en-US" dirty="0" smtClean="0"/>
            </a:br>
            <a:r>
              <a:rPr lang="en-US" dirty="0" smtClean="0"/>
              <a:t>and indented</a:t>
            </a:r>
          </a:p>
          <a:p>
            <a:pPr lvl="1"/>
            <a:r>
              <a:rPr lang="en-US" dirty="0" smtClean="0"/>
              <a:t>Hyperlink: www.cisco.com </a:t>
            </a:r>
          </a:p>
          <a:p>
            <a:pPr lvl="0"/>
            <a:r>
              <a:rPr lang="en-US" dirty="0" smtClean="0"/>
              <a:t>Use Cisco highlight color, bold, or both when emphasizing words, </a:t>
            </a:r>
            <a:br>
              <a:rPr lang="en-US" dirty="0" smtClean="0"/>
            </a:br>
            <a:r>
              <a:rPr lang="en-US" dirty="0" smtClean="0"/>
              <a:t>do not italicize; use yellow on the </a:t>
            </a:r>
            <a:br>
              <a:rPr lang="en-US" dirty="0" smtClean="0"/>
            </a:br>
            <a:r>
              <a:rPr lang="en-US" dirty="0" smtClean="0"/>
              <a:t>black template and red for the white template</a:t>
            </a:r>
          </a:p>
        </p:txBody>
      </p:sp>
      <p:sp>
        <p:nvSpPr>
          <p:cNvPr id="12" name="Text Placeholder 11"/>
          <p:cNvSpPr>
            <a:spLocks noGrp="1"/>
          </p:cNvSpPr>
          <p:nvPr>
            <p:ph type="body" sz="quarter" idx="12" hasCustomPrompt="1"/>
          </p:nvPr>
        </p:nvSpPr>
        <p:spPr>
          <a:xfrm>
            <a:off x="4818888" y="1600200"/>
            <a:ext cx="4005072" cy="4526280"/>
          </a:xfrm>
        </p:spPr>
        <p:txBody>
          <a:bodyPr/>
          <a:lstStyle>
            <a:lvl1pPr marL="0" indent="0">
              <a:buFontTx/>
              <a:buNone/>
              <a:defRPr>
                <a:solidFill>
                  <a:schemeClr val="tx1"/>
                </a:solidFill>
                <a:latin typeface="+mj-lt"/>
              </a:defRPr>
            </a:lvl1pPr>
            <a:lvl2pPr marL="406400" indent="0">
              <a:buClr>
                <a:schemeClr val="accent1">
                  <a:lumMod val="40000"/>
                  <a:lumOff val="60000"/>
                </a:schemeClr>
              </a:buClr>
              <a:buFont typeface="Arial" pitchFamily="34" charset="0"/>
              <a:buNone/>
              <a:defRPr>
                <a:solidFill>
                  <a:schemeClr val="tx1"/>
                </a:solidFill>
                <a:latin typeface="+mj-lt"/>
              </a:defRPr>
            </a:lvl2pPr>
          </a:lstStyle>
          <a:p>
            <a:pPr lvl="0"/>
            <a:r>
              <a:rPr lang="en-US" dirty="0" smtClean="0"/>
              <a:t>Body copy uses sentence capital letters only, size 20, left aligned</a:t>
            </a:r>
          </a:p>
          <a:p>
            <a:pPr lvl="1"/>
            <a:r>
              <a:rPr lang="en-US" dirty="0" smtClean="0"/>
              <a:t>Sub-bullets are size 18 </a:t>
            </a:r>
            <a:br>
              <a:rPr lang="en-US" dirty="0" smtClean="0"/>
            </a:br>
            <a:r>
              <a:rPr lang="en-US" dirty="0" smtClean="0"/>
              <a:t>and indented</a:t>
            </a:r>
          </a:p>
          <a:p>
            <a:pPr lvl="1"/>
            <a:r>
              <a:rPr lang="en-US" dirty="0" smtClean="0"/>
              <a:t>Hyperlink: www.cisco.com </a:t>
            </a:r>
          </a:p>
          <a:p>
            <a:pPr lvl="0"/>
            <a:r>
              <a:rPr lang="en-US" dirty="0" smtClean="0"/>
              <a:t>Use Cisco highlight color, bold, or both when emphasizing words, do not italicize; use yellow on the black template and red for the white template</a:t>
            </a:r>
          </a:p>
        </p:txBody>
      </p:sp>
      <p:sp>
        <p:nvSpPr>
          <p:cNvPr id="4" name="Text Placeholder 3"/>
          <p:cNvSpPr>
            <a:spLocks noGrp="1"/>
          </p:cNvSpPr>
          <p:nvPr>
            <p:ph type="body" sz="quarter" idx="13" hasCustomPrompt="1"/>
          </p:nvPr>
        </p:nvSpPr>
        <p:spPr>
          <a:xfrm>
            <a:off x="4818887" y="301752"/>
            <a:ext cx="3951308" cy="838200"/>
          </a:xfrm>
        </p:spPr>
        <p:txBody>
          <a:bodyPr/>
          <a:lstStyle>
            <a:lvl1pPr marL="0" marR="0" indent="0" algn="l" defTabSz="914400" rtl="0" eaLnBrk="1" fontAlgn="auto" latinLnBrk="0" hangingPunct="1">
              <a:lnSpc>
                <a:spcPct val="80000"/>
              </a:lnSpc>
              <a:spcBef>
                <a:spcPct val="0"/>
              </a:spcBef>
              <a:spcAft>
                <a:spcPts val="0"/>
              </a:spcAft>
              <a:buClrTx/>
              <a:buSzTx/>
              <a:buFontTx/>
              <a:buNone/>
              <a:tabLst/>
              <a:defRPr kumimoji="0" lang="en-US" sz="3600" b="0" i="0" u="none" strike="noStrike" kern="1200" cap="none" spc="0" normalizeH="0" baseline="0" noProof="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3600" b="0" i="0" u="none" strike="noStrike" kern="1200" cap="none" spc="0" normalizeH="0" baseline="0" noProof="0" dirty="0" smtClean="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rPr>
              <a:t>Two Column</a:t>
            </a:r>
            <a:br>
              <a:rPr kumimoji="0" lang="en-US" sz="3600" b="0" i="0" u="none" strike="noStrike" kern="1200" cap="none" spc="0" normalizeH="0" baseline="0" noProof="0" dirty="0" smtClean="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rPr>
            </a:br>
            <a:r>
              <a:rPr kumimoji="0" lang="en-US" sz="3600" b="0" i="0" u="none" strike="noStrike" kern="1200" cap="none" spc="0" normalizeH="0" baseline="0" noProof="0" dirty="0" smtClean="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rPr>
              <a:t>Title Right</a:t>
            </a:r>
            <a:endParaRPr kumimoji="0" lang="en-US" sz="3600" b="0" i="0" u="none" strike="noStrike" kern="1200" cap="none" spc="0" normalizeH="0" baseline="0" noProof="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endParaRPr>
          </a:p>
        </p:txBody>
      </p:sp>
      <p:cxnSp>
        <p:nvCxnSpPr>
          <p:cNvPr id="14" name="Straight Connector 13"/>
          <p:cNvCxnSpPr/>
          <p:nvPr userDrawn="1"/>
        </p:nvCxnSpPr>
        <p:spPr>
          <a:xfrm>
            <a:off x="4486587" y="777667"/>
            <a:ext cx="0" cy="5287676"/>
          </a:xfrm>
          <a:prstGeom prst="line">
            <a:avLst/>
          </a:prstGeom>
          <a:ln w="76200" cap="rnd">
            <a:gradFill>
              <a:gsLst>
                <a:gs pos="0">
                  <a:schemeClr val="tx1"/>
                </a:gs>
                <a:gs pos="50000">
                  <a:schemeClr val="accent4"/>
                </a:gs>
                <a:gs pos="100000">
                  <a:schemeClr val="tx2"/>
                </a:gs>
              </a:gsLst>
              <a:lin ang="12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ullet_3-Column Layout No Bottom Bar">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244475" y="1866900"/>
            <a:ext cx="2622550" cy="4391025"/>
          </a:xfrm>
        </p:spPr>
        <p:txBody>
          <a:bodyPr/>
          <a:lstStyle>
            <a:lvl1pPr algn="l" defTabSz="914400" rtl="0" eaLnBrk="1" latinLnBrk="0" hangingPunct="1">
              <a:lnSpc>
                <a:spcPct val="95000"/>
              </a:lnSpc>
              <a:defRPr lang="en-US" sz="2000" kern="1200" dirty="0" smtClean="0">
                <a:solidFill>
                  <a:srgbClr val="435153"/>
                </a:solidFill>
                <a:latin typeface="+mj-lt"/>
                <a:ea typeface="+mn-ea"/>
                <a:cs typeface="+mn-cs"/>
              </a:defRPr>
            </a:lvl1pPr>
            <a:lvl2pPr algn="l" defTabSz="914400" rtl="0" eaLnBrk="1" latinLnBrk="0" hangingPunct="1">
              <a:lnSpc>
                <a:spcPct val="95000"/>
              </a:lnSpc>
              <a:defRPr lang="en-US" sz="1600" kern="1200" dirty="0" smtClean="0">
                <a:solidFill>
                  <a:srgbClr val="435153"/>
                </a:solidFill>
                <a:latin typeface="+mj-lt"/>
                <a:ea typeface="+mn-ea"/>
                <a:cs typeface="Arial" pitchFamily="34" charset="0"/>
              </a:defRPr>
            </a:lvl2pPr>
            <a:lvl3pPr marL="569912" indent="0" algn="l" defTabSz="914400" rtl="0" eaLnBrk="1" latinLnBrk="0" hangingPunct="1">
              <a:lnSpc>
                <a:spcPct val="95000"/>
              </a:lnSpc>
              <a:defRPr lang="en-US" sz="1400" kern="1200" dirty="0" smtClean="0">
                <a:solidFill>
                  <a:srgbClr val="435153"/>
                </a:solidFill>
                <a:latin typeface="+mj-lt"/>
                <a:ea typeface="+mn-ea"/>
                <a:cs typeface="Arial" pitchFamily="34" charset="0"/>
              </a:defRPr>
            </a:lvl3pPr>
            <a:lvl4pPr algn="l" defTabSz="914400" rtl="0" eaLnBrk="1" latinLnBrk="0" hangingPunct="1">
              <a:lnSpc>
                <a:spcPct val="95000"/>
              </a:lnSpc>
              <a:defRPr lang="en-US" sz="1200" kern="1200" dirty="0" smtClean="0">
                <a:solidFill>
                  <a:srgbClr val="435153"/>
                </a:solidFill>
                <a:latin typeface="+mj-lt"/>
                <a:ea typeface="+mn-ea"/>
                <a:cs typeface="Arial" pitchFamily="34" charset="0"/>
              </a:defRPr>
            </a:lvl4pPr>
            <a:lvl5pPr algn="l" defTabSz="914400" rtl="0" eaLnBrk="1" latinLnBrk="0" hangingPunct="1">
              <a:lnSpc>
                <a:spcPct val="95000"/>
              </a:lnSpc>
              <a:defRPr lang="en-US" sz="1200" kern="1200" dirty="0">
                <a:solidFill>
                  <a:srgbClr val="435153"/>
                </a:solidFill>
                <a:latin typeface="+mj-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12"/>
          <p:cNvSpPr>
            <a:spLocks noGrp="1"/>
          </p:cNvSpPr>
          <p:nvPr>
            <p:ph type="body" sz="quarter" idx="15"/>
          </p:nvPr>
        </p:nvSpPr>
        <p:spPr>
          <a:xfrm>
            <a:off x="3292474" y="1866900"/>
            <a:ext cx="2593975" cy="4362450"/>
          </a:xfrm>
        </p:spPr>
        <p:txBody>
          <a:bodyPr/>
          <a:lstStyle>
            <a:lvl1pPr algn="l" defTabSz="914400" rtl="0" eaLnBrk="1" latinLnBrk="0" hangingPunct="1">
              <a:lnSpc>
                <a:spcPct val="95000"/>
              </a:lnSpc>
              <a:defRPr lang="en-US" sz="2000" kern="1200" dirty="0" smtClean="0">
                <a:solidFill>
                  <a:srgbClr val="435153"/>
                </a:solidFill>
                <a:latin typeface="+mj-lt"/>
                <a:ea typeface="+mn-ea"/>
                <a:cs typeface="+mn-cs"/>
              </a:defRPr>
            </a:lvl1pPr>
            <a:lvl2pPr algn="l" defTabSz="914400" rtl="0" eaLnBrk="1" latinLnBrk="0" hangingPunct="1">
              <a:lnSpc>
                <a:spcPct val="95000"/>
              </a:lnSpc>
              <a:defRPr lang="en-US" sz="1600" kern="1200" dirty="0" smtClean="0">
                <a:solidFill>
                  <a:srgbClr val="435153"/>
                </a:solidFill>
                <a:latin typeface="+mj-lt"/>
                <a:ea typeface="+mn-ea"/>
                <a:cs typeface="Arial" pitchFamily="34" charset="0"/>
              </a:defRPr>
            </a:lvl2pPr>
            <a:lvl3pPr marL="569912" indent="0" algn="l" defTabSz="914400" rtl="0" eaLnBrk="1" latinLnBrk="0" hangingPunct="1">
              <a:lnSpc>
                <a:spcPct val="95000"/>
              </a:lnSpc>
              <a:defRPr lang="en-US" sz="1400" kern="1200" dirty="0" smtClean="0">
                <a:solidFill>
                  <a:srgbClr val="435153"/>
                </a:solidFill>
                <a:latin typeface="+mj-lt"/>
                <a:ea typeface="+mn-ea"/>
                <a:cs typeface="Arial" pitchFamily="34" charset="0"/>
              </a:defRPr>
            </a:lvl3pPr>
            <a:lvl4pPr algn="l" defTabSz="914400" rtl="0" eaLnBrk="1" latinLnBrk="0" hangingPunct="1">
              <a:lnSpc>
                <a:spcPct val="95000"/>
              </a:lnSpc>
              <a:defRPr lang="en-US" sz="1200" kern="1200" dirty="0" smtClean="0">
                <a:solidFill>
                  <a:srgbClr val="435153"/>
                </a:solidFill>
                <a:latin typeface="+mj-lt"/>
                <a:ea typeface="+mn-ea"/>
                <a:cs typeface="Arial" pitchFamily="34" charset="0"/>
              </a:defRPr>
            </a:lvl4pPr>
            <a:lvl5pPr algn="l" defTabSz="914400" rtl="0" eaLnBrk="1" latinLnBrk="0" hangingPunct="1">
              <a:lnSpc>
                <a:spcPct val="95000"/>
              </a:lnSpc>
              <a:defRPr lang="en-US" sz="1200" kern="1200" dirty="0">
                <a:solidFill>
                  <a:srgbClr val="435153"/>
                </a:solidFill>
                <a:latin typeface="+mj-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6"/>
          </p:nvPr>
        </p:nvSpPr>
        <p:spPr>
          <a:xfrm>
            <a:off x="6275388" y="1866900"/>
            <a:ext cx="2633662" cy="4333875"/>
          </a:xfrm>
        </p:spPr>
        <p:txBody>
          <a:bodyPr/>
          <a:lstStyle>
            <a:lvl1pPr algn="l" defTabSz="914400" rtl="0" eaLnBrk="1" latinLnBrk="0" hangingPunct="1">
              <a:lnSpc>
                <a:spcPct val="95000"/>
              </a:lnSpc>
              <a:defRPr lang="en-US" sz="2000" kern="1200" dirty="0" smtClean="0">
                <a:solidFill>
                  <a:srgbClr val="435153"/>
                </a:solidFill>
                <a:latin typeface="+mj-lt"/>
                <a:ea typeface="+mn-ea"/>
                <a:cs typeface="+mn-cs"/>
              </a:defRPr>
            </a:lvl1pPr>
            <a:lvl2pPr algn="l" defTabSz="914400" rtl="0" eaLnBrk="1" latinLnBrk="0" hangingPunct="1">
              <a:lnSpc>
                <a:spcPct val="95000"/>
              </a:lnSpc>
              <a:defRPr lang="en-US" sz="1600" kern="1200" dirty="0" smtClean="0">
                <a:solidFill>
                  <a:srgbClr val="435153"/>
                </a:solidFill>
                <a:latin typeface="+mj-lt"/>
                <a:ea typeface="+mn-ea"/>
                <a:cs typeface="Arial" pitchFamily="34" charset="0"/>
              </a:defRPr>
            </a:lvl2pPr>
            <a:lvl3pPr marL="569912" indent="0" algn="l" defTabSz="914400" rtl="0" eaLnBrk="1" latinLnBrk="0" hangingPunct="1">
              <a:lnSpc>
                <a:spcPct val="95000"/>
              </a:lnSpc>
              <a:defRPr lang="en-US" sz="1400" kern="1200" dirty="0" smtClean="0">
                <a:solidFill>
                  <a:srgbClr val="435153"/>
                </a:solidFill>
                <a:latin typeface="+mj-lt"/>
                <a:ea typeface="+mn-ea"/>
                <a:cs typeface="Arial" pitchFamily="34" charset="0"/>
              </a:defRPr>
            </a:lvl3pPr>
            <a:lvl4pPr algn="l" defTabSz="914400" rtl="0" eaLnBrk="1" latinLnBrk="0" hangingPunct="1">
              <a:lnSpc>
                <a:spcPct val="95000"/>
              </a:lnSpc>
              <a:defRPr lang="en-US" sz="1200" kern="1200" dirty="0" smtClean="0">
                <a:solidFill>
                  <a:srgbClr val="435153"/>
                </a:solidFill>
                <a:latin typeface="+mj-lt"/>
                <a:ea typeface="+mn-ea"/>
                <a:cs typeface="Arial" pitchFamily="34" charset="0"/>
              </a:defRPr>
            </a:lvl4pPr>
            <a:lvl5pPr algn="l" defTabSz="914400" rtl="0" eaLnBrk="1" latinLnBrk="0" hangingPunct="1">
              <a:lnSpc>
                <a:spcPct val="95000"/>
              </a:lnSpc>
              <a:defRPr lang="en-US" sz="1200" kern="1200" dirty="0">
                <a:solidFill>
                  <a:srgbClr val="435153"/>
                </a:solidFill>
                <a:latin typeface="+mj-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0"/>
          <p:cNvSpPr>
            <a:spLocks noGrp="1" noChangeAspect="1"/>
          </p:cNvSpPr>
          <p:nvPr>
            <p:ph type="body" sz="quarter" idx="17"/>
          </p:nvPr>
        </p:nvSpPr>
        <p:spPr>
          <a:xfrm>
            <a:off x="219456" y="319099"/>
            <a:ext cx="2670048" cy="1200329"/>
          </a:xfrm>
        </p:spPr>
        <p:txBody>
          <a:bodyPr anchor="b" anchorCtr="0">
            <a:spAutoFit/>
          </a:bodyPr>
          <a:lstStyle>
            <a:lvl1pPr marL="0" marR="0" indent="0" algn="l" defTabSz="914400" rtl="0" eaLnBrk="1" fontAlgn="auto" latinLnBrk="0" hangingPunct="1">
              <a:lnSpc>
                <a:spcPct val="80000"/>
              </a:lnSpc>
              <a:spcBef>
                <a:spcPct val="0"/>
              </a:spcBef>
              <a:spcAft>
                <a:spcPts val="0"/>
              </a:spcAft>
              <a:buClrTx/>
              <a:buSzTx/>
              <a:buFontTx/>
              <a:buNone/>
              <a:tabLst/>
              <a:defRPr kumimoji="0" lang="en-US" sz="3000" b="0" i="0" u="none" strike="noStrike" kern="1200" cap="none" spc="0" normalizeH="0" baseline="0" dirty="0" smtClean="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lang="en-US" smtClean="0"/>
              <a:t>Click to edit Master text styles</a:t>
            </a:r>
          </a:p>
        </p:txBody>
      </p:sp>
      <p:sp>
        <p:nvSpPr>
          <p:cNvPr id="22" name="Text Placeholder 20"/>
          <p:cNvSpPr>
            <a:spLocks noGrp="1"/>
          </p:cNvSpPr>
          <p:nvPr>
            <p:ph type="body" sz="quarter" idx="18"/>
          </p:nvPr>
        </p:nvSpPr>
        <p:spPr>
          <a:xfrm>
            <a:off x="3255264" y="319099"/>
            <a:ext cx="2670048" cy="1200329"/>
          </a:xfrm>
        </p:spPr>
        <p:txBody>
          <a:bodyPr anchor="b" anchorCtr="0">
            <a:spAutoFit/>
          </a:bodyPr>
          <a:lstStyle>
            <a:lvl1pPr marL="0" marR="0" indent="0" algn="l" defTabSz="914400" rtl="0" eaLnBrk="1" fontAlgn="auto" latinLnBrk="0" hangingPunct="1">
              <a:lnSpc>
                <a:spcPct val="80000"/>
              </a:lnSpc>
              <a:spcBef>
                <a:spcPct val="0"/>
              </a:spcBef>
              <a:spcAft>
                <a:spcPts val="0"/>
              </a:spcAft>
              <a:buClrTx/>
              <a:buSzTx/>
              <a:buFontTx/>
              <a:buNone/>
              <a:tabLst/>
              <a:defRPr kumimoji="0" lang="en-US" sz="3000" b="0" i="0" u="none" strike="noStrike" kern="1200" cap="none" spc="0" normalizeH="0" baseline="0" dirty="0" smtClean="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lang="en-US" dirty="0" smtClean="0"/>
              <a:t>Click to edit Master text styles</a:t>
            </a:r>
          </a:p>
        </p:txBody>
      </p:sp>
      <p:sp>
        <p:nvSpPr>
          <p:cNvPr id="24" name="Text Placeholder 20"/>
          <p:cNvSpPr>
            <a:spLocks noGrp="1" noChangeAspect="1"/>
          </p:cNvSpPr>
          <p:nvPr>
            <p:ph type="body" sz="quarter" idx="19"/>
          </p:nvPr>
        </p:nvSpPr>
        <p:spPr>
          <a:xfrm>
            <a:off x="6247902" y="319099"/>
            <a:ext cx="2670048" cy="1200329"/>
          </a:xfrm>
        </p:spPr>
        <p:txBody>
          <a:bodyPr anchor="b" anchorCtr="0">
            <a:spAutoFit/>
          </a:bodyPr>
          <a:lstStyle>
            <a:lvl1pPr marL="0" marR="0" indent="0" algn="l" defTabSz="914400" rtl="0" eaLnBrk="1" fontAlgn="auto" latinLnBrk="0" hangingPunct="1">
              <a:lnSpc>
                <a:spcPct val="80000"/>
              </a:lnSpc>
              <a:spcBef>
                <a:spcPct val="0"/>
              </a:spcBef>
              <a:spcAft>
                <a:spcPts val="0"/>
              </a:spcAft>
              <a:buClrTx/>
              <a:buSzTx/>
              <a:buFontTx/>
              <a:buNone/>
              <a:tabLst/>
              <a:defRPr kumimoji="0" lang="en-US" sz="3000" b="0" i="0" u="none" strike="noStrike" kern="1200" cap="none" spc="0" normalizeH="0" baseline="0" dirty="0" smtClean="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lang="en-US" dirty="0" smtClean="0"/>
              <a:t>Click to edit Master text styles</a:t>
            </a:r>
          </a:p>
        </p:txBody>
      </p:sp>
      <p:cxnSp>
        <p:nvCxnSpPr>
          <p:cNvPr id="11" name="Straight Connector 10"/>
          <p:cNvCxnSpPr/>
          <p:nvPr userDrawn="1"/>
        </p:nvCxnSpPr>
        <p:spPr>
          <a:xfrm>
            <a:off x="3082817" y="869003"/>
            <a:ext cx="0" cy="5287676"/>
          </a:xfrm>
          <a:prstGeom prst="line">
            <a:avLst/>
          </a:prstGeom>
          <a:ln w="76200" cap="rnd">
            <a:gradFill>
              <a:gsLst>
                <a:gs pos="0">
                  <a:schemeClr val="tx1"/>
                </a:gs>
                <a:gs pos="50000">
                  <a:schemeClr val="accent4"/>
                </a:gs>
                <a:gs pos="100000">
                  <a:schemeClr val="tx2"/>
                </a:gs>
              </a:gsLst>
              <a:lin ang="1200000" scaled="0"/>
            </a:gra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6083084" y="869003"/>
            <a:ext cx="0" cy="5287676"/>
          </a:xfrm>
          <a:prstGeom prst="line">
            <a:avLst/>
          </a:prstGeom>
          <a:ln w="76200" cap="rnd">
            <a:gradFill>
              <a:gsLst>
                <a:gs pos="0">
                  <a:schemeClr val="tx1"/>
                </a:gs>
                <a:gs pos="50000">
                  <a:schemeClr val="accent4"/>
                </a:gs>
                <a:gs pos="100000">
                  <a:schemeClr val="tx2"/>
                </a:gs>
              </a:gsLst>
              <a:lin ang="12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hasCustomPrompt="1"/>
          </p:nvPr>
        </p:nvSpPr>
        <p:spPr>
          <a:xfrm>
            <a:off x="246972" y="439710"/>
            <a:ext cx="8567244" cy="838200"/>
          </a:xfrm>
        </p:spPr>
        <p:txBody>
          <a:bodyPr/>
          <a:lstStyle>
            <a:lvl1pPr algn="l" defTabSz="914400" rtl="0" eaLnBrk="1" latinLnBrk="0" hangingPunct="1">
              <a:lnSpc>
                <a:spcPct val="80000"/>
              </a:lnSpc>
              <a:spcBef>
                <a:spcPct val="0"/>
              </a:spcBef>
              <a:buNone/>
              <a:defRPr kumimoji="0" lang="en-US" sz="3600" b="0" i="0" u="none" strike="noStrike" kern="1200" cap="none" spc="0" normalizeH="0" baseline="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r>
              <a:rPr lang="en-US" dirty="0" smtClean="0"/>
              <a:t>Slide Title Goes Here</a:t>
            </a:r>
            <a:endParaRPr lang="en-US" dirty="0"/>
          </a:p>
        </p:txBody>
      </p:sp>
      <p:sp>
        <p:nvSpPr>
          <p:cNvPr id="36" name="Chart Placeholder 35"/>
          <p:cNvSpPr>
            <a:spLocks noGrp="1"/>
          </p:cNvSpPr>
          <p:nvPr>
            <p:ph type="chart" sz="quarter" idx="10"/>
          </p:nvPr>
        </p:nvSpPr>
        <p:spPr>
          <a:xfrm>
            <a:off x="359764" y="1476375"/>
            <a:ext cx="8439461" cy="4305300"/>
          </a:xfrm>
        </p:spPr>
        <p:txBody>
          <a:bodyPr anchor="ctr" anchorCtr="1"/>
          <a:lstStyle>
            <a:lvl1pPr>
              <a:buNone/>
              <a:defRPr>
                <a:latin typeface="+mj-lt"/>
              </a:defRPr>
            </a:lvl1pPr>
          </a:lstStyle>
          <a:p>
            <a:r>
              <a:rPr lang="en-US" dirty="0" smtClean="0"/>
              <a:t>Click icon to add chart</a:t>
            </a:r>
            <a:endParaRPr lang="en-US" dirty="0"/>
          </a:p>
        </p:txBody>
      </p:sp>
      <p:sp>
        <p:nvSpPr>
          <p:cNvPr id="4" name="Text Placeholder 9"/>
          <p:cNvSpPr>
            <a:spLocks noGrp="1"/>
          </p:cNvSpPr>
          <p:nvPr>
            <p:ph type="body" sz="quarter" idx="11" hasCustomPrompt="1"/>
          </p:nvPr>
        </p:nvSpPr>
        <p:spPr>
          <a:xfrm>
            <a:off x="249466" y="6062114"/>
            <a:ext cx="7461250" cy="276999"/>
          </a:xfrm>
        </p:spPr>
        <p:txBody>
          <a:bodyPr wrap="square" anchor="b" anchorCtr="0">
            <a:spAutoFit/>
          </a:bodyPr>
          <a:lstStyle>
            <a:lvl1pPr algn="l" defTabSz="804863">
              <a:lnSpc>
                <a:spcPct val="100000"/>
              </a:lnSpc>
              <a:spcBef>
                <a:spcPct val="50000"/>
              </a:spcBef>
              <a:buNone/>
              <a:defRPr sz="1200">
                <a:solidFill>
                  <a:srgbClr val="435153"/>
                </a:solidFill>
                <a:latin typeface="+mj-lt"/>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12 Points</a:t>
            </a:r>
          </a:p>
        </p:txBody>
      </p:sp>
    </p:spTree>
  </p:cSld>
  <p:clrMapOvr>
    <a:masterClrMapping/>
  </p:clrMapOvr>
  <p:transition>
    <p:wipe dir="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9702" y="5430244"/>
            <a:ext cx="8558698" cy="838200"/>
          </a:xfrm>
        </p:spPr>
        <p:txBody>
          <a:bodyPr vert="horz" lIns="82296" tIns="45720" rIns="82296" bIns="45720" rtlCol="0" anchor="b" anchorCtr="0">
            <a:noAutofit/>
          </a:bodyPr>
          <a:lstStyle>
            <a:lvl1pPr algn="l" defTabSz="914400" rtl="0" eaLnBrk="1" latinLnBrk="0" hangingPunct="1">
              <a:lnSpc>
                <a:spcPct val="80000"/>
              </a:lnSpc>
              <a:spcBef>
                <a:spcPct val="0"/>
              </a:spcBef>
              <a:buNone/>
              <a:defRPr kumimoji="0" lang="en-US" sz="3600" b="0" i="0" u="none" strike="noStrike" kern="1200" cap="none" spc="0" normalizeH="0" baseline="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r>
              <a:rPr lang="en-US" dirty="0" smtClean="0"/>
              <a:t>Slide Title Goes Here</a:t>
            </a:r>
            <a:endParaRPr lang="en-US" dirty="0"/>
          </a:p>
        </p:txBody>
      </p:sp>
      <p:sp>
        <p:nvSpPr>
          <p:cNvPr id="4" name="Text Placeholder 3"/>
          <p:cNvSpPr>
            <a:spLocks noGrp="1"/>
          </p:cNvSpPr>
          <p:nvPr>
            <p:ph type="body" sz="quarter" idx="10" hasCustomPrompt="1"/>
          </p:nvPr>
        </p:nvSpPr>
        <p:spPr>
          <a:xfrm>
            <a:off x="246888" y="1600200"/>
            <a:ext cx="4005072" cy="3749040"/>
          </a:xfrm>
        </p:spPr>
        <p:txBody>
          <a:bodyPr anchor="ctr" anchorCtr="0">
            <a:normAutofit/>
          </a:bodyPr>
          <a:lstStyle>
            <a:lvl1pPr marL="0" indent="0">
              <a:buFontTx/>
              <a:buNone/>
              <a:defRPr sz="2400" baseline="0">
                <a:solidFill>
                  <a:schemeClr val="tx1">
                    <a:lumMod val="75000"/>
                  </a:schemeClr>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Simple text goes here and can wrap to accommodate more lines of information</a:t>
            </a:r>
          </a:p>
        </p:txBody>
      </p:sp>
      <p:sp>
        <p:nvSpPr>
          <p:cNvPr id="6" name="Picture Placeholder 5"/>
          <p:cNvSpPr>
            <a:spLocks noGrp="1"/>
          </p:cNvSpPr>
          <p:nvPr>
            <p:ph type="pic" sz="quarter" idx="11" hasCustomPrompt="1"/>
          </p:nvPr>
        </p:nvSpPr>
        <p:spPr>
          <a:xfrm>
            <a:off x="4873752" y="1947672"/>
            <a:ext cx="3429000" cy="2990088"/>
          </a:xfrm>
        </p:spPr>
        <p:txBody>
          <a:bodyPr anchor="ctr" anchorCtr="1"/>
          <a:lstStyle>
            <a:lvl1pPr algn="ctr">
              <a:buFontTx/>
              <a:buNone/>
              <a:defRPr>
                <a:latin typeface="+mj-lt"/>
              </a:defRPr>
            </a:lvl1pPr>
          </a:lstStyle>
          <a:p>
            <a:r>
              <a:rPr lang="en-US" dirty="0" smtClean="0"/>
              <a:t>Insert photo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ottom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9702" y="5430244"/>
            <a:ext cx="8558698" cy="838200"/>
          </a:xfrm>
        </p:spPr>
        <p:txBody>
          <a:bodyPr vert="horz" lIns="82296" tIns="45720" rIns="82296" bIns="45720" rtlCol="0" anchor="b" anchorCtr="0">
            <a:noAutofit/>
          </a:bodyPr>
          <a:lstStyle>
            <a:lvl1pPr algn="l" defTabSz="914400" rtl="0" eaLnBrk="1" latinLnBrk="0" hangingPunct="1">
              <a:lnSpc>
                <a:spcPct val="80000"/>
              </a:lnSpc>
              <a:spcBef>
                <a:spcPct val="0"/>
              </a:spcBef>
              <a:buNone/>
              <a:defRPr kumimoji="0" lang="en-US" sz="3600" b="0" i="0" u="none" strike="noStrike" kern="1200" cap="none" spc="0" normalizeH="0" baseline="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r>
              <a:rPr lang="en-US" dirty="0" smtClean="0"/>
              <a:t>Slide Title Goes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493776" y="5852160"/>
            <a:ext cx="8112126" cy="384175"/>
          </a:xfrm>
        </p:spPr>
        <p:txBody>
          <a:bodyPr>
            <a:norm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rgbClr val="493B93"/>
                </a:solidFill>
                <a:latin typeface="+mj-lt"/>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lvl="0" indent="0" algn="l" defTabSz="914400" rtl="0" eaLnBrk="1" latinLnBrk="0" hangingPunct="1">
              <a:spcBef>
                <a:spcPct val="20000"/>
              </a:spcBef>
              <a:buFont typeface="Arial" pitchFamily="34" charset="0"/>
              <a:buNone/>
            </a:pPr>
            <a:r>
              <a:rPr lang="en-US" dirty="0" smtClean="0"/>
              <a:t>Presenter Name and Title Go Here</a:t>
            </a:r>
            <a:endParaRPr lang="en-US" dirty="0"/>
          </a:p>
        </p:txBody>
      </p:sp>
      <p:sp>
        <p:nvSpPr>
          <p:cNvPr id="27" name="Rectangle 3"/>
          <p:cNvSpPr>
            <a:spLocks noChangeArrowheads="1"/>
          </p:cNvSpPr>
          <p:nvPr/>
        </p:nvSpPr>
        <p:spPr bwMode="white">
          <a:xfrm>
            <a:off x="0" y="0"/>
            <a:ext cx="9144000" cy="177800"/>
          </a:xfrm>
          <a:prstGeom prst="rect">
            <a:avLst/>
          </a:prstGeom>
          <a:solidFill>
            <a:schemeClr val="bg2"/>
          </a:solidFill>
          <a:ln w="25400" algn="ctr">
            <a:noFill/>
            <a:miter lim="800000"/>
            <a:headEnd/>
            <a:tailEnd/>
          </a:ln>
          <a:effectLst/>
        </p:spPr>
        <p:txBody>
          <a:bodyPr wrap="none" anchor="ctr"/>
          <a:lstStyle/>
          <a:p>
            <a:endParaRPr lang="en-US">
              <a:latin typeface="+mj-lt"/>
            </a:endParaRPr>
          </a:p>
        </p:txBody>
      </p:sp>
      <p:sp>
        <p:nvSpPr>
          <p:cNvPr id="2" name="Title 1"/>
          <p:cNvSpPr>
            <a:spLocks noGrp="1"/>
          </p:cNvSpPr>
          <p:nvPr>
            <p:ph type="ctrTitle" hasCustomPrompt="1"/>
          </p:nvPr>
        </p:nvSpPr>
        <p:spPr>
          <a:xfrm>
            <a:off x="219456" y="649224"/>
            <a:ext cx="8112125" cy="4480560"/>
          </a:xfrm>
        </p:spPr>
        <p:txBody>
          <a:bodyPr/>
          <a:lstStyle>
            <a:lvl1pPr marL="236538" indent="-236538" algn="l" defTabSz="914400" rtl="0" eaLnBrk="1" latinLnBrk="0" hangingPunct="1">
              <a:lnSpc>
                <a:spcPts val="5200"/>
              </a:lnSpc>
              <a:spcBef>
                <a:spcPct val="20000"/>
              </a:spcBef>
              <a:buClr>
                <a:schemeClr val="tx1"/>
              </a:buClr>
              <a:buFont typeface="Arial" pitchFamily="34" charset="0"/>
              <a:buNone/>
              <a:defRPr kumimoji="0" lang="en-US" sz="5400" b="0" i="0" u="none" strike="noStrike" kern="1200" cap="none" spc="0" normalizeH="0" baseline="0" dirty="0">
                <a:ln>
                  <a:noFill/>
                </a:ln>
                <a:gradFill flip="none" rotWithShape="1">
                  <a:gsLst>
                    <a:gs pos="16000">
                      <a:srgbClr val="6B308D">
                        <a:lumMod val="80000"/>
                        <a:lumOff val="20000"/>
                      </a:srgbClr>
                    </a:gs>
                    <a:gs pos="100000">
                      <a:srgbClr val="28A7DF"/>
                    </a:gs>
                  </a:gsLst>
                  <a:lin ang="1800000" scaled="0"/>
                  <a:tileRect/>
                </a:gradFill>
                <a:effectLst/>
                <a:uLnTx/>
                <a:uFillTx/>
                <a:latin typeface="+mj-lt"/>
                <a:ea typeface="+mj-ea"/>
                <a:cs typeface="Arial" pitchFamily="34" charset="0"/>
              </a:defRPr>
            </a:lvl1pPr>
          </a:lstStyle>
          <a:p>
            <a:r>
              <a:rPr lang="en-US" dirty="0" smtClean="0"/>
              <a:t>“Format large quotes using this slide layout. Be sure to cite your source below.”</a:t>
            </a:r>
            <a:endParaRPr lang="en-US" dirty="0"/>
          </a:p>
        </p:txBody>
      </p:sp>
      <p:sp>
        <p:nvSpPr>
          <p:cNvPr id="49" name="Rectangle 3"/>
          <p:cNvSpPr>
            <a:spLocks noChangeArrowheads="1"/>
          </p:cNvSpPr>
          <p:nvPr/>
        </p:nvSpPr>
        <p:spPr bwMode="hidden">
          <a:xfrm>
            <a:off x="0" y="0"/>
            <a:ext cx="9144000" cy="177800"/>
          </a:xfrm>
          <a:prstGeom prst="rect">
            <a:avLst/>
          </a:prstGeom>
          <a:solidFill>
            <a:srgbClr val="FFFFFF"/>
          </a:solidFill>
          <a:ln w="25400" algn="ctr">
            <a:noFill/>
            <a:miter lim="800000"/>
            <a:headEnd/>
            <a:tailEnd/>
          </a:ln>
          <a:effectLst/>
        </p:spPr>
        <p:txBody>
          <a:bodyPr wrap="none" anchor="ctr"/>
          <a:lstStyle/>
          <a:p>
            <a:endParaRPr lang="en-US">
              <a:latin typeface="+mj-lt"/>
            </a:endParaRPr>
          </a:p>
        </p:txBody>
      </p:sp>
    </p:spTree>
  </p:cSld>
  <p:clrMapOvr>
    <a:masterClrMapping/>
  </p:clrMapOvr>
  <p:transition>
    <p:wipe dir="r"/>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ig Statement">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title" hasCustomPrompt="1"/>
          </p:nvPr>
        </p:nvSpPr>
        <p:spPr>
          <a:xfrm>
            <a:off x="237744" y="484632"/>
            <a:ext cx="8755128" cy="4372131"/>
          </a:xfrm>
        </p:spPr>
        <p:txBody>
          <a:bodyPr anchor="b" anchorCtr="0"/>
          <a:lstStyle>
            <a:lvl1pPr marL="228600" indent="-228600">
              <a:buFont typeface="Arial" pitchFamily="34" charset="0"/>
              <a:buChar char="“"/>
              <a:defRPr sz="6000" spc="-200" baseline="0">
                <a:solidFill>
                  <a:schemeClr val="bg1"/>
                </a:solidFill>
                <a:latin typeface="+mj-lt"/>
              </a:defRPr>
            </a:lvl1pPr>
          </a:lstStyle>
          <a:p>
            <a:r>
              <a:rPr lang="en-US" dirty="0" smtClean="0"/>
              <a:t>Format large quotes using this slide layout. Be sure to cite your source below.”</a:t>
            </a:r>
            <a:endParaRPr lang="en-US" dirty="0"/>
          </a:p>
        </p:txBody>
      </p:sp>
      <p:sp>
        <p:nvSpPr>
          <p:cNvPr id="28" name="Rectangle 5"/>
          <p:cNvSpPr>
            <a:spLocks noChangeArrowheads="1"/>
          </p:cNvSpPr>
          <p:nvPr/>
        </p:nvSpPr>
        <p:spPr bwMode="ltGray">
          <a:xfrm>
            <a:off x="7762659" y="6584513"/>
            <a:ext cx="812991" cy="175257"/>
          </a:xfrm>
          <a:prstGeom prst="rect">
            <a:avLst/>
          </a:prstGeom>
          <a:noFill/>
          <a:ln w="9525">
            <a:noFill/>
            <a:miter lim="800000"/>
            <a:headEnd/>
            <a:tailEnd/>
          </a:ln>
          <a:effectLst/>
        </p:spPr>
        <p:txBody>
          <a:bodyPr wrap="square" lIns="82124" tIns="41061" rIns="82124" bIns="41061" anchor="b">
            <a:spAutoFit/>
          </a:bodyPr>
          <a:lstStyle/>
          <a:p>
            <a:pPr algn="r" defTabSz="814388">
              <a:lnSpc>
                <a:spcPct val="100000"/>
              </a:lnSpc>
            </a:pPr>
            <a:r>
              <a:rPr lang="en-US" sz="600" dirty="0">
                <a:solidFill>
                  <a:schemeClr val="bg1"/>
                </a:solidFill>
                <a:latin typeface="+mj-lt"/>
              </a:rPr>
              <a:t>Cisco </a:t>
            </a:r>
            <a:r>
              <a:rPr lang="en-US" sz="600" dirty="0" smtClean="0">
                <a:solidFill>
                  <a:schemeClr val="bg1"/>
                </a:solidFill>
                <a:latin typeface="+mj-lt"/>
              </a:rPr>
              <a:t>Public</a:t>
            </a:r>
            <a:endParaRPr lang="en-US" sz="600" dirty="0">
              <a:solidFill>
                <a:schemeClr val="bg1"/>
              </a:solidFill>
              <a:latin typeface="+mj-lt"/>
            </a:endParaRPr>
          </a:p>
        </p:txBody>
      </p:sp>
      <p:sp>
        <p:nvSpPr>
          <p:cNvPr id="7" name="Text Placeholder 4"/>
          <p:cNvSpPr>
            <a:spLocks noGrp="1"/>
          </p:cNvSpPr>
          <p:nvPr>
            <p:ph type="body" sz="quarter" idx="11" hasCustomPrompt="1"/>
          </p:nvPr>
        </p:nvSpPr>
        <p:spPr>
          <a:xfrm>
            <a:off x="460248" y="5358903"/>
            <a:ext cx="8574685" cy="614362"/>
          </a:xfrm>
        </p:spPr>
        <p:txBody>
          <a:bodyPr vert="horz" lIns="91440" tIns="45720" rIns="91440" bIns="45720" rtlCol="0">
            <a:normAutofit/>
          </a:bodyPr>
          <a:lstStyle>
            <a:lvl1pPr marL="0" indent="0">
              <a:buNone/>
              <a:defRPr lang="en-US" sz="2400" kern="1200" dirty="0" smtClean="0">
                <a:solidFill>
                  <a:schemeClr val="bg1"/>
                </a:solidFill>
                <a:latin typeface="+mj-lt"/>
                <a:ea typeface="+mn-ea"/>
                <a:cs typeface="+mn-cs"/>
              </a:defRPr>
            </a:lvl1pPr>
          </a:lstStyle>
          <a:p>
            <a:pPr marL="0" lvl="0" indent="0" algn="l" defTabSz="914400" rtl="0" eaLnBrk="1" latinLnBrk="0" hangingPunct="1">
              <a:lnSpc>
                <a:spcPct val="95000"/>
              </a:lnSpc>
              <a:spcBef>
                <a:spcPts val="1440"/>
              </a:spcBef>
              <a:buClr>
                <a:srgbClr val="92D050"/>
              </a:buClr>
              <a:buSzPct val="90000"/>
              <a:buFont typeface="Arial" pitchFamily="34" charset="0"/>
              <a:buNone/>
              <a:tabLst/>
            </a:pPr>
            <a:r>
              <a:rPr lang="en-US" dirty="0" smtClean="0"/>
              <a:t>Source</a:t>
            </a:r>
            <a:endParaRPr lang="en-US" dirty="0"/>
          </a:p>
        </p:txBody>
      </p:sp>
      <p:sp>
        <p:nvSpPr>
          <p:cNvPr id="21"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FFFFFF"/>
                </a:solidFill>
                <a:latin typeface="+mj-lt"/>
              </a:rPr>
              <a:t>© 2013 Cisco and/or its affiliates. All rights reserved.</a:t>
            </a:r>
            <a:endParaRPr lang="en-US" sz="600" dirty="0">
              <a:solidFill>
                <a:srgbClr val="FFFFFF"/>
              </a:solidFill>
              <a:latin typeface="+mj-lt"/>
            </a:endParaRPr>
          </a:p>
        </p:txBody>
      </p:sp>
      <p:sp>
        <p:nvSpPr>
          <p:cNvPr id="22"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chemeClr val="bg1"/>
                </a:solidFill>
                <a:latin typeface="+mj-lt"/>
              </a:rPr>
              <a:pPr algn="r" defTabSz="814388">
                <a:lnSpc>
                  <a:spcPct val="100000"/>
                </a:lnSpc>
              </a:pPr>
              <a:t>‹#›</a:t>
            </a:fld>
            <a:endParaRPr lang="en-US" sz="600" dirty="0">
              <a:solidFill>
                <a:schemeClr val="bg1"/>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29702" y="1918741"/>
            <a:ext cx="4117446" cy="3020518"/>
          </a:xfrm>
        </p:spPr>
        <p:txBody>
          <a:bodyPr vert="horz" lIns="82296" tIns="45720" rIns="82296" bIns="45720" rtlCol="0" anchor="ctr" anchorCtr="0">
            <a:noAutofit/>
          </a:bodyPr>
          <a:lstStyle>
            <a:lvl1pPr marL="0" indent="0" algn="l" defTabSz="914400" rtl="0" eaLnBrk="1" latinLnBrk="0" hangingPunct="1">
              <a:lnSpc>
                <a:spcPct val="80000"/>
              </a:lnSpc>
              <a:spcBef>
                <a:spcPct val="0"/>
              </a:spcBef>
              <a:buClr>
                <a:schemeClr val="tx1"/>
              </a:buClr>
              <a:buFont typeface="Ciscolight" pitchFamily="2" charset="0"/>
              <a:buNone/>
              <a:defRPr kumimoji="0" lang="en-US" sz="5400" b="0" i="0" u="none" strike="noStrike" kern="1200" cap="none" spc="0" normalizeH="0" baseline="0" dirty="0">
                <a:ln>
                  <a:noFill/>
                </a:ln>
                <a:gradFill flip="none" rotWithShape="1">
                  <a:gsLst>
                    <a:gs pos="16000">
                      <a:srgbClr val="6B308D">
                        <a:lumMod val="80000"/>
                        <a:lumOff val="20000"/>
                      </a:srgbClr>
                    </a:gs>
                    <a:gs pos="100000">
                      <a:srgbClr val="28A7DF"/>
                    </a:gs>
                  </a:gsLst>
                  <a:lin ang="1800000" scaled="0"/>
                  <a:tileRect/>
                </a:gradFill>
                <a:effectLst/>
                <a:uLnTx/>
                <a:uFillTx/>
                <a:latin typeface="+mj-lt"/>
                <a:ea typeface="+mj-ea"/>
                <a:cs typeface="Arial" pitchFamily="34" charset="0"/>
              </a:defRPr>
            </a:lvl1pPr>
          </a:lstStyle>
          <a:p>
            <a:r>
              <a:rPr lang="en-US" dirty="0" smtClean="0"/>
              <a:t>Telling Shared Experiences</a:t>
            </a:r>
            <a:endParaRPr lang="en-US" dirty="0"/>
          </a:p>
        </p:txBody>
      </p:sp>
      <p:sp>
        <p:nvSpPr>
          <p:cNvPr id="9" name="Text Placeholder 3"/>
          <p:cNvSpPr>
            <a:spLocks noGrp="1"/>
          </p:cNvSpPr>
          <p:nvPr>
            <p:ph type="body" sz="quarter" idx="11" hasCustomPrompt="1"/>
          </p:nvPr>
        </p:nvSpPr>
        <p:spPr>
          <a:xfrm>
            <a:off x="4922519" y="777667"/>
            <a:ext cx="3895344" cy="5287676"/>
          </a:xfrm>
        </p:spPr>
        <p:txBody>
          <a:bodyPr anchor="ctr" anchorCtr="0">
            <a:normAutofit/>
          </a:bodyPr>
          <a:lstStyle>
            <a:lvl1pPr marL="0" indent="0">
              <a:buFontTx/>
              <a:buNone/>
              <a:defRPr lang="en-US" sz="2000" kern="1200" dirty="0">
                <a:solidFill>
                  <a:srgbClr val="493B93"/>
                </a:solidFill>
                <a:latin typeface="+mj-lt"/>
                <a:ea typeface="+mn-ea"/>
                <a:cs typeface="+mn-cs"/>
              </a:defRPr>
            </a:lvl1pPr>
            <a:lvl2pPr>
              <a:defRPr sz="2000"/>
            </a:lvl2pPr>
            <a:lvl3pPr>
              <a:defRPr sz="2000"/>
            </a:lvl3pPr>
            <a:lvl4pPr>
              <a:defRPr sz="2000"/>
            </a:lvl4pPr>
            <a:lvl5pPr>
              <a:defRPr sz="2000"/>
            </a:lvl5pPr>
          </a:lstStyle>
          <a:p>
            <a:pPr marL="0" lvl="0" indent="0" algn="l" defTabSz="914400" rtl="0" eaLnBrk="1" latinLnBrk="0" hangingPunct="1">
              <a:lnSpc>
                <a:spcPts val="2400"/>
              </a:lnSpc>
              <a:spcBef>
                <a:spcPts val="0"/>
              </a:spcBef>
              <a:buClr>
                <a:srgbClr val="435153"/>
              </a:buClr>
              <a:buFont typeface="Arial" pitchFamily="34" charset="0"/>
              <a:buNone/>
            </a:pPr>
            <a:r>
              <a:rPr lang="en-US" dirty="0" smtClean="0"/>
              <a:t>Tell your story here</a:t>
            </a:r>
            <a:endParaRPr lang="en-US" dirty="0"/>
          </a:p>
        </p:txBody>
      </p:sp>
      <p:cxnSp>
        <p:nvCxnSpPr>
          <p:cNvPr id="5" name="Straight Connector 4"/>
          <p:cNvCxnSpPr/>
          <p:nvPr userDrawn="1"/>
        </p:nvCxnSpPr>
        <p:spPr>
          <a:xfrm>
            <a:off x="4486587" y="777667"/>
            <a:ext cx="0" cy="5287676"/>
          </a:xfrm>
          <a:prstGeom prst="line">
            <a:avLst/>
          </a:prstGeom>
          <a:ln w="76200" cap="rnd">
            <a:gradFill>
              <a:gsLst>
                <a:gs pos="0">
                  <a:schemeClr val="tx1"/>
                </a:gs>
                <a:gs pos="50000">
                  <a:schemeClr val="accent4"/>
                </a:gs>
                <a:gs pos="100000">
                  <a:schemeClr val="tx2"/>
                </a:gs>
              </a:gsLst>
              <a:lin ang="12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0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00"/>
                                        <p:tgtEl>
                                          <p:spTgt spid="4"/>
                                        </p:tgtEl>
                                      </p:cBhvr>
                                    </p:animEffect>
                                  </p:childTnLst>
                                </p:cTn>
                              </p:par>
                              <p:par>
                                <p:cTn id="8" presetID="10" presetClass="entr" presetSubtype="0" fill="hold" grpId="0" nodeType="withEffect">
                                  <p:stCondLst>
                                    <p:cond delay="40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11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build="p">
        <p:tmplLst>
          <p:tmpl lvl="1">
            <p:tnLst>
              <p:par>
                <p:cTn presetID="10" presetClass="entr" presetSubtype="0" fill="hold" nodeType="withEffect">
                  <p:stCondLst>
                    <p:cond delay="400"/>
                  </p:stCondLst>
                  <p:childTnLst>
                    <p:set>
                      <p:cBhvr>
                        <p:cTn dur="1" fill="hold">
                          <p:stCondLst>
                            <p:cond delay="0"/>
                          </p:stCondLst>
                        </p:cTn>
                        <p:tgtEl>
                          <p:spTgt spid="9"/>
                        </p:tgtEl>
                        <p:attrNameLst>
                          <p:attrName>style.visibility</p:attrName>
                        </p:attrNameLst>
                      </p:cBhvr>
                      <p:to>
                        <p:strVal val="visible"/>
                      </p:to>
                    </p:set>
                    <p:animEffect transition="in" filter="fade">
                      <p:cBhvr>
                        <p:cTn dur="1100"/>
                        <p:tgtEl>
                          <p:spTgt spid="9"/>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48" name="Subtitle 2"/>
          <p:cNvSpPr>
            <a:spLocks noGrp="1"/>
          </p:cNvSpPr>
          <p:nvPr>
            <p:ph type="subTitle" idx="1" hasCustomPrompt="1"/>
          </p:nvPr>
        </p:nvSpPr>
        <p:spPr>
          <a:xfrm>
            <a:off x="236382" y="4464066"/>
            <a:ext cx="3657600" cy="384721"/>
          </a:xfrm>
        </p:spPr>
        <p:txBody>
          <a:bodyPr>
            <a:spAutoFit/>
          </a:bodyPr>
          <a:lstStyle>
            <a:lvl1pPr marL="0" marR="0" indent="0" algn="l" defTabSz="914400" rtl="0" eaLnBrk="1" fontAlgn="auto" latinLnBrk="0" hangingPunct="1">
              <a:lnSpc>
                <a:spcPct val="95000"/>
              </a:lnSpc>
              <a:spcBef>
                <a:spcPct val="20000"/>
              </a:spcBef>
              <a:spcAft>
                <a:spcPts val="0"/>
              </a:spcAft>
              <a:buClr>
                <a:srgbClr val="92D050"/>
              </a:buClr>
              <a:buSzPct val="90000"/>
              <a:buFont typeface="Arial" pitchFamily="34" charset="0"/>
              <a:buNone/>
              <a:tabLst/>
              <a:defRPr lang="en-US" sz="2000" kern="1200" dirty="0">
                <a:solidFill>
                  <a:schemeClr val="bg1"/>
                </a:solidFill>
                <a:latin typeface="+mj-lt"/>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95000"/>
              </a:lnSpc>
              <a:spcBef>
                <a:spcPct val="20000"/>
              </a:spcBef>
              <a:spcAft>
                <a:spcPts val="0"/>
              </a:spcAft>
              <a:buClr>
                <a:srgbClr val="92D050"/>
              </a:buClr>
              <a:buSzPct val="90000"/>
              <a:buFont typeface="Arial" pitchFamily="34" charset="0"/>
              <a:buNone/>
              <a:tabLst/>
              <a:defRPr/>
            </a:pPr>
            <a:r>
              <a:rPr lang="en-US" dirty="0" smtClean="0"/>
              <a:t>Speaker Name</a:t>
            </a:r>
          </a:p>
        </p:txBody>
      </p:sp>
      <p:sp>
        <p:nvSpPr>
          <p:cNvPr id="50" name="Title 1"/>
          <p:cNvSpPr>
            <a:spLocks noGrp="1"/>
          </p:cNvSpPr>
          <p:nvPr>
            <p:ph type="ctrTitle" hasCustomPrompt="1"/>
          </p:nvPr>
        </p:nvSpPr>
        <p:spPr>
          <a:xfrm>
            <a:off x="221393" y="1248229"/>
            <a:ext cx="8112125" cy="2907239"/>
          </a:xfrm>
        </p:spPr>
        <p:txBody>
          <a:bodyPr/>
          <a:lstStyle>
            <a:lvl1pPr algn="l" defTabSz="914400" rtl="0" eaLnBrk="1" latinLnBrk="0" hangingPunct="1">
              <a:lnSpc>
                <a:spcPts val="6200"/>
              </a:lnSpc>
              <a:spcBef>
                <a:spcPct val="0"/>
              </a:spcBef>
              <a:buNone/>
              <a:defRPr lang="en-US" sz="5400" b="0" kern="1200" dirty="0">
                <a:solidFill>
                  <a:schemeClr val="bg1"/>
                </a:solidFill>
                <a:latin typeface="+mj-lt"/>
                <a:ea typeface="+mj-ea"/>
                <a:cs typeface="Arial" pitchFamily="34" charset="0"/>
              </a:defRPr>
            </a:lvl1pPr>
          </a:lstStyle>
          <a:p>
            <a:r>
              <a:rPr lang="en-US" dirty="0" smtClean="0"/>
              <a:t>Presentation Title Goes Here</a:t>
            </a:r>
            <a:endParaRPr lang="en-US" dirty="0"/>
          </a:p>
        </p:txBody>
      </p:sp>
      <p:pic>
        <p:nvPicPr>
          <p:cNvPr id="44" name="Picture 2"/>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5912068" y="330200"/>
            <a:ext cx="2889136" cy="480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Placeholder 3"/>
          <p:cNvSpPr>
            <a:spLocks noGrp="1"/>
          </p:cNvSpPr>
          <p:nvPr>
            <p:ph type="body" sz="quarter" idx="10" hasCustomPrompt="1"/>
          </p:nvPr>
        </p:nvSpPr>
        <p:spPr>
          <a:xfrm>
            <a:off x="236383" y="4862154"/>
            <a:ext cx="3657600" cy="355482"/>
          </a:xfrm>
        </p:spPr>
        <p:txBody>
          <a:bodyPr wrap="square">
            <a:spAutoFit/>
          </a:bodyPr>
          <a:lstStyle>
            <a:lvl1pPr marL="0" indent="0">
              <a:buFontTx/>
              <a:buNone/>
              <a:defRPr sz="1800">
                <a:solidFill>
                  <a:schemeClr val="bg1"/>
                </a:solidFill>
              </a:defRPr>
            </a:lvl1pPr>
          </a:lstStyle>
          <a:p>
            <a:pPr lvl="0"/>
            <a:r>
              <a:rPr lang="en-US" dirty="0" smtClean="0"/>
              <a:t>Speaker Title</a:t>
            </a:r>
            <a:endParaRPr lang="en-US" dirty="0"/>
          </a:p>
        </p:txBody>
      </p:sp>
      <p:sp>
        <p:nvSpPr>
          <p:cNvPr id="8" name="Text Placeholder 5"/>
          <p:cNvSpPr>
            <a:spLocks noGrp="1"/>
          </p:cNvSpPr>
          <p:nvPr>
            <p:ph type="body" sz="quarter" idx="11" hasCustomPrompt="1"/>
          </p:nvPr>
        </p:nvSpPr>
        <p:spPr>
          <a:xfrm>
            <a:off x="236382" y="5231003"/>
            <a:ext cx="3657600" cy="297004"/>
          </a:xfrm>
        </p:spPr>
        <p:txBody>
          <a:bodyPr>
            <a:spAutoFit/>
          </a:bodyPr>
          <a:lstStyle>
            <a:lvl1pPr marL="0" indent="0">
              <a:buFontTx/>
              <a:buNone/>
              <a:defRPr sz="1400">
                <a:solidFill>
                  <a:schemeClr val="bg1"/>
                </a:solidFill>
              </a:defRPr>
            </a:lvl1pPr>
          </a:lstStyle>
          <a:p>
            <a:pPr lvl="0"/>
            <a:r>
              <a:rPr lang="en-US" dirty="0" smtClean="0"/>
              <a:t>Date</a:t>
            </a:r>
            <a:endParaRPr lang="en-US" dirty="0"/>
          </a:p>
        </p:txBody>
      </p:sp>
    </p:spTree>
    <p:extLst>
      <p:ext uri="{BB962C8B-B14F-4D97-AF65-F5344CB8AC3E}">
        <p14:creationId xmlns:p14="http://schemas.microsoft.com/office/powerpoint/2010/main" val="1570477232"/>
      </p:ext>
    </p:extLst>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36383" y="4279392"/>
            <a:ext cx="4684867" cy="384175"/>
          </a:xfrm>
        </p:spPr>
        <p:txBody>
          <a:bodyPr vert="horz" lIns="91440" tIns="45720" rIns="91440" bIns="45720" rtlCol="0">
            <a:normAutofit/>
          </a:bodyPr>
          <a:lstStyle>
            <a:lvl1pPr marL="0" indent="0" algn="l" defTabSz="914400" rtl="0" eaLnBrk="1" latinLnBrk="0" hangingPunct="1">
              <a:lnSpc>
                <a:spcPct val="95000"/>
              </a:lnSpc>
              <a:spcBef>
                <a:spcPct val="20000"/>
              </a:spcBef>
              <a:buClr>
                <a:srgbClr val="92D050"/>
              </a:buClr>
              <a:buSzPct val="90000"/>
              <a:buFont typeface="Arial" pitchFamily="34" charset="0"/>
              <a:buNone/>
              <a:tabLst/>
              <a:defRPr kumimoji="0" lang="en-US" sz="2000" b="0" i="0" u="none" strike="noStrike" kern="1200" cap="none" spc="0" normalizeH="0" baseline="0" dirty="0">
                <a:ln>
                  <a:noFill/>
                </a:ln>
                <a:solidFill>
                  <a:srgbClr val="493B93"/>
                </a:solidFill>
                <a:effectLst/>
                <a:uLnTx/>
                <a:uFillTx/>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lvl="0" indent="0" algn="l" defTabSz="914400" rtl="0" eaLnBrk="1" latinLnBrk="0" hangingPunct="1">
              <a:lnSpc>
                <a:spcPct val="95000"/>
              </a:lnSpc>
              <a:spcBef>
                <a:spcPts val="1440"/>
              </a:spcBef>
              <a:buClr>
                <a:srgbClr val="92D050"/>
              </a:buClr>
              <a:buSzPct val="90000"/>
              <a:buFont typeface="Arial" pitchFamily="34" charset="0"/>
              <a:buNone/>
              <a:tabLst/>
            </a:pPr>
            <a:r>
              <a:rPr lang="en-US" dirty="0" smtClean="0"/>
              <a:t>Presenter Name and Title Go Here</a:t>
            </a:r>
            <a:endParaRPr lang="en-US" dirty="0"/>
          </a:p>
        </p:txBody>
      </p:sp>
      <p:sp>
        <p:nvSpPr>
          <p:cNvPr id="27" name="Rectangle 3"/>
          <p:cNvSpPr>
            <a:spLocks noChangeArrowheads="1"/>
          </p:cNvSpPr>
          <p:nvPr/>
        </p:nvSpPr>
        <p:spPr bwMode="white">
          <a:xfrm>
            <a:off x="0" y="0"/>
            <a:ext cx="9144000" cy="177800"/>
          </a:xfrm>
          <a:prstGeom prst="rect">
            <a:avLst/>
          </a:prstGeom>
          <a:solidFill>
            <a:schemeClr val="bg2"/>
          </a:solidFill>
          <a:ln w="25400" algn="ctr">
            <a:noFill/>
            <a:miter lim="800000"/>
            <a:headEnd/>
            <a:tailEnd/>
          </a:ln>
          <a:effectLst/>
        </p:spPr>
        <p:txBody>
          <a:bodyPr wrap="none" anchor="ctr"/>
          <a:lstStyle/>
          <a:p>
            <a:endParaRPr lang="en-US">
              <a:latin typeface="+mj-lt"/>
            </a:endParaRPr>
          </a:p>
        </p:txBody>
      </p:sp>
      <p:sp>
        <p:nvSpPr>
          <p:cNvPr id="2" name="Title 1"/>
          <p:cNvSpPr>
            <a:spLocks noGrp="1"/>
          </p:cNvSpPr>
          <p:nvPr>
            <p:ph type="ctrTitle" hasCustomPrompt="1"/>
          </p:nvPr>
        </p:nvSpPr>
        <p:spPr>
          <a:xfrm>
            <a:off x="208693" y="3282696"/>
            <a:ext cx="4712557" cy="1022350"/>
          </a:xfrm>
        </p:spPr>
        <p:txBody>
          <a:bodyPr vert="horz" lIns="82296" tIns="45720" rIns="82296" bIns="45720" rtlCol="0" anchor="b" anchorCtr="0">
            <a:noAutofit/>
          </a:bodyPr>
          <a:lstStyle>
            <a:lvl1pPr marL="0" indent="0" algn="l" defTabSz="914400" rtl="0" eaLnBrk="1" latinLnBrk="0" hangingPunct="1">
              <a:lnSpc>
                <a:spcPct val="80000"/>
              </a:lnSpc>
              <a:spcBef>
                <a:spcPct val="0"/>
              </a:spcBef>
              <a:buClr>
                <a:schemeClr val="tx1"/>
              </a:buClr>
              <a:buFont typeface="Ciscolight" pitchFamily="2" charset="0"/>
              <a:buNone/>
              <a:defRPr lang="en-US" sz="6000" b="0" kern="1200" spc="0" dirty="0">
                <a:gradFill flip="none" rotWithShape="1">
                  <a:gsLst>
                    <a:gs pos="16000">
                      <a:srgbClr val="6B308D">
                        <a:lumMod val="80000"/>
                        <a:lumOff val="20000"/>
                      </a:srgbClr>
                    </a:gs>
                    <a:gs pos="100000">
                      <a:srgbClr val="28A7DF"/>
                    </a:gs>
                  </a:gsLst>
                  <a:lin ang="1800000" scaled="0"/>
                  <a:tileRect/>
                </a:gradFill>
                <a:latin typeface="+mj-lt"/>
                <a:ea typeface="+mj-ea"/>
                <a:cs typeface="Arial" pitchFamily="34" charset="0"/>
              </a:defRPr>
            </a:lvl1pPr>
          </a:lstStyle>
          <a:p>
            <a:pPr marL="0" lvl="0" indent="0" algn="l" defTabSz="914400" rtl="0" eaLnBrk="1" latinLnBrk="0" hangingPunct="1">
              <a:lnSpc>
                <a:spcPct val="85000"/>
              </a:lnSpc>
              <a:spcBef>
                <a:spcPct val="0"/>
              </a:spcBef>
              <a:buClr>
                <a:schemeClr val="tx1"/>
              </a:buClr>
              <a:buFont typeface="Ciscolight" pitchFamily="2" charset="0"/>
              <a:buNone/>
            </a:pPr>
            <a:r>
              <a:rPr lang="en-US" dirty="0" smtClean="0"/>
              <a:t>Demo Title</a:t>
            </a:r>
            <a:endParaRPr lang="en-US" dirty="0"/>
          </a:p>
        </p:txBody>
      </p:sp>
      <p:sp>
        <p:nvSpPr>
          <p:cNvPr id="49" name="Rectangle 3"/>
          <p:cNvSpPr>
            <a:spLocks noChangeArrowheads="1"/>
          </p:cNvSpPr>
          <p:nvPr/>
        </p:nvSpPr>
        <p:spPr bwMode="hidden">
          <a:xfrm>
            <a:off x="0" y="0"/>
            <a:ext cx="9144000" cy="177800"/>
          </a:xfrm>
          <a:prstGeom prst="rect">
            <a:avLst/>
          </a:prstGeom>
          <a:solidFill>
            <a:srgbClr val="FFFFFF"/>
          </a:solidFill>
          <a:ln w="25400" algn="ctr">
            <a:noFill/>
            <a:miter lim="800000"/>
            <a:headEnd/>
            <a:tailEnd/>
          </a:ln>
          <a:effectLst/>
        </p:spPr>
        <p:txBody>
          <a:bodyPr wrap="none" anchor="ctr"/>
          <a:lstStyle/>
          <a:p>
            <a:endParaRPr lang="en-US">
              <a:latin typeface="+mj-lt"/>
            </a:endParaRPr>
          </a:p>
        </p:txBody>
      </p:sp>
      <p:sp>
        <p:nvSpPr>
          <p:cNvPr id="31" name="Picture Placeholder 30"/>
          <p:cNvSpPr>
            <a:spLocks noGrp="1"/>
          </p:cNvSpPr>
          <p:nvPr>
            <p:ph type="pic" sz="quarter" idx="10" hasCustomPrompt="1"/>
          </p:nvPr>
        </p:nvSpPr>
        <p:spPr>
          <a:xfrm>
            <a:off x="5540375" y="1917700"/>
            <a:ext cx="2676525" cy="2889250"/>
          </a:xfrm>
        </p:spPr>
        <p:txBody>
          <a:bodyPr anchor="ctr" anchorCtr="1"/>
          <a:lstStyle>
            <a:lvl1pPr algn="ctr">
              <a:buFontTx/>
              <a:buNone/>
              <a:defRPr>
                <a:latin typeface="+mj-lt"/>
              </a:defRPr>
            </a:lvl1pPr>
          </a:lstStyle>
          <a:p>
            <a:r>
              <a:rPr lang="en-US" dirty="0" smtClean="0"/>
              <a:t>Insert photo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single photo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9" name="Rectangle 28"/>
          <p:cNvSpPr/>
          <p:nvPr/>
        </p:nvSpPr>
        <p:spPr>
          <a:xfrm>
            <a:off x="1891875" y="795528"/>
            <a:ext cx="5349240" cy="400507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3" name="Rectangle 22"/>
          <p:cNvSpPr/>
          <p:nvPr userDrawn="1"/>
        </p:nvSpPr>
        <p:spPr>
          <a:xfrm>
            <a:off x="1891874" y="4794352"/>
            <a:ext cx="5347552" cy="996372"/>
          </a:xfrm>
          <a:prstGeom prst="rect">
            <a:avLst/>
          </a:prstGeom>
          <a:solidFill>
            <a:schemeClr val="bg1"/>
          </a:solidFill>
          <a:ln>
            <a:noFill/>
          </a:ln>
          <a:effectLst>
            <a:outerShdw blurRad="1143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6" name="Picture Placeholder 25"/>
          <p:cNvSpPr>
            <a:spLocks noGrp="1"/>
          </p:cNvSpPr>
          <p:nvPr>
            <p:ph type="pic" sz="quarter" idx="10" hasCustomPrompt="1"/>
          </p:nvPr>
        </p:nvSpPr>
        <p:spPr>
          <a:xfrm>
            <a:off x="1900238" y="795528"/>
            <a:ext cx="5329238" cy="4005072"/>
          </a:xfrm>
          <a:solidFill>
            <a:schemeClr val="bg1">
              <a:alpha val="30000"/>
            </a:schemeClr>
          </a:solidFill>
          <a:ln>
            <a:solidFill>
              <a:srgbClr val="FFFFFF"/>
            </a:solidFill>
          </a:ln>
        </p:spPr>
        <p:txBody>
          <a:bodyPr anchor="ctr" anchorCtr="0"/>
          <a:lstStyle>
            <a:lvl1pPr algn="ctr">
              <a:buFontTx/>
              <a:buNone/>
              <a:defRPr>
                <a:solidFill>
                  <a:schemeClr val="bg1"/>
                </a:solidFill>
                <a:latin typeface="+mj-lt"/>
              </a:defRPr>
            </a:lvl1pPr>
          </a:lstStyle>
          <a:p>
            <a:r>
              <a:rPr lang="en-US" dirty="0" smtClean="0"/>
              <a:t>Insert photo here</a:t>
            </a:r>
            <a:endParaRPr lang="en-US" dirty="0"/>
          </a:p>
        </p:txBody>
      </p:sp>
      <p:sp>
        <p:nvSpPr>
          <p:cNvPr id="11" name="Title 10"/>
          <p:cNvSpPr>
            <a:spLocks noGrp="1"/>
          </p:cNvSpPr>
          <p:nvPr>
            <p:ph type="title"/>
          </p:nvPr>
        </p:nvSpPr>
        <p:spPr>
          <a:xfrm>
            <a:off x="2065871" y="4873438"/>
            <a:ext cx="5074070" cy="838200"/>
          </a:xfrm>
        </p:spPr>
        <p:txBody>
          <a:bodyPr anchor="ctr"/>
          <a:lstStyle>
            <a:lvl1pPr>
              <a:defRPr sz="2600">
                <a:latin typeface="+mj-lt"/>
              </a:defRPr>
            </a:lvl1pPr>
          </a:lstStyle>
          <a:p>
            <a:r>
              <a:rPr lang="en-US" smtClean="0"/>
              <a:t>Click to edit Master title style</a:t>
            </a:r>
            <a:endParaRPr lang="en-US" dirty="0"/>
          </a:p>
        </p:txBody>
      </p:sp>
      <p:sp>
        <p:nvSpPr>
          <p:cNvPr id="8" name="Rectangle 5"/>
          <p:cNvSpPr>
            <a:spLocks noChangeArrowheads="1"/>
          </p:cNvSpPr>
          <p:nvPr userDrawn="1"/>
        </p:nvSpPr>
        <p:spPr bwMode="ltGray">
          <a:xfrm>
            <a:off x="7762659" y="6584513"/>
            <a:ext cx="812991" cy="175257"/>
          </a:xfrm>
          <a:prstGeom prst="rect">
            <a:avLst/>
          </a:prstGeom>
          <a:noFill/>
          <a:ln w="9525">
            <a:noFill/>
            <a:miter lim="800000"/>
            <a:headEnd/>
            <a:tailEnd/>
          </a:ln>
          <a:effectLst/>
        </p:spPr>
        <p:txBody>
          <a:bodyPr wrap="square" lIns="82124" tIns="41061" rIns="82124" bIns="41061" anchor="b">
            <a:spAutoFit/>
          </a:bodyPr>
          <a:lstStyle/>
          <a:p>
            <a:pPr algn="r" defTabSz="814388">
              <a:lnSpc>
                <a:spcPct val="100000"/>
              </a:lnSpc>
            </a:pPr>
            <a:r>
              <a:rPr lang="en-US" sz="600" dirty="0">
                <a:solidFill>
                  <a:schemeClr val="bg1"/>
                </a:solidFill>
                <a:latin typeface="+mj-lt"/>
              </a:rPr>
              <a:t>Cisco </a:t>
            </a:r>
            <a:r>
              <a:rPr lang="en-US" sz="600" dirty="0" smtClean="0">
                <a:solidFill>
                  <a:schemeClr val="bg1"/>
                </a:solidFill>
                <a:latin typeface="+mj-lt"/>
              </a:rPr>
              <a:t>Public</a:t>
            </a:r>
            <a:endParaRPr lang="en-US" sz="600" dirty="0">
              <a:solidFill>
                <a:schemeClr val="bg1"/>
              </a:solidFill>
              <a:latin typeface="+mj-lt"/>
            </a:endParaRPr>
          </a:p>
        </p:txBody>
      </p:sp>
      <p:sp>
        <p:nvSpPr>
          <p:cNvPr id="10"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FFFFFF"/>
                </a:solidFill>
                <a:latin typeface="+mj-lt"/>
              </a:rPr>
              <a:t>© 2013 Cisco and/or its affiliates. All rights reserved.</a:t>
            </a:r>
            <a:endParaRPr lang="en-US" sz="600" dirty="0">
              <a:solidFill>
                <a:srgbClr val="FFFFFF"/>
              </a:solidFill>
              <a:latin typeface="+mj-lt"/>
            </a:endParaRPr>
          </a:p>
        </p:txBody>
      </p:sp>
      <p:sp>
        <p:nvSpPr>
          <p:cNvPr id="12"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chemeClr val="bg1"/>
                </a:solidFill>
                <a:latin typeface="+mj-lt"/>
              </a:rPr>
              <a:pPr algn="r" defTabSz="814388">
                <a:lnSpc>
                  <a:spcPct val="100000"/>
                </a:lnSpc>
              </a:pPr>
              <a:t>‹#›</a:t>
            </a:fld>
            <a:endParaRPr lang="en-US" sz="600" dirty="0">
              <a:solidFill>
                <a:schemeClr val="bg1"/>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Small photo_top left">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32" name="Rectangle 31"/>
          <p:cNvSpPr/>
          <p:nvPr/>
        </p:nvSpPr>
        <p:spPr>
          <a:xfrm>
            <a:off x="338328" y="310896"/>
            <a:ext cx="3273552" cy="2459736"/>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6" name="Picture Placeholder 25"/>
          <p:cNvSpPr>
            <a:spLocks noGrp="1"/>
          </p:cNvSpPr>
          <p:nvPr>
            <p:ph type="pic" sz="quarter" idx="10" hasCustomPrompt="1"/>
          </p:nvPr>
        </p:nvSpPr>
        <p:spPr>
          <a:xfrm>
            <a:off x="338328" y="310896"/>
            <a:ext cx="3273552" cy="2459736"/>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9" name="Title 8"/>
          <p:cNvSpPr>
            <a:spLocks noGrp="1"/>
          </p:cNvSpPr>
          <p:nvPr>
            <p:ph type="title" hasCustomPrompt="1"/>
          </p:nvPr>
        </p:nvSpPr>
        <p:spPr>
          <a:xfrm>
            <a:off x="229703" y="3429000"/>
            <a:ext cx="7009298" cy="1421928"/>
          </a:xfrm>
        </p:spPr>
        <p:txBody>
          <a:bodyPr anchor="t">
            <a:spAutoFit/>
          </a:bodyPr>
          <a:lstStyle>
            <a:lvl1pPr marL="0" marR="0" indent="0" algn="l" defTabSz="914400" rtl="0" eaLnBrk="1" fontAlgn="auto" latinLnBrk="0" hangingPunct="1">
              <a:lnSpc>
                <a:spcPct val="80000"/>
              </a:lnSpc>
              <a:spcBef>
                <a:spcPct val="0"/>
              </a:spcBef>
              <a:spcAft>
                <a:spcPts val="0"/>
              </a:spcAft>
              <a:buClrTx/>
              <a:buSzTx/>
              <a:buFontTx/>
              <a:buNone/>
              <a:tabLst/>
              <a:defRPr sz="5400">
                <a:solidFill>
                  <a:schemeClr val="bg1"/>
                </a:solidFill>
                <a:latin typeface="+mj-lt"/>
              </a:defRPr>
            </a:lvl1pPr>
          </a:lstStyle>
          <a:p>
            <a:r>
              <a:rPr lang="en-US" dirty="0" smtClean="0"/>
              <a:t>Large photo </a:t>
            </a:r>
            <a:br>
              <a:rPr lang="en-US" dirty="0" smtClean="0"/>
            </a:br>
            <a:r>
              <a:rPr lang="en-US" dirty="0" smtClean="0"/>
              <a:t>caption here.</a:t>
            </a:r>
          </a:p>
        </p:txBody>
      </p:sp>
      <p:sp>
        <p:nvSpPr>
          <p:cNvPr id="7" name="Rectangle 5"/>
          <p:cNvSpPr>
            <a:spLocks noChangeArrowheads="1"/>
          </p:cNvSpPr>
          <p:nvPr userDrawn="1"/>
        </p:nvSpPr>
        <p:spPr bwMode="ltGray">
          <a:xfrm>
            <a:off x="7762659" y="6584513"/>
            <a:ext cx="812991" cy="175257"/>
          </a:xfrm>
          <a:prstGeom prst="rect">
            <a:avLst/>
          </a:prstGeom>
          <a:noFill/>
          <a:ln w="9525">
            <a:noFill/>
            <a:miter lim="800000"/>
            <a:headEnd/>
            <a:tailEnd/>
          </a:ln>
          <a:effectLst/>
        </p:spPr>
        <p:txBody>
          <a:bodyPr wrap="square" lIns="82124" tIns="41061" rIns="82124" bIns="41061" anchor="b">
            <a:spAutoFit/>
          </a:bodyPr>
          <a:lstStyle/>
          <a:p>
            <a:pPr algn="r" defTabSz="814388">
              <a:lnSpc>
                <a:spcPct val="100000"/>
              </a:lnSpc>
            </a:pPr>
            <a:r>
              <a:rPr lang="en-US" sz="600" dirty="0">
                <a:solidFill>
                  <a:schemeClr val="bg1"/>
                </a:solidFill>
                <a:latin typeface="+mj-lt"/>
              </a:rPr>
              <a:t>Cisco </a:t>
            </a:r>
            <a:r>
              <a:rPr lang="en-US" sz="600" dirty="0" smtClean="0">
                <a:solidFill>
                  <a:schemeClr val="bg1"/>
                </a:solidFill>
                <a:latin typeface="+mj-lt"/>
              </a:rPr>
              <a:t>Public</a:t>
            </a:r>
            <a:endParaRPr lang="en-US" sz="600" dirty="0">
              <a:solidFill>
                <a:schemeClr val="bg1"/>
              </a:solidFill>
              <a:latin typeface="+mj-lt"/>
            </a:endParaRPr>
          </a:p>
        </p:txBody>
      </p:sp>
      <p:sp>
        <p:nvSpPr>
          <p:cNvPr id="10"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FFFFFF"/>
                </a:solidFill>
                <a:latin typeface="+mj-lt"/>
              </a:rPr>
              <a:t>© 2013 Cisco and/or its affiliates. All rights reserved.</a:t>
            </a:r>
            <a:endParaRPr lang="en-US" sz="600" dirty="0">
              <a:solidFill>
                <a:srgbClr val="FFFFFF"/>
              </a:solidFill>
              <a:latin typeface="+mj-lt"/>
            </a:endParaRPr>
          </a:p>
        </p:txBody>
      </p:sp>
      <p:sp>
        <p:nvSpPr>
          <p:cNvPr id="11"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chemeClr val="bg1"/>
                </a:solidFill>
                <a:latin typeface="+mj-lt"/>
              </a:rPr>
              <a:pPr algn="r" defTabSz="814388">
                <a:lnSpc>
                  <a:spcPct val="100000"/>
                </a:lnSpc>
              </a:pPr>
              <a:t>‹#›</a:t>
            </a:fld>
            <a:endParaRPr lang="en-US" sz="600" dirty="0">
              <a:solidFill>
                <a:schemeClr val="bg1"/>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Portrait photo_right s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40" name="Rectangle 39"/>
          <p:cNvSpPr/>
          <p:nvPr/>
        </p:nvSpPr>
        <p:spPr>
          <a:xfrm>
            <a:off x="4992624" y="859536"/>
            <a:ext cx="3630168" cy="5029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6" name="Picture Placeholder 25"/>
          <p:cNvSpPr>
            <a:spLocks noGrp="1"/>
          </p:cNvSpPr>
          <p:nvPr>
            <p:ph type="pic" sz="quarter" idx="10" hasCustomPrompt="1"/>
          </p:nvPr>
        </p:nvSpPr>
        <p:spPr>
          <a:xfrm>
            <a:off x="4992624" y="859536"/>
            <a:ext cx="3630168" cy="5029200"/>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anchor="ctr" anchorCtr="0"/>
          <a:lstStyle>
            <a:lvl1pPr algn="ctr">
              <a:buFontTx/>
              <a:buNone/>
              <a:defRPr>
                <a:solidFill>
                  <a:schemeClr val="bg1"/>
                </a:solidFill>
                <a:latin typeface="+mj-lt"/>
              </a:defRPr>
            </a:lvl1pPr>
          </a:lstStyle>
          <a:p>
            <a:r>
              <a:rPr lang="en-US" dirty="0" smtClean="0"/>
              <a:t>Insert photo here</a:t>
            </a:r>
            <a:endParaRPr lang="en-US" dirty="0"/>
          </a:p>
        </p:txBody>
      </p:sp>
      <p:sp>
        <p:nvSpPr>
          <p:cNvPr id="9" name="Title 8"/>
          <p:cNvSpPr>
            <a:spLocks noGrp="1"/>
          </p:cNvSpPr>
          <p:nvPr>
            <p:ph type="title"/>
          </p:nvPr>
        </p:nvSpPr>
        <p:spPr>
          <a:xfrm>
            <a:off x="229703" y="728972"/>
            <a:ext cx="4349918" cy="1089529"/>
          </a:xfrm>
        </p:spPr>
        <p:txBody>
          <a:bodyPr anchor="t">
            <a:spAutoFit/>
          </a:bodyPr>
          <a:lstStyle>
            <a:lvl1pPr>
              <a:lnSpc>
                <a:spcPct val="90000"/>
              </a:lnSpc>
              <a:defRPr>
                <a:solidFill>
                  <a:schemeClr val="bg1"/>
                </a:solidFill>
                <a:latin typeface="+mj-lt"/>
              </a:defRPr>
            </a:lvl1pPr>
          </a:lstStyle>
          <a:p>
            <a:r>
              <a:rPr lang="en-US" smtClean="0"/>
              <a:t>Click to edit Master title style</a:t>
            </a:r>
            <a:endParaRPr lang="en-US" dirty="0"/>
          </a:p>
        </p:txBody>
      </p:sp>
      <p:sp>
        <p:nvSpPr>
          <p:cNvPr id="7" name="Rectangle 5"/>
          <p:cNvSpPr>
            <a:spLocks noChangeArrowheads="1"/>
          </p:cNvSpPr>
          <p:nvPr userDrawn="1"/>
        </p:nvSpPr>
        <p:spPr bwMode="ltGray">
          <a:xfrm>
            <a:off x="7762659" y="6584513"/>
            <a:ext cx="812991" cy="175257"/>
          </a:xfrm>
          <a:prstGeom prst="rect">
            <a:avLst/>
          </a:prstGeom>
          <a:noFill/>
          <a:ln w="9525">
            <a:noFill/>
            <a:miter lim="800000"/>
            <a:headEnd/>
            <a:tailEnd/>
          </a:ln>
          <a:effectLst/>
        </p:spPr>
        <p:txBody>
          <a:bodyPr wrap="square" lIns="82124" tIns="41061" rIns="82124" bIns="41061" anchor="b">
            <a:spAutoFit/>
          </a:bodyPr>
          <a:lstStyle/>
          <a:p>
            <a:pPr algn="r" defTabSz="814388">
              <a:lnSpc>
                <a:spcPct val="100000"/>
              </a:lnSpc>
            </a:pPr>
            <a:r>
              <a:rPr lang="en-US" sz="600" dirty="0">
                <a:solidFill>
                  <a:schemeClr val="bg1"/>
                </a:solidFill>
                <a:latin typeface="+mj-lt"/>
              </a:rPr>
              <a:t>Cisco </a:t>
            </a:r>
            <a:r>
              <a:rPr lang="en-US" sz="600" dirty="0" smtClean="0">
                <a:solidFill>
                  <a:schemeClr val="bg1"/>
                </a:solidFill>
                <a:latin typeface="+mj-lt"/>
              </a:rPr>
              <a:t>Public</a:t>
            </a:r>
            <a:endParaRPr lang="en-US" sz="600" dirty="0">
              <a:solidFill>
                <a:schemeClr val="bg1"/>
              </a:solidFill>
              <a:latin typeface="+mj-lt"/>
            </a:endParaRPr>
          </a:p>
        </p:txBody>
      </p:sp>
      <p:sp>
        <p:nvSpPr>
          <p:cNvPr id="10"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FFFFFF"/>
                </a:solidFill>
                <a:latin typeface="+mj-lt"/>
              </a:rPr>
              <a:t>© 2013 Cisco and/or its affiliates. All rights reserved.</a:t>
            </a:r>
            <a:endParaRPr lang="en-US" sz="600" dirty="0">
              <a:solidFill>
                <a:srgbClr val="FFFFFF"/>
              </a:solidFill>
              <a:latin typeface="+mj-lt"/>
            </a:endParaRPr>
          </a:p>
        </p:txBody>
      </p:sp>
      <p:sp>
        <p:nvSpPr>
          <p:cNvPr id="11"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chemeClr val="bg1"/>
                </a:solidFill>
                <a:latin typeface="+mj-lt"/>
              </a:rPr>
              <a:pPr algn="r" defTabSz="814388">
                <a:lnSpc>
                  <a:spcPct val="100000"/>
                </a:lnSpc>
              </a:pPr>
              <a:t>‹#›</a:t>
            </a:fld>
            <a:endParaRPr lang="en-US" sz="600" dirty="0">
              <a:solidFill>
                <a:schemeClr val="bg1"/>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Multiple photo">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48" name="Rectangle 47"/>
          <p:cNvSpPr/>
          <p:nvPr/>
        </p:nvSpPr>
        <p:spPr>
          <a:xfrm>
            <a:off x="3668713" y="311149"/>
            <a:ext cx="3268136" cy="266065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9" name="Picture Placeholder 25"/>
          <p:cNvSpPr>
            <a:spLocks noGrp="1"/>
          </p:cNvSpPr>
          <p:nvPr>
            <p:ph type="pic" sz="quarter" idx="11" hasCustomPrompt="1"/>
          </p:nvPr>
        </p:nvSpPr>
        <p:spPr>
          <a:xfrm>
            <a:off x="3668989" y="311149"/>
            <a:ext cx="3267861" cy="2660652"/>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29" name="Rectangle 28"/>
          <p:cNvSpPr/>
          <p:nvPr/>
        </p:nvSpPr>
        <p:spPr>
          <a:xfrm>
            <a:off x="334963" y="311149"/>
            <a:ext cx="3258612" cy="266065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6" name="Picture Placeholder 25"/>
          <p:cNvSpPr>
            <a:spLocks noGrp="1"/>
          </p:cNvSpPr>
          <p:nvPr>
            <p:ph type="pic" sz="quarter" idx="10" hasCustomPrompt="1"/>
          </p:nvPr>
        </p:nvSpPr>
        <p:spPr>
          <a:xfrm>
            <a:off x="320824" y="311149"/>
            <a:ext cx="3272751" cy="2660652"/>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50" name="Rectangle 49"/>
          <p:cNvSpPr/>
          <p:nvPr/>
        </p:nvSpPr>
        <p:spPr>
          <a:xfrm>
            <a:off x="7011988" y="311149"/>
            <a:ext cx="1806574" cy="1308101"/>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1" name="Picture Placeholder 25"/>
          <p:cNvSpPr>
            <a:spLocks noGrp="1"/>
          </p:cNvSpPr>
          <p:nvPr>
            <p:ph type="pic" sz="quarter" idx="12" hasCustomPrompt="1"/>
          </p:nvPr>
        </p:nvSpPr>
        <p:spPr>
          <a:xfrm>
            <a:off x="7011988" y="311149"/>
            <a:ext cx="1806573" cy="1308101"/>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52" name="Rectangle 51"/>
          <p:cNvSpPr/>
          <p:nvPr/>
        </p:nvSpPr>
        <p:spPr>
          <a:xfrm>
            <a:off x="334963" y="3028951"/>
            <a:ext cx="2501965" cy="3458934"/>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3" name="Picture Placeholder 25"/>
          <p:cNvSpPr>
            <a:spLocks noGrp="1"/>
          </p:cNvSpPr>
          <p:nvPr>
            <p:ph type="pic" sz="quarter" idx="13" hasCustomPrompt="1"/>
          </p:nvPr>
        </p:nvSpPr>
        <p:spPr>
          <a:xfrm>
            <a:off x="320824" y="3028951"/>
            <a:ext cx="2516104" cy="3458934"/>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54" name="Rectangle 53"/>
          <p:cNvSpPr/>
          <p:nvPr/>
        </p:nvSpPr>
        <p:spPr>
          <a:xfrm>
            <a:off x="2911476" y="3028951"/>
            <a:ext cx="4025374" cy="3458934"/>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5" name="Picture Placeholder 25"/>
          <p:cNvSpPr>
            <a:spLocks noGrp="1"/>
          </p:cNvSpPr>
          <p:nvPr>
            <p:ph type="pic" sz="quarter" idx="14" hasCustomPrompt="1"/>
          </p:nvPr>
        </p:nvSpPr>
        <p:spPr>
          <a:xfrm>
            <a:off x="2908334" y="3028951"/>
            <a:ext cx="4028516" cy="3458934"/>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56" name="Rectangle 55"/>
          <p:cNvSpPr/>
          <p:nvPr/>
        </p:nvSpPr>
        <p:spPr>
          <a:xfrm>
            <a:off x="7011988" y="1683657"/>
            <a:ext cx="1806574" cy="344215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7" name="Picture Placeholder 25"/>
          <p:cNvSpPr>
            <a:spLocks noGrp="1"/>
          </p:cNvSpPr>
          <p:nvPr>
            <p:ph type="pic" sz="quarter" idx="15" hasCustomPrompt="1"/>
          </p:nvPr>
        </p:nvSpPr>
        <p:spPr>
          <a:xfrm>
            <a:off x="7011988" y="1676400"/>
            <a:ext cx="1806573" cy="3449410"/>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58" name="Rectangle 57"/>
          <p:cNvSpPr/>
          <p:nvPr/>
        </p:nvSpPr>
        <p:spPr>
          <a:xfrm>
            <a:off x="7011988" y="5182960"/>
            <a:ext cx="1806574" cy="130492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9" name="Picture Placeholder 25"/>
          <p:cNvSpPr>
            <a:spLocks noGrp="1"/>
          </p:cNvSpPr>
          <p:nvPr>
            <p:ph type="pic" sz="quarter" idx="16" hasCustomPrompt="1"/>
          </p:nvPr>
        </p:nvSpPr>
        <p:spPr>
          <a:xfrm>
            <a:off x="7011988" y="5182960"/>
            <a:ext cx="1806573" cy="1304925"/>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18" name="Rectangle 5"/>
          <p:cNvSpPr>
            <a:spLocks noChangeArrowheads="1"/>
          </p:cNvSpPr>
          <p:nvPr userDrawn="1"/>
        </p:nvSpPr>
        <p:spPr bwMode="ltGray">
          <a:xfrm>
            <a:off x="7762659" y="6584513"/>
            <a:ext cx="812991" cy="175257"/>
          </a:xfrm>
          <a:prstGeom prst="rect">
            <a:avLst/>
          </a:prstGeom>
          <a:noFill/>
          <a:ln w="9525">
            <a:noFill/>
            <a:miter lim="800000"/>
            <a:headEnd/>
            <a:tailEnd/>
          </a:ln>
          <a:effectLst/>
        </p:spPr>
        <p:txBody>
          <a:bodyPr wrap="square" lIns="82124" tIns="41061" rIns="82124" bIns="41061" anchor="b">
            <a:spAutoFit/>
          </a:bodyPr>
          <a:lstStyle/>
          <a:p>
            <a:pPr algn="r" defTabSz="814388">
              <a:lnSpc>
                <a:spcPct val="100000"/>
              </a:lnSpc>
            </a:pPr>
            <a:r>
              <a:rPr lang="en-US" sz="600" dirty="0">
                <a:solidFill>
                  <a:schemeClr val="bg1"/>
                </a:solidFill>
                <a:latin typeface="+mj-lt"/>
              </a:rPr>
              <a:t>Cisco </a:t>
            </a:r>
            <a:r>
              <a:rPr lang="en-US" sz="600" dirty="0" smtClean="0">
                <a:solidFill>
                  <a:schemeClr val="bg1"/>
                </a:solidFill>
                <a:latin typeface="+mj-lt"/>
              </a:rPr>
              <a:t>Public</a:t>
            </a:r>
            <a:endParaRPr lang="en-US" sz="600" dirty="0">
              <a:solidFill>
                <a:schemeClr val="bg1"/>
              </a:solidFill>
              <a:latin typeface="+mj-lt"/>
            </a:endParaRPr>
          </a:p>
        </p:txBody>
      </p:sp>
      <p:sp>
        <p:nvSpPr>
          <p:cNvPr id="20"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FFFFFF"/>
                </a:solidFill>
                <a:latin typeface="+mj-lt"/>
              </a:rPr>
              <a:t>© 2013 Cisco and/or its affiliates. All rights reserved.</a:t>
            </a:r>
            <a:endParaRPr lang="en-US" sz="600" dirty="0">
              <a:solidFill>
                <a:srgbClr val="FFFFFF"/>
              </a:solidFill>
              <a:latin typeface="+mj-lt"/>
            </a:endParaRPr>
          </a:p>
        </p:txBody>
      </p:sp>
      <p:sp>
        <p:nvSpPr>
          <p:cNvPr id="21"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chemeClr val="bg1"/>
                </a:solidFill>
                <a:latin typeface="+mj-lt"/>
              </a:rPr>
              <a:pPr algn="r" defTabSz="814388">
                <a:lnSpc>
                  <a:spcPct val="100000"/>
                </a:lnSpc>
              </a:pPr>
              <a:t>‹#›</a:t>
            </a:fld>
            <a:endParaRPr lang="en-US" sz="600" dirty="0">
              <a:solidFill>
                <a:schemeClr val="bg1"/>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Large photo with bottom bar">
    <p:spTree>
      <p:nvGrpSpPr>
        <p:cNvPr id="1" name=""/>
        <p:cNvGrpSpPr/>
        <p:nvPr/>
      </p:nvGrpSpPr>
      <p:grpSpPr>
        <a:xfrm>
          <a:off x="0" y="0"/>
          <a:ext cx="0" cy="0"/>
          <a:chOff x="0" y="0"/>
          <a:chExt cx="0" cy="0"/>
        </a:xfrm>
      </p:grpSpPr>
      <p:sp>
        <p:nvSpPr>
          <p:cNvPr id="7" name="Rectangle 6"/>
          <p:cNvSpPr/>
          <p:nvPr/>
        </p:nvSpPr>
        <p:spPr>
          <a:xfrm>
            <a:off x="338328" y="310896"/>
            <a:ext cx="8476488" cy="6075390"/>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lt"/>
            </a:endParaRPr>
          </a:p>
        </p:txBody>
      </p:sp>
      <p:sp>
        <p:nvSpPr>
          <p:cNvPr id="5" name="Picture Placeholder 4"/>
          <p:cNvSpPr>
            <a:spLocks noGrp="1"/>
          </p:cNvSpPr>
          <p:nvPr>
            <p:ph type="pic" sz="quarter" idx="10" hasCustomPrompt="1"/>
          </p:nvPr>
        </p:nvSpPr>
        <p:spPr>
          <a:xfrm>
            <a:off x="333375" y="339924"/>
            <a:ext cx="8474869" cy="6054185"/>
          </a:xfrm>
          <a:ln>
            <a:solidFill>
              <a:srgbClr val="FFFFFF"/>
            </a:solidFill>
          </a:ln>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baseline="0" dirty="0">
                <a:solidFill>
                  <a:srgbClr val="546568"/>
                </a:solidFill>
                <a:latin typeface="+mn-lt"/>
                <a:ea typeface="+mn-ea"/>
                <a:cs typeface="+mn-cs"/>
              </a:defRPr>
            </a:lvl1pPr>
          </a:lstStyle>
          <a:p>
            <a:r>
              <a:rPr lang="en-US" dirty="0" smtClean="0"/>
              <a:t>Photo placeholder</a:t>
            </a:r>
            <a:endParaRPr lang="en-US" dirty="0"/>
          </a:p>
        </p:txBody>
      </p:sp>
      <p:sp>
        <p:nvSpPr>
          <p:cNvPr id="11" name="Rectangle 5"/>
          <p:cNvSpPr>
            <a:spLocks noChangeArrowheads="1"/>
          </p:cNvSpPr>
          <p:nvPr userDrawn="1"/>
        </p:nvSpPr>
        <p:spPr bwMode="ltGray">
          <a:xfrm>
            <a:off x="7983399" y="6584512"/>
            <a:ext cx="592251" cy="175257"/>
          </a:xfrm>
          <a:prstGeom prst="rect">
            <a:avLst/>
          </a:prstGeom>
          <a:noFill/>
          <a:ln w="9525">
            <a:noFill/>
            <a:miter lim="800000"/>
            <a:headEnd/>
            <a:tailEnd/>
          </a:ln>
          <a:effectLst/>
        </p:spPr>
        <p:txBody>
          <a:bodyPr wrap="none" lIns="82124" tIns="41061" rIns="82124" bIns="41061" anchor="b">
            <a:spAutoFit/>
          </a:bodyPr>
          <a:lstStyle/>
          <a:p>
            <a:pPr marL="0" algn="r" defTabSz="814388" rtl="0" eaLnBrk="1" latinLnBrk="0" hangingPunct="1">
              <a:lnSpc>
                <a:spcPct val="100000"/>
              </a:lnSpc>
            </a:pPr>
            <a:r>
              <a:rPr lang="en-US" sz="600" kern="1200" dirty="0">
                <a:solidFill>
                  <a:srgbClr val="808080"/>
                </a:solidFill>
                <a:latin typeface="+mj-lt"/>
                <a:ea typeface="+mn-ea"/>
                <a:cs typeface="+mn-cs"/>
              </a:rPr>
              <a:t>Cisco </a:t>
            </a:r>
            <a:r>
              <a:rPr lang="en-US" sz="600" kern="1200" dirty="0" smtClean="0">
                <a:solidFill>
                  <a:srgbClr val="808080"/>
                </a:solidFill>
                <a:latin typeface="+mj-lt"/>
                <a:ea typeface="+mn-ea"/>
                <a:cs typeface="+mn-cs"/>
              </a:rPr>
              <a:t>Public</a:t>
            </a:r>
            <a:endParaRPr lang="en-US" sz="600" kern="1200" dirty="0">
              <a:solidFill>
                <a:srgbClr val="808080"/>
              </a:solidFill>
              <a:latin typeface="+mj-lt"/>
              <a:ea typeface="+mn-ea"/>
              <a:cs typeface="+mn-cs"/>
            </a:endParaRPr>
          </a:p>
        </p:txBody>
      </p:sp>
      <p:sp>
        <p:nvSpPr>
          <p:cNvPr id="8"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808080"/>
                </a:solidFill>
                <a:latin typeface="+mj-lt"/>
              </a:rPr>
              <a:t>© 2013 Cisco and/or its affiliates. All rights reserved.</a:t>
            </a:r>
            <a:endParaRPr lang="en-US" sz="600" dirty="0">
              <a:solidFill>
                <a:srgbClr val="808080"/>
              </a:solidFill>
              <a:latin typeface="+mj-lt"/>
            </a:endParaRPr>
          </a:p>
        </p:txBody>
      </p:sp>
      <p:sp>
        <p:nvSpPr>
          <p:cNvPr id="10"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rgbClr val="808080"/>
                </a:solidFill>
                <a:latin typeface="+mj-lt"/>
              </a:rPr>
              <a:pPr algn="r" defTabSz="814388">
                <a:lnSpc>
                  <a:spcPct val="100000"/>
                </a:lnSpc>
              </a:pPr>
              <a:t>‹#›</a:t>
            </a:fld>
            <a:endParaRPr lang="en-US" sz="600" dirty="0">
              <a:solidFill>
                <a:srgbClr val="808080"/>
              </a:solidFill>
              <a:latin typeface="+mj-lt"/>
            </a:endParaRPr>
          </a:p>
        </p:txBody>
      </p:sp>
      <p:pic>
        <p:nvPicPr>
          <p:cNvPr id="9" name="Picture 8"/>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33375" y="6380780"/>
            <a:ext cx="8477250" cy="160471"/>
          </a:xfrm>
          <a:prstGeom prst="rect">
            <a:avLst/>
          </a:prstGeom>
          <a:noFill/>
        </p:spPr>
      </p:pic>
    </p:spTree>
  </p:cSld>
  <p:clrMapOvr>
    <a:masterClrMapping/>
  </p:clrMapOvr>
  <p:transition>
    <p:wipe dir="r"/>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hasCustomPrompt="1"/>
          </p:nvPr>
        </p:nvSpPr>
        <p:spPr>
          <a:xfrm>
            <a:off x="-91440" y="-91440"/>
            <a:ext cx="9326880" cy="7040880"/>
          </a:xfrm>
        </p:spPr>
        <p:txBody>
          <a:bodyPr anchor="ctr" anchorCtr="1">
            <a:noAutofit/>
          </a:bodyPr>
          <a:lstStyle>
            <a:lvl1pPr algn="ctr">
              <a:buNone/>
              <a:defRPr>
                <a:latin typeface="+mj-lt"/>
              </a:defRPr>
            </a:lvl1pPr>
          </a:lstStyle>
          <a:p>
            <a:r>
              <a:rPr lang="en-US" dirty="0" smtClean="0"/>
              <a:t>Full bleed image placeholder</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Standard video">
    <p:spTree>
      <p:nvGrpSpPr>
        <p:cNvPr id="1" name=""/>
        <p:cNvGrpSpPr/>
        <p:nvPr/>
      </p:nvGrpSpPr>
      <p:grpSpPr>
        <a:xfrm>
          <a:off x="0" y="0"/>
          <a:ext cx="0" cy="0"/>
          <a:chOff x="0" y="0"/>
          <a:chExt cx="0" cy="0"/>
        </a:xfrm>
      </p:grpSpPr>
      <p:pic>
        <p:nvPicPr>
          <p:cNvPr id="20" name="Picture 1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1" name="Media Placeholder 20"/>
          <p:cNvSpPr>
            <a:spLocks noGrp="1"/>
          </p:cNvSpPr>
          <p:nvPr>
            <p:ph type="media" sz="quarter" idx="10" hasCustomPrompt="1"/>
          </p:nvPr>
        </p:nvSpPr>
        <p:spPr>
          <a:xfrm>
            <a:off x="2642616" y="777240"/>
            <a:ext cx="5897880" cy="4425696"/>
          </a:xfrm>
          <a:solidFill>
            <a:srgbClr val="000000"/>
          </a:solidFill>
          <a:ln>
            <a:noFill/>
          </a:ln>
          <a:effectLst>
            <a:innerShdw blurRad="4191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1800" kern="1200">
                <a:solidFill>
                  <a:schemeClr val="lt1"/>
                </a:solidFill>
                <a:latin typeface="+mj-lt"/>
                <a:ea typeface="+mn-ea"/>
                <a:cs typeface="+mn-cs"/>
              </a:defRPr>
            </a:lvl1pPr>
          </a:lstStyle>
          <a:p>
            <a:r>
              <a:rPr lang="en-US" dirty="0" smtClean="0"/>
              <a:t>Click icon to add video</a:t>
            </a:r>
            <a:endParaRPr lang="en-US" dirty="0"/>
          </a:p>
        </p:txBody>
      </p:sp>
      <p:pic>
        <p:nvPicPr>
          <p:cNvPr id="23" name="Picture 2"/>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326148" y="6042098"/>
            <a:ext cx="2889136" cy="480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wipe dir="r"/>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Blank_gradient only">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587" y="-1587"/>
            <a:ext cx="9144000" cy="6858000"/>
          </a:xfrm>
          <a:prstGeom prst="rect">
            <a:avLst/>
          </a:prstGeom>
        </p:spPr>
      </p:pic>
    </p:spTree>
  </p:cSld>
  <p:clrMapOvr>
    <a:masterClrMapping/>
  </p:clrMapOvr>
  <p:transition>
    <p:wipe dir="r"/>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8022361"/>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sp>
        <p:nvSpPr>
          <p:cNvPr id="48" name="Subtitle 2"/>
          <p:cNvSpPr>
            <a:spLocks noGrp="1"/>
          </p:cNvSpPr>
          <p:nvPr>
            <p:ph type="subTitle" idx="1" hasCustomPrompt="1"/>
          </p:nvPr>
        </p:nvSpPr>
        <p:spPr>
          <a:xfrm>
            <a:off x="236383" y="4464066"/>
            <a:ext cx="8110728" cy="384175"/>
          </a:xfrm>
          <a:noFill/>
          <a:ln w="9525">
            <a:noFill/>
            <a:miter lim="800000"/>
            <a:headEnd/>
            <a:tailEnd/>
          </a:ln>
          <a:effectLst/>
          <a:extLst>
            <a:ext uri="{909E8E84-426E-40DD-AFC4-6F175D3DCCD1}">
              <a14:hiddenFill xmlns:a14="http://schemas.microsoft.com/office/drawing/2010/main">
                <a:solidFill>
                  <a:schemeClr val="accent1"/>
                </a:solidFill>
              </a14:hiddenFill>
            </a:ext>
          </a:extLst>
        </p:spPr>
        <p:txBody>
          <a:bodyPr>
            <a:normAutofit/>
          </a:bodyPr>
          <a:lstStyle>
            <a:lvl1pPr marL="0" indent="0" algn="l">
              <a:buNone/>
              <a:defRPr lang="en-US" sz="2000" kern="1200" dirty="0">
                <a:solidFill>
                  <a:srgbClr val="493B93"/>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lvl="0" indent="0" algn="l" defTabSz="914400" rtl="0" eaLnBrk="1" latinLnBrk="0" hangingPunct="1">
              <a:lnSpc>
                <a:spcPct val="95000"/>
              </a:lnSpc>
              <a:spcBef>
                <a:spcPts val="1440"/>
              </a:spcBef>
              <a:buClr>
                <a:srgbClr val="92D050"/>
              </a:buClr>
              <a:buSzPct val="90000"/>
              <a:buFont typeface="Arial" pitchFamily="34" charset="0"/>
              <a:buNone/>
              <a:tabLst/>
            </a:pPr>
            <a:r>
              <a:rPr lang="en-US" dirty="0" smtClean="0"/>
              <a:t>Presenter Name</a:t>
            </a:r>
            <a:endParaRPr lang="en-US" dirty="0"/>
          </a:p>
        </p:txBody>
      </p:sp>
      <p:sp>
        <p:nvSpPr>
          <p:cNvPr id="50" name="Title 1"/>
          <p:cNvSpPr>
            <a:spLocks noGrp="1"/>
          </p:cNvSpPr>
          <p:nvPr>
            <p:ph type="ctrTitle" hasCustomPrompt="1"/>
          </p:nvPr>
        </p:nvSpPr>
        <p:spPr>
          <a:xfrm>
            <a:off x="221393" y="1248229"/>
            <a:ext cx="8112125" cy="2907239"/>
          </a:xfrm>
        </p:spPr>
        <p:txBody>
          <a:bodyPr/>
          <a:lstStyle>
            <a:lvl1pPr marL="0" indent="0" algn="l" defTabSz="914400" rtl="0" eaLnBrk="1" latinLnBrk="0" hangingPunct="1">
              <a:lnSpc>
                <a:spcPct val="85000"/>
              </a:lnSpc>
              <a:spcBef>
                <a:spcPct val="0"/>
              </a:spcBef>
              <a:buClr>
                <a:schemeClr val="tx1"/>
              </a:buClr>
              <a:buFont typeface="Ciscolight" pitchFamily="2" charset="0"/>
              <a:buNone/>
              <a:defRPr lang="en-US" sz="6000" b="0" kern="1200" spc="0" dirty="0">
                <a:gradFill flip="none" rotWithShape="1">
                  <a:gsLst>
                    <a:gs pos="16000">
                      <a:srgbClr val="6B308D">
                        <a:lumMod val="80000"/>
                        <a:lumOff val="20000"/>
                      </a:srgbClr>
                    </a:gs>
                    <a:gs pos="100000">
                      <a:srgbClr val="28A7DF"/>
                    </a:gs>
                  </a:gsLst>
                  <a:lin ang="1800000" scaled="0"/>
                  <a:tileRect/>
                </a:gradFill>
                <a:latin typeface="+mj-lt"/>
                <a:ea typeface="+mj-ea"/>
                <a:cs typeface="Arial" pitchFamily="34" charset="0"/>
              </a:defRPr>
            </a:lvl1pPr>
          </a:lstStyle>
          <a:p>
            <a:r>
              <a:rPr lang="en-US" dirty="0" smtClean="0"/>
              <a:t>Presentation </a:t>
            </a:r>
            <a:br>
              <a:rPr lang="en-US" dirty="0" smtClean="0"/>
            </a:br>
            <a:r>
              <a:rPr lang="en-US" dirty="0" smtClean="0"/>
              <a:t>Title Goes Here</a:t>
            </a:r>
            <a:endParaRPr lang="en-US" dirty="0"/>
          </a:p>
        </p:txBody>
      </p:sp>
      <p:pic>
        <p:nvPicPr>
          <p:cNvPr id="51" name="Picture 4"/>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303053" y="325971"/>
            <a:ext cx="2920207" cy="485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Placeholder 3"/>
          <p:cNvSpPr>
            <a:spLocks noGrp="1"/>
          </p:cNvSpPr>
          <p:nvPr>
            <p:ph type="body" sz="quarter" idx="10" hasCustomPrompt="1"/>
          </p:nvPr>
        </p:nvSpPr>
        <p:spPr>
          <a:xfrm>
            <a:off x="236382" y="4862154"/>
            <a:ext cx="8110728" cy="355482"/>
          </a:xfrm>
        </p:spPr>
        <p:txBody>
          <a:bodyPr wrap="square">
            <a:spAutoFit/>
          </a:bodyPr>
          <a:lstStyle>
            <a:lvl1pPr marL="0" indent="0">
              <a:buFontTx/>
              <a:buNone/>
              <a:defRPr sz="1800">
                <a:solidFill>
                  <a:srgbClr val="493B93"/>
                </a:solidFill>
              </a:defRPr>
            </a:lvl1pPr>
          </a:lstStyle>
          <a:p>
            <a:pPr lvl="0"/>
            <a:r>
              <a:rPr lang="en-US" dirty="0" smtClean="0"/>
              <a:t>Speaker Title</a:t>
            </a:r>
            <a:endParaRPr lang="en-US" dirty="0"/>
          </a:p>
        </p:txBody>
      </p:sp>
      <p:sp>
        <p:nvSpPr>
          <p:cNvPr id="6" name="Text Placeholder 5"/>
          <p:cNvSpPr>
            <a:spLocks noGrp="1"/>
          </p:cNvSpPr>
          <p:nvPr>
            <p:ph type="body" sz="quarter" idx="11" hasCustomPrompt="1"/>
          </p:nvPr>
        </p:nvSpPr>
        <p:spPr>
          <a:xfrm>
            <a:off x="236381" y="5231003"/>
            <a:ext cx="8110728" cy="297004"/>
          </a:xfrm>
        </p:spPr>
        <p:txBody>
          <a:bodyPr wrap="square">
            <a:spAutoFit/>
          </a:bodyPr>
          <a:lstStyle>
            <a:lvl1pPr marL="0" indent="0">
              <a:buFontTx/>
              <a:buNone/>
              <a:defRPr sz="1400">
                <a:solidFill>
                  <a:srgbClr val="493B93"/>
                </a:solidFill>
              </a:defRPr>
            </a:lvl1pPr>
          </a:lstStyle>
          <a:p>
            <a:pPr lvl="0"/>
            <a:r>
              <a:rPr lang="en-US" dirty="0" smtClean="0"/>
              <a:t>Date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3" name="Rectangle 5"/>
          <p:cNvSpPr>
            <a:spLocks noChangeArrowheads="1"/>
          </p:cNvSpPr>
          <p:nvPr userDrawn="1"/>
        </p:nvSpPr>
        <p:spPr bwMode="ltGray">
          <a:xfrm>
            <a:off x="7983399" y="6584512"/>
            <a:ext cx="592251" cy="175257"/>
          </a:xfrm>
          <a:prstGeom prst="rect">
            <a:avLst/>
          </a:prstGeom>
          <a:noFill/>
          <a:ln w="9525">
            <a:noFill/>
            <a:miter lim="800000"/>
            <a:headEnd/>
            <a:tailEnd/>
          </a:ln>
          <a:effectLst/>
        </p:spPr>
        <p:txBody>
          <a:bodyPr wrap="none" lIns="82124" tIns="41061" rIns="82124" bIns="41061" anchor="b">
            <a:spAutoFit/>
          </a:bodyPr>
          <a:lstStyle/>
          <a:p>
            <a:pPr marL="0" algn="r" defTabSz="814388" rtl="0" eaLnBrk="1" latinLnBrk="0" hangingPunct="1">
              <a:lnSpc>
                <a:spcPct val="100000"/>
              </a:lnSpc>
            </a:pPr>
            <a:r>
              <a:rPr lang="en-US" sz="600" kern="1200" dirty="0">
                <a:solidFill>
                  <a:srgbClr val="808080"/>
                </a:solidFill>
                <a:latin typeface="+mj-lt"/>
                <a:ea typeface="+mn-ea"/>
                <a:cs typeface="+mn-cs"/>
              </a:rPr>
              <a:t>Cisco </a:t>
            </a:r>
            <a:r>
              <a:rPr lang="en-US" sz="600" kern="1200" dirty="0" smtClean="0">
                <a:solidFill>
                  <a:srgbClr val="808080"/>
                </a:solidFill>
                <a:latin typeface="+mj-lt"/>
                <a:ea typeface="+mn-ea"/>
                <a:cs typeface="+mn-cs"/>
              </a:rPr>
              <a:t>Public</a:t>
            </a:r>
            <a:endParaRPr lang="en-US" sz="600" kern="1200" dirty="0">
              <a:solidFill>
                <a:srgbClr val="808080"/>
              </a:solidFill>
              <a:latin typeface="+mj-lt"/>
              <a:ea typeface="+mn-ea"/>
              <a:cs typeface="+mn-cs"/>
            </a:endParaRPr>
          </a:p>
        </p:txBody>
      </p:sp>
      <p:sp>
        <p:nvSpPr>
          <p:cNvPr id="5"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808080"/>
                </a:solidFill>
                <a:latin typeface="+mj-lt"/>
              </a:rPr>
              <a:t>© 2013 Cisco and/or its affiliates. All rights reserved.</a:t>
            </a:r>
            <a:endParaRPr lang="en-US" sz="600" dirty="0">
              <a:solidFill>
                <a:srgbClr val="808080"/>
              </a:solidFill>
              <a:latin typeface="+mj-lt"/>
            </a:endParaRPr>
          </a:p>
        </p:txBody>
      </p:sp>
      <p:sp>
        <p:nvSpPr>
          <p:cNvPr id="6"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rgbClr val="808080"/>
                </a:solidFill>
                <a:latin typeface="+mj-lt"/>
              </a:rPr>
              <a:pPr algn="r" defTabSz="814388">
                <a:lnSpc>
                  <a:spcPct val="100000"/>
                </a:lnSpc>
              </a:pPr>
              <a:t>‹#›</a:t>
            </a:fld>
            <a:endParaRPr lang="en-US" sz="600" dirty="0">
              <a:solidFill>
                <a:srgbClr val="808080"/>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Closing Slide_blue">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587" y="-1587"/>
            <a:ext cx="9144000" cy="6858000"/>
          </a:xfrm>
          <a:prstGeom prst="rect">
            <a:avLst/>
          </a:prstGeom>
        </p:spPr>
      </p:pic>
      <p:sp>
        <p:nvSpPr>
          <p:cNvPr id="20" name="Rectangle 19"/>
          <p:cNvSpPr>
            <a:spLocks noChangeArrowheads="1"/>
          </p:cNvSpPr>
          <p:nvPr/>
        </p:nvSpPr>
        <p:spPr bwMode="black">
          <a:xfrm>
            <a:off x="4373702" y="5844550"/>
            <a:ext cx="41443" cy="157016"/>
          </a:xfrm>
          <a:prstGeom prst="rect">
            <a:avLst/>
          </a:prstGeom>
          <a:solidFill>
            <a:schemeClr val="bg1"/>
          </a:solidFill>
          <a:ln w="9525">
            <a:noFill/>
            <a:miter lim="800000"/>
            <a:headEnd/>
            <a:tailEnd/>
          </a:ln>
        </p:spPr>
        <p:txBody>
          <a:bodyPr/>
          <a:lstStyle/>
          <a:p>
            <a:endParaRPr lang="en-US">
              <a:solidFill>
                <a:srgbClr val="0096D6"/>
              </a:solidFill>
              <a:latin typeface="+mj-lt"/>
            </a:endParaRPr>
          </a:p>
        </p:txBody>
      </p:sp>
      <p:sp>
        <p:nvSpPr>
          <p:cNvPr id="21" name="Freeform 20"/>
          <p:cNvSpPr>
            <a:spLocks/>
          </p:cNvSpPr>
          <p:nvPr/>
        </p:nvSpPr>
        <p:spPr bwMode="black">
          <a:xfrm>
            <a:off x="4615130" y="5840202"/>
            <a:ext cx="119991" cy="165712"/>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2" name="Freeform 21"/>
          <p:cNvSpPr>
            <a:spLocks/>
          </p:cNvSpPr>
          <p:nvPr/>
        </p:nvSpPr>
        <p:spPr bwMode="black">
          <a:xfrm>
            <a:off x="4200221" y="5840202"/>
            <a:ext cx="119991" cy="165712"/>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3" name="Freeform 22"/>
          <p:cNvSpPr>
            <a:spLocks noEditPoints="1"/>
          </p:cNvSpPr>
          <p:nvPr userDrawn="1"/>
        </p:nvSpPr>
        <p:spPr bwMode="black">
          <a:xfrm>
            <a:off x="4778491" y="5840202"/>
            <a:ext cx="164807" cy="165712"/>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w="9525">
            <a:noFill/>
            <a:round/>
            <a:headEnd/>
            <a:tailEnd/>
          </a:ln>
        </p:spPr>
        <p:txBody>
          <a:bodyPr/>
          <a:lstStyle/>
          <a:p>
            <a:endParaRPr lang="en-US">
              <a:solidFill>
                <a:srgbClr val="0096D6"/>
              </a:solidFill>
              <a:latin typeface="+mj-lt"/>
            </a:endParaRPr>
          </a:p>
        </p:txBody>
      </p:sp>
      <p:sp>
        <p:nvSpPr>
          <p:cNvPr id="24" name="Freeform 23"/>
          <p:cNvSpPr>
            <a:spLocks/>
          </p:cNvSpPr>
          <p:nvPr/>
        </p:nvSpPr>
        <p:spPr bwMode="black">
          <a:xfrm>
            <a:off x="4468634" y="5840202"/>
            <a:ext cx="107462" cy="165712"/>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5" name="Freeform 24"/>
          <p:cNvSpPr>
            <a:spLocks/>
          </p:cNvSpPr>
          <p:nvPr/>
        </p:nvSpPr>
        <p:spPr bwMode="black">
          <a:xfrm>
            <a:off x="4117817" y="5654198"/>
            <a:ext cx="39033" cy="80682"/>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6" name="Freeform 25"/>
          <p:cNvSpPr>
            <a:spLocks/>
          </p:cNvSpPr>
          <p:nvPr/>
        </p:nvSpPr>
        <p:spPr bwMode="black">
          <a:xfrm>
            <a:off x="4227206" y="5600088"/>
            <a:ext cx="39033" cy="134792"/>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7" name="Freeform 26"/>
          <p:cNvSpPr>
            <a:spLocks/>
          </p:cNvSpPr>
          <p:nvPr/>
        </p:nvSpPr>
        <p:spPr bwMode="black">
          <a:xfrm>
            <a:off x="4334669" y="5525687"/>
            <a:ext cx="39033" cy="248327"/>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8" name="Freeform 27"/>
          <p:cNvSpPr>
            <a:spLocks/>
          </p:cNvSpPr>
          <p:nvPr/>
        </p:nvSpPr>
        <p:spPr bwMode="black">
          <a:xfrm>
            <a:off x="4444058" y="5600088"/>
            <a:ext cx="39033" cy="134792"/>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9" name="Freeform 28"/>
          <p:cNvSpPr>
            <a:spLocks/>
          </p:cNvSpPr>
          <p:nvPr/>
        </p:nvSpPr>
        <p:spPr bwMode="black">
          <a:xfrm>
            <a:off x="4551038" y="5654198"/>
            <a:ext cx="41443" cy="80682"/>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30" name="Freeform 29"/>
          <p:cNvSpPr>
            <a:spLocks/>
          </p:cNvSpPr>
          <p:nvPr/>
        </p:nvSpPr>
        <p:spPr bwMode="black">
          <a:xfrm>
            <a:off x="4660428" y="5600088"/>
            <a:ext cx="39515" cy="134792"/>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31" name="Freeform 30"/>
          <p:cNvSpPr>
            <a:spLocks/>
          </p:cNvSpPr>
          <p:nvPr/>
        </p:nvSpPr>
        <p:spPr bwMode="black">
          <a:xfrm>
            <a:off x="4769818" y="5525687"/>
            <a:ext cx="39515" cy="248327"/>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32" name="Freeform 31"/>
          <p:cNvSpPr>
            <a:spLocks/>
          </p:cNvSpPr>
          <p:nvPr/>
        </p:nvSpPr>
        <p:spPr bwMode="black">
          <a:xfrm>
            <a:off x="4877279" y="5600088"/>
            <a:ext cx="39515" cy="134792"/>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33" name="Freeform 32"/>
          <p:cNvSpPr>
            <a:spLocks/>
          </p:cNvSpPr>
          <p:nvPr/>
        </p:nvSpPr>
        <p:spPr bwMode="black">
          <a:xfrm>
            <a:off x="4986669" y="5654198"/>
            <a:ext cx="39515" cy="80682"/>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w="9525">
            <a:noFill/>
            <a:round/>
            <a:headEnd/>
            <a:tailEnd/>
          </a:ln>
        </p:spPr>
        <p:txBody>
          <a:bodyPr/>
          <a:lstStyle/>
          <a:p>
            <a:endParaRPr lang="en-US">
              <a:solidFill>
                <a:srgbClr val="0096D6"/>
              </a:solidFill>
              <a:latin typeface="+mj-l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700"/>
                                        <p:tgtEl>
                                          <p:spTgt spid="25"/>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700"/>
                                        <p:tgtEl>
                                          <p:spTgt spid="27"/>
                                        </p:tgtEl>
                                      </p:cBhvr>
                                    </p:animEffect>
                                  </p:childTnLst>
                                </p:cTn>
                              </p:par>
                              <p:par>
                                <p:cTn id="11" presetID="10" presetClass="entr" presetSubtype="0" fill="hold" grpId="1"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700"/>
                                        <p:tgtEl>
                                          <p:spTgt spid="29"/>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700"/>
                                        <p:tgtEl>
                                          <p:spTgt spid="31"/>
                                        </p:tgtEl>
                                      </p:cBhvr>
                                    </p:animEffect>
                                  </p:childTnLst>
                                </p:cTn>
                              </p:par>
                              <p:par>
                                <p:cTn id="17" presetID="10" presetClass="entr" presetSubtype="0" fill="hold" grpId="1"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700"/>
                                        <p:tgtEl>
                                          <p:spTgt spid="33"/>
                                        </p:tgtEl>
                                      </p:cBhvr>
                                    </p:animEffect>
                                  </p:childTnLst>
                                </p:cTn>
                              </p:par>
                              <p:par>
                                <p:cTn id="20" presetID="10" presetClass="entr" presetSubtype="0" fill="hold" grpId="1"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700"/>
                                        <p:tgtEl>
                                          <p:spTgt spid="26"/>
                                        </p:tgtEl>
                                      </p:cBhvr>
                                    </p:animEffect>
                                  </p:childTnLst>
                                </p:cTn>
                              </p:par>
                              <p:par>
                                <p:cTn id="23" presetID="10" presetClass="entr" presetSubtype="0" fill="hold" grpId="1"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700"/>
                                        <p:tgtEl>
                                          <p:spTgt spid="28"/>
                                        </p:tgtEl>
                                      </p:cBhvr>
                                    </p:animEffect>
                                  </p:childTnLst>
                                </p:cTn>
                              </p:par>
                              <p:par>
                                <p:cTn id="26" presetID="10" presetClass="entr" presetSubtype="0" fill="hold" grpId="1" nodeType="with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700"/>
                                        <p:tgtEl>
                                          <p:spTgt spid="30"/>
                                        </p:tgtEl>
                                      </p:cBhvr>
                                    </p:animEffect>
                                  </p:childTnLst>
                                </p:cTn>
                              </p:par>
                              <p:par>
                                <p:cTn id="29" presetID="10" presetClass="entr" presetSubtype="0" fill="hold" grpId="1" nodeType="with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700"/>
                                        <p:tgtEl>
                                          <p:spTgt spid="32"/>
                                        </p:tgtEl>
                                      </p:cBhvr>
                                    </p:animEffect>
                                  </p:childTnLst>
                                </p:cTn>
                              </p:par>
                              <p:par>
                                <p:cTn id="32" presetID="42" presetClass="path" presetSubtype="0" accel="50000" decel="50000" fill="hold" grpId="0" nodeType="withEffect">
                                  <p:stCondLst>
                                    <p:cond delay="0"/>
                                  </p:stCondLst>
                                  <p:childTnLst>
                                    <p:animMotion origin="layout" path="M -5.55556E-7 -1.91391E-6 L -5.55556E-7 0.02314 " pathEditMode="relative" rAng="0" ptsTypes="AA">
                                      <p:cBhvr>
                                        <p:cTn id="33" dur="700" spd="-100000" fill="hold"/>
                                        <p:tgtEl>
                                          <p:spTgt spid="25"/>
                                        </p:tgtEl>
                                        <p:attrNameLst>
                                          <p:attrName>ppt_x</p:attrName>
                                          <p:attrName>ppt_y</p:attrName>
                                        </p:attrNameLst>
                                      </p:cBhvr>
                                      <p:rCtr x="0" y="12"/>
                                    </p:animMotion>
                                  </p:childTnLst>
                                </p:cTn>
                              </p:par>
                              <p:par>
                                <p:cTn id="34" presetID="42" presetClass="path" presetSubtype="0" accel="50000" decel="50000" fill="hold" grpId="0" nodeType="withEffect">
                                  <p:stCondLst>
                                    <p:cond delay="0"/>
                                  </p:stCondLst>
                                  <p:childTnLst>
                                    <p:animMotion origin="layout" path="M 4.72222E-6 -1.93242E-6 L 4.72222E-6 0.02962 " pathEditMode="relative" rAng="0" ptsTypes="AA">
                                      <p:cBhvr>
                                        <p:cTn id="35" dur="700" spd="-100000" fill="hold"/>
                                        <p:tgtEl>
                                          <p:spTgt spid="27"/>
                                        </p:tgtEl>
                                        <p:attrNameLst>
                                          <p:attrName>ppt_x</p:attrName>
                                          <p:attrName>ppt_y</p:attrName>
                                        </p:attrNameLst>
                                      </p:cBhvr>
                                      <p:rCtr x="0" y="15"/>
                                    </p:animMotion>
                                  </p:childTnLst>
                                </p:cTn>
                              </p:par>
                              <p:par>
                                <p:cTn id="36" presetID="42" presetClass="path" presetSubtype="0" accel="50000" decel="50000" fill="hold" grpId="0" nodeType="withEffect">
                                  <p:stCondLst>
                                    <p:cond delay="0"/>
                                  </p:stCondLst>
                                  <p:childTnLst>
                                    <p:animMotion origin="layout" path="M 0 -1.91391E-6 L 0 0.02314 " pathEditMode="relative" rAng="0" ptsTypes="AA">
                                      <p:cBhvr>
                                        <p:cTn id="37" dur="700" spd="-100000" fill="hold"/>
                                        <p:tgtEl>
                                          <p:spTgt spid="29"/>
                                        </p:tgtEl>
                                        <p:attrNameLst>
                                          <p:attrName>ppt_x</p:attrName>
                                          <p:attrName>ppt_y</p:attrName>
                                        </p:attrNameLst>
                                      </p:cBhvr>
                                      <p:rCtr x="0" y="12"/>
                                    </p:animMotion>
                                  </p:childTnLst>
                                </p:cTn>
                              </p:par>
                              <p:par>
                                <p:cTn id="38" presetID="42" presetClass="path" presetSubtype="0" accel="50000" decel="50000" fill="hold" grpId="0" nodeType="withEffect">
                                  <p:stCondLst>
                                    <p:cond delay="0"/>
                                  </p:stCondLst>
                                  <p:childTnLst>
                                    <p:animMotion origin="layout" path="M -4.72222E-6 -1.93242E-6 L -4.72222E-6 0.02962 " pathEditMode="relative" rAng="0" ptsTypes="AA">
                                      <p:cBhvr>
                                        <p:cTn id="39" dur="700" spd="-100000" fill="hold"/>
                                        <p:tgtEl>
                                          <p:spTgt spid="31"/>
                                        </p:tgtEl>
                                        <p:attrNameLst>
                                          <p:attrName>ppt_x</p:attrName>
                                          <p:attrName>ppt_y</p:attrName>
                                        </p:attrNameLst>
                                      </p:cBhvr>
                                      <p:rCtr x="0" y="15"/>
                                    </p:animMotion>
                                  </p:childTnLst>
                                </p:cTn>
                              </p:par>
                              <p:par>
                                <p:cTn id="40" presetID="42" presetClass="path" presetSubtype="0" accel="50000" decel="50000" fill="hold" grpId="0" nodeType="withEffect">
                                  <p:stCondLst>
                                    <p:cond delay="0"/>
                                  </p:stCondLst>
                                  <p:childTnLst>
                                    <p:animMotion origin="layout" path="M 4.16667E-6 -1.91391E-6 L 4.16667E-6 0.02314 " pathEditMode="relative" rAng="0" ptsTypes="AA">
                                      <p:cBhvr>
                                        <p:cTn id="41" dur="700" spd="-100000" fill="hold"/>
                                        <p:tgtEl>
                                          <p:spTgt spid="33"/>
                                        </p:tgtEl>
                                        <p:attrNameLst>
                                          <p:attrName>ppt_x</p:attrName>
                                          <p:attrName>ppt_y</p:attrName>
                                        </p:attrNameLst>
                                      </p:cBhvr>
                                      <p:rCtr x="0" y="12"/>
                                    </p:animMotion>
                                  </p:childTnLst>
                                </p:cTn>
                              </p:par>
                              <p:par>
                                <p:cTn id="42" presetID="64" presetClass="path" presetSubtype="0" accel="50000" decel="50000" fill="hold" grpId="0" nodeType="withEffect">
                                  <p:stCondLst>
                                    <p:cond delay="0"/>
                                  </p:stCondLst>
                                  <p:childTnLst>
                                    <p:animMotion origin="layout" path="M 2.77778E-7 2.36056E-6 L 2.77778E-7 -0.02338 " pathEditMode="relative" rAng="0" ptsTypes="AA">
                                      <p:cBhvr>
                                        <p:cTn id="43" dur="700" spd="-100000" fill="hold"/>
                                        <p:tgtEl>
                                          <p:spTgt spid="26"/>
                                        </p:tgtEl>
                                        <p:attrNameLst>
                                          <p:attrName>ppt_x</p:attrName>
                                          <p:attrName>ppt_y</p:attrName>
                                        </p:attrNameLst>
                                      </p:cBhvr>
                                      <p:rCtr x="0" y="-12"/>
                                    </p:animMotion>
                                  </p:childTnLst>
                                </p:cTn>
                              </p:par>
                              <p:par>
                                <p:cTn id="44" presetID="64" presetClass="path" presetSubtype="0" accel="50000" decel="50000" fill="hold" grpId="0" nodeType="withEffect">
                                  <p:stCondLst>
                                    <p:cond delay="0"/>
                                  </p:stCondLst>
                                  <p:childTnLst>
                                    <p:animMotion origin="layout" path="M -8.33333E-7 2.36056E-6 L -8.33333E-7 -0.02338 " pathEditMode="relative" rAng="0" ptsTypes="AA">
                                      <p:cBhvr>
                                        <p:cTn id="45" dur="700" spd="-100000" fill="hold"/>
                                        <p:tgtEl>
                                          <p:spTgt spid="28"/>
                                        </p:tgtEl>
                                        <p:attrNameLst>
                                          <p:attrName>ppt_x</p:attrName>
                                          <p:attrName>ppt_y</p:attrName>
                                        </p:attrNameLst>
                                      </p:cBhvr>
                                      <p:rCtr x="0" y="-12"/>
                                    </p:animMotion>
                                  </p:childTnLst>
                                </p:cTn>
                              </p:par>
                              <p:par>
                                <p:cTn id="46" presetID="64" presetClass="path" presetSubtype="0" accel="50000" decel="50000" fill="hold" grpId="0" nodeType="withEffect">
                                  <p:stCondLst>
                                    <p:cond delay="0"/>
                                  </p:stCondLst>
                                  <p:childTnLst>
                                    <p:animMotion origin="layout" path="M 4.44444E-6 2.36056E-6 L 4.44444E-6 -0.02338 " pathEditMode="relative" rAng="0" ptsTypes="AA">
                                      <p:cBhvr>
                                        <p:cTn id="47" dur="700" spd="-100000" fill="hold"/>
                                        <p:tgtEl>
                                          <p:spTgt spid="30"/>
                                        </p:tgtEl>
                                        <p:attrNameLst>
                                          <p:attrName>ppt_x</p:attrName>
                                          <p:attrName>ppt_y</p:attrName>
                                        </p:attrNameLst>
                                      </p:cBhvr>
                                      <p:rCtr x="0" y="-12"/>
                                    </p:animMotion>
                                  </p:childTnLst>
                                </p:cTn>
                              </p:par>
                              <p:par>
                                <p:cTn id="48" presetID="64" presetClass="path" presetSubtype="0" accel="50000" decel="50000" fill="hold" grpId="0" nodeType="withEffect">
                                  <p:stCondLst>
                                    <p:cond delay="0"/>
                                  </p:stCondLst>
                                  <p:childTnLst>
                                    <p:animMotion origin="layout" path="M 3.33333E-6 2.36056E-6 L 3.33333E-6 -0.02338 " pathEditMode="relative" rAng="0" ptsTypes="AA">
                                      <p:cBhvr>
                                        <p:cTn id="49" dur="700" spd="-100000" fill="hold"/>
                                        <p:tgtEl>
                                          <p:spTgt spid="32"/>
                                        </p:tgtEl>
                                        <p:attrNameLst>
                                          <p:attrName>ppt_x</p:attrName>
                                          <p:attrName>ppt_y</p:attrName>
                                        </p:attrNameLst>
                                      </p:cBhvr>
                                      <p:rCtr x="0" y="-12"/>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700"/>
                                        <p:tgtEl>
                                          <p:spTgt spid="22"/>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700"/>
                                        <p:tgtEl>
                                          <p:spTgt spid="20"/>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24"/>
                                        </p:tgtEl>
                                        <p:attrNameLst>
                                          <p:attrName>style.visibility</p:attrName>
                                        </p:attrNameLst>
                                      </p:cBhvr>
                                      <p:to>
                                        <p:strVal val="visible"/>
                                      </p:to>
                                    </p:set>
                                    <p:animEffect transition="in" filter="fade">
                                      <p:cBhvr>
                                        <p:cTn id="59" dur="700"/>
                                        <p:tgtEl>
                                          <p:spTgt spid="24"/>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21"/>
                                        </p:tgtEl>
                                        <p:attrNameLst>
                                          <p:attrName>style.visibility</p:attrName>
                                        </p:attrNameLst>
                                      </p:cBhvr>
                                      <p:to>
                                        <p:strVal val="visible"/>
                                      </p:to>
                                    </p:set>
                                    <p:animEffect transition="in" filter="fade">
                                      <p:cBhvr>
                                        <p:cTn id="62" dur="700"/>
                                        <p:tgtEl>
                                          <p:spTgt spid="21"/>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23"/>
                                        </p:tgtEl>
                                        <p:attrNameLst>
                                          <p:attrName>style.visibility</p:attrName>
                                        </p:attrNameLst>
                                      </p:cBhvr>
                                      <p:to>
                                        <p:strVal val="visible"/>
                                      </p:to>
                                    </p:set>
                                    <p:animEffect transition="in" filter="fade">
                                      <p:cBhvr>
                                        <p:cTn id="65" dur="7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4" grpId="0"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Closing Slide-blue thank you">
    <p:spTree>
      <p:nvGrpSpPr>
        <p:cNvPr id="1" name=""/>
        <p:cNvGrpSpPr/>
        <p:nvPr/>
      </p:nvGrpSpPr>
      <p:grpSpPr>
        <a:xfrm>
          <a:off x="0" y="0"/>
          <a:ext cx="0" cy="0"/>
          <a:chOff x="0" y="0"/>
          <a:chExt cx="0" cy="0"/>
        </a:xfrm>
      </p:grpSpPr>
      <p:pic>
        <p:nvPicPr>
          <p:cNvPr id="35" name="Picture 3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587" y="-1587"/>
            <a:ext cx="9144000" cy="6858000"/>
          </a:xfrm>
          <a:prstGeom prst="rect">
            <a:avLst/>
          </a:prstGeom>
        </p:spPr>
      </p:pic>
      <p:sp>
        <p:nvSpPr>
          <p:cNvPr id="34" name="TextBox 33"/>
          <p:cNvSpPr txBox="1"/>
          <p:nvPr userDrawn="1"/>
        </p:nvSpPr>
        <p:spPr>
          <a:xfrm>
            <a:off x="644691" y="3060488"/>
            <a:ext cx="2437270" cy="646331"/>
          </a:xfrm>
          <a:prstGeom prst="rect">
            <a:avLst/>
          </a:prstGeom>
          <a:noFill/>
        </p:spPr>
        <p:txBody>
          <a:bodyPr wrap="none" rtlCol="0">
            <a:spAutoFit/>
          </a:bodyPr>
          <a:lstStyle/>
          <a:p>
            <a:r>
              <a:rPr lang="en-US" sz="3600" dirty="0" smtClean="0">
                <a:solidFill>
                  <a:srgbClr val="FFFFFF"/>
                </a:solidFill>
                <a:latin typeface="+mj-lt"/>
              </a:rPr>
              <a:t>Thank you.</a:t>
            </a:r>
            <a:endParaRPr lang="en-US" sz="3600" dirty="0">
              <a:solidFill>
                <a:srgbClr val="FFFFFF"/>
              </a:solidFill>
              <a:latin typeface="+mj-lt"/>
            </a:endParaRPr>
          </a:p>
        </p:txBody>
      </p:sp>
      <p:pic>
        <p:nvPicPr>
          <p:cNvPr id="18" name="Picture 2"/>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669746" y="3078070"/>
            <a:ext cx="3669899" cy="610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4"/>
                                        </p:tgtEl>
                                        <p:attrNameLst>
                                          <p:attrName>style.visibility</p:attrName>
                                        </p:attrNameLst>
                                      </p:cBhvr>
                                      <p:to>
                                        <p:strVal val="visible"/>
                                      </p:to>
                                    </p:set>
                                    <p:animEffect transition="in" filter="fade">
                                      <p:cBhvr>
                                        <p:cTn id="7" dur="1000"/>
                                        <p:tgtEl>
                                          <p:spTgt spid="34"/>
                                        </p:tgtEl>
                                      </p:cBhvr>
                                    </p:animEffect>
                                  </p:childTnLst>
                                </p:cTn>
                              </p:par>
                              <p:par>
                                <p:cTn id="8" presetID="10" presetClass="entr" presetSubtype="0" fill="hold" nodeType="withEffect">
                                  <p:stCondLst>
                                    <p:cond delay="75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Closing Slide-red">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4" name="Rectangle 3"/>
          <p:cNvSpPr>
            <a:spLocks noChangeArrowheads="1"/>
          </p:cNvSpPr>
          <p:nvPr/>
        </p:nvSpPr>
        <p:spPr bwMode="black">
          <a:xfrm>
            <a:off x="4373702" y="5844550"/>
            <a:ext cx="41443" cy="157016"/>
          </a:xfrm>
          <a:prstGeom prst="rect">
            <a:avLst/>
          </a:prstGeom>
          <a:solidFill>
            <a:schemeClr val="bg1"/>
          </a:solidFill>
          <a:ln w="9525">
            <a:noFill/>
            <a:miter lim="800000"/>
            <a:headEnd/>
            <a:tailEnd/>
          </a:ln>
        </p:spPr>
        <p:txBody>
          <a:bodyPr/>
          <a:lstStyle/>
          <a:p>
            <a:endParaRPr lang="en-US">
              <a:solidFill>
                <a:srgbClr val="0096D6"/>
              </a:solidFill>
              <a:latin typeface="+mj-lt"/>
            </a:endParaRPr>
          </a:p>
        </p:txBody>
      </p:sp>
      <p:sp>
        <p:nvSpPr>
          <p:cNvPr id="5" name="Freeform 4"/>
          <p:cNvSpPr>
            <a:spLocks/>
          </p:cNvSpPr>
          <p:nvPr/>
        </p:nvSpPr>
        <p:spPr bwMode="black">
          <a:xfrm>
            <a:off x="4615130" y="5840202"/>
            <a:ext cx="119991" cy="165712"/>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6" name="Freeform 5"/>
          <p:cNvSpPr>
            <a:spLocks/>
          </p:cNvSpPr>
          <p:nvPr/>
        </p:nvSpPr>
        <p:spPr bwMode="black">
          <a:xfrm>
            <a:off x="4200221" y="5840202"/>
            <a:ext cx="119991" cy="165712"/>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7" name="Freeform 6"/>
          <p:cNvSpPr>
            <a:spLocks noEditPoints="1"/>
          </p:cNvSpPr>
          <p:nvPr userDrawn="1"/>
        </p:nvSpPr>
        <p:spPr bwMode="black">
          <a:xfrm>
            <a:off x="4778491" y="5840202"/>
            <a:ext cx="164807" cy="165712"/>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w="9525">
            <a:noFill/>
            <a:round/>
            <a:headEnd/>
            <a:tailEnd/>
          </a:ln>
        </p:spPr>
        <p:txBody>
          <a:bodyPr/>
          <a:lstStyle/>
          <a:p>
            <a:endParaRPr lang="en-US">
              <a:solidFill>
                <a:srgbClr val="0096D6"/>
              </a:solidFill>
              <a:latin typeface="+mj-lt"/>
            </a:endParaRPr>
          </a:p>
        </p:txBody>
      </p:sp>
      <p:sp>
        <p:nvSpPr>
          <p:cNvPr id="8" name="Freeform 7"/>
          <p:cNvSpPr>
            <a:spLocks/>
          </p:cNvSpPr>
          <p:nvPr/>
        </p:nvSpPr>
        <p:spPr bwMode="black">
          <a:xfrm>
            <a:off x="4468634" y="5840202"/>
            <a:ext cx="107462" cy="165712"/>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9" name="Freeform 8"/>
          <p:cNvSpPr>
            <a:spLocks/>
          </p:cNvSpPr>
          <p:nvPr/>
        </p:nvSpPr>
        <p:spPr bwMode="black">
          <a:xfrm>
            <a:off x="4117817" y="5654198"/>
            <a:ext cx="39033" cy="80682"/>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0" name="Freeform 9"/>
          <p:cNvSpPr>
            <a:spLocks/>
          </p:cNvSpPr>
          <p:nvPr/>
        </p:nvSpPr>
        <p:spPr bwMode="black">
          <a:xfrm>
            <a:off x="4227206" y="5600088"/>
            <a:ext cx="39033" cy="134792"/>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1" name="Freeform 10"/>
          <p:cNvSpPr>
            <a:spLocks/>
          </p:cNvSpPr>
          <p:nvPr/>
        </p:nvSpPr>
        <p:spPr bwMode="black">
          <a:xfrm>
            <a:off x="4334669" y="5525687"/>
            <a:ext cx="39033" cy="248327"/>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2" name="Freeform 11"/>
          <p:cNvSpPr>
            <a:spLocks/>
          </p:cNvSpPr>
          <p:nvPr/>
        </p:nvSpPr>
        <p:spPr bwMode="black">
          <a:xfrm>
            <a:off x="4444058" y="5600088"/>
            <a:ext cx="39033" cy="134792"/>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4" name="Freeform 13"/>
          <p:cNvSpPr>
            <a:spLocks/>
          </p:cNvSpPr>
          <p:nvPr/>
        </p:nvSpPr>
        <p:spPr bwMode="black">
          <a:xfrm>
            <a:off x="4551038" y="5654198"/>
            <a:ext cx="41443" cy="80682"/>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5" name="Freeform 14"/>
          <p:cNvSpPr>
            <a:spLocks/>
          </p:cNvSpPr>
          <p:nvPr/>
        </p:nvSpPr>
        <p:spPr bwMode="black">
          <a:xfrm>
            <a:off x="4660428" y="5600088"/>
            <a:ext cx="39515" cy="134792"/>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6" name="Freeform 15"/>
          <p:cNvSpPr>
            <a:spLocks/>
          </p:cNvSpPr>
          <p:nvPr/>
        </p:nvSpPr>
        <p:spPr bwMode="black">
          <a:xfrm>
            <a:off x="4769818" y="5525687"/>
            <a:ext cx="39515" cy="248327"/>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7" name="Freeform 16"/>
          <p:cNvSpPr>
            <a:spLocks/>
          </p:cNvSpPr>
          <p:nvPr/>
        </p:nvSpPr>
        <p:spPr bwMode="black">
          <a:xfrm>
            <a:off x="4877279" y="5600088"/>
            <a:ext cx="39515" cy="134792"/>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8" name="Freeform 17"/>
          <p:cNvSpPr>
            <a:spLocks/>
          </p:cNvSpPr>
          <p:nvPr/>
        </p:nvSpPr>
        <p:spPr bwMode="black">
          <a:xfrm>
            <a:off x="4986669" y="5654198"/>
            <a:ext cx="39515" cy="80682"/>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w="9525">
            <a:noFill/>
            <a:round/>
            <a:headEnd/>
            <a:tailEnd/>
          </a:ln>
        </p:spPr>
        <p:txBody>
          <a:bodyPr/>
          <a:lstStyle/>
          <a:p>
            <a:endParaRPr lang="en-US">
              <a:solidFill>
                <a:srgbClr val="0096D6"/>
              </a:solidFill>
              <a:latin typeface="+mj-l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700"/>
                                        <p:tgtEl>
                                          <p:spTgt spid="9"/>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700"/>
                                        <p:tgtEl>
                                          <p:spTgt spid="11"/>
                                        </p:tgtEl>
                                      </p:cBhvr>
                                    </p:animEffect>
                                  </p:childTnLst>
                                </p:cTn>
                              </p:par>
                              <p:par>
                                <p:cTn id="11" presetID="10" presetClass="entr" presetSubtype="0" fill="hold" grpId="1"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700"/>
                                        <p:tgtEl>
                                          <p:spTgt spid="14"/>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700"/>
                                        <p:tgtEl>
                                          <p:spTgt spid="16"/>
                                        </p:tgtEl>
                                      </p:cBhvr>
                                    </p:animEffect>
                                  </p:childTnLst>
                                </p:cTn>
                              </p:par>
                              <p:par>
                                <p:cTn id="17" presetID="10" presetClass="entr" presetSubtype="0" fill="hold" grpId="1"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700"/>
                                        <p:tgtEl>
                                          <p:spTgt spid="18"/>
                                        </p:tgtEl>
                                      </p:cBhvr>
                                    </p:animEffect>
                                  </p:childTnLst>
                                </p:cTn>
                              </p:par>
                              <p:par>
                                <p:cTn id="20" presetID="10" presetClass="entr" presetSubtype="0" fill="hold" grpId="1"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700"/>
                                        <p:tgtEl>
                                          <p:spTgt spid="10"/>
                                        </p:tgtEl>
                                      </p:cBhvr>
                                    </p:animEffect>
                                  </p:childTnLst>
                                </p:cTn>
                              </p:par>
                              <p:par>
                                <p:cTn id="23" presetID="10" presetClass="entr" presetSubtype="0" fill="hold" grpId="1"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700"/>
                                        <p:tgtEl>
                                          <p:spTgt spid="12"/>
                                        </p:tgtEl>
                                      </p:cBhvr>
                                    </p:animEffect>
                                  </p:childTnLst>
                                </p:cTn>
                              </p:par>
                              <p:par>
                                <p:cTn id="26" presetID="10" presetClass="entr" presetSubtype="0" fill="hold" grpId="1"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700"/>
                                        <p:tgtEl>
                                          <p:spTgt spid="15"/>
                                        </p:tgtEl>
                                      </p:cBhvr>
                                    </p:animEffect>
                                  </p:childTnLst>
                                </p:cTn>
                              </p:par>
                              <p:par>
                                <p:cTn id="29" presetID="10" presetClass="entr" presetSubtype="0" fill="hold" grpId="1"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700"/>
                                        <p:tgtEl>
                                          <p:spTgt spid="17"/>
                                        </p:tgtEl>
                                      </p:cBhvr>
                                    </p:animEffect>
                                  </p:childTnLst>
                                </p:cTn>
                              </p:par>
                              <p:par>
                                <p:cTn id="32" presetID="42" presetClass="path" presetSubtype="0" accel="50000" decel="50000" fill="hold" grpId="0" nodeType="withEffect">
                                  <p:stCondLst>
                                    <p:cond delay="0"/>
                                  </p:stCondLst>
                                  <p:childTnLst>
                                    <p:animMotion origin="layout" path="M -5.55556E-7 -1.91391E-6 L -5.55556E-7 0.02314 " pathEditMode="relative" rAng="0" ptsTypes="AA">
                                      <p:cBhvr>
                                        <p:cTn id="33" dur="700" spd="-100000" fill="hold"/>
                                        <p:tgtEl>
                                          <p:spTgt spid="9"/>
                                        </p:tgtEl>
                                        <p:attrNameLst>
                                          <p:attrName>ppt_x</p:attrName>
                                          <p:attrName>ppt_y</p:attrName>
                                        </p:attrNameLst>
                                      </p:cBhvr>
                                      <p:rCtr x="0" y="12"/>
                                    </p:animMotion>
                                  </p:childTnLst>
                                </p:cTn>
                              </p:par>
                              <p:par>
                                <p:cTn id="34" presetID="42" presetClass="path" presetSubtype="0" accel="50000" decel="50000" fill="hold" grpId="0" nodeType="withEffect">
                                  <p:stCondLst>
                                    <p:cond delay="0"/>
                                  </p:stCondLst>
                                  <p:childTnLst>
                                    <p:animMotion origin="layout" path="M 4.72222E-6 -1.93242E-6 L 4.72222E-6 0.02962 " pathEditMode="relative" rAng="0" ptsTypes="AA">
                                      <p:cBhvr>
                                        <p:cTn id="35" dur="700" spd="-100000" fill="hold"/>
                                        <p:tgtEl>
                                          <p:spTgt spid="11"/>
                                        </p:tgtEl>
                                        <p:attrNameLst>
                                          <p:attrName>ppt_x</p:attrName>
                                          <p:attrName>ppt_y</p:attrName>
                                        </p:attrNameLst>
                                      </p:cBhvr>
                                      <p:rCtr x="0" y="15"/>
                                    </p:animMotion>
                                  </p:childTnLst>
                                </p:cTn>
                              </p:par>
                              <p:par>
                                <p:cTn id="36" presetID="42" presetClass="path" presetSubtype="0" accel="50000" decel="50000" fill="hold" grpId="0" nodeType="withEffect">
                                  <p:stCondLst>
                                    <p:cond delay="0"/>
                                  </p:stCondLst>
                                  <p:childTnLst>
                                    <p:animMotion origin="layout" path="M 0 -1.91391E-6 L 0 0.02314 " pathEditMode="relative" rAng="0" ptsTypes="AA">
                                      <p:cBhvr>
                                        <p:cTn id="37" dur="700" spd="-100000" fill="hold"/>
                                        <p:tgtEl>
                                          <p:spTgt spid="14"/>
                                        </p:tgtEl>
                                        <p:attrNameLst>
                                          <p:attrName>ppt_x</p:attrName>
                                          <p:attrName>ppt_y</p:attrName>
                                        </p:attrNameLst>
                                      </p:cBhvr>
                                      <p:rCtr x="0" y="12"/>
                                    </p:animMotion>
                                  </p:childTnLst>
                                </p:cTn>
                              </p:par>
                              <p:par>
                                <p:cTn id="38" presetID="42" presetClass="path" presetSubtype="0" accel="50000" decel="50000" fill="hold" grpId="0" nodeType="withEffect">
                                  <p:stCondLst>
                                    <p:cond delay="0"/>
                                  </p:stCondLst>
                                  <p:childTnLst>
                                    <p:animMotion origin="layout" path="M -4.72222E-6 -1.93242E-6 L -4.72222E-6 0.02962 " pathEditMode="relative" rAng="0" ptsTypes="AA">
                                      <p:cBhvr>
                                        <p:cTn id="39" dur="700" spd="-100000" fill="hold"/>
                                        <p:tgtEl>
                                          <p:spTgt spid="16"/>
                                        </p:tgtEl>
                                        <p:attrNameLst>
                                          <p:attrName>ppt_x</p:attrName>
                                          <p:attrName>ppt_y</p:attrName>
                                        </p:attrNameLst>
                                      </p:cBhvr>
                                      <p:rCtr x="0" y="15"/>
                                    </p:animMotion>
                                  </p:childTnLst>
                                </p:cTn>
                              </p:par>
                              <p:par>
                                <p:cTn id="40" presetID="42" presetClass="path" presetSubtype="0" accel="50000" decel="50000" fill="hold" grpId="0" nodeType="withEffect">
                                  <p:stCondLst>
                                    <p:cond delay="0"/>
                                  </p:stCondLst>
                                  <p:childTnLst>
                                    <p:animMotion origin="layout" path="M 4.16667E-6 -1.91391E-6 L 4.16667E-6 0.02314 " pathEditMode="relative" rAng="0" ptsTypes="AA">
                                      <p:cBhvr>
                                        <p:cTn id="41" dur="700" spd="-100000" fill="hold"/>
                                        <p:tgtEl>
                                          <p:spTgt spid="18"/>
                                        </p:tgtEl>
                                        <p:attrNameLst>
                                          <p:attrName>ppt_x</p:attrName>
                                          <p:attrName>ppt_y</p:attrName>
                                        </p:attrNameLst>
                                      </p:cBhvr>
                                      <p:rCtr x="0" y="12"/>
                                    </p:animMotion>
                                  </p:childTnLst>
                                </p:cTn>
                              </p:par>
                              <p:par>
                                <p:cTn id="42" presetID="64" presetClass="path" presetSubtype="0" accel="50000" decel="50000" fill="hold" grpId="0" nodeType="withEffect">
                                  <p:stCondLst>
                                    <p:cond delay="0"/>
                                  </p:stCondLst>
                                  <p:childTnLst>
                                    <p:animMotion origin="layout" path="M 2.77778E-7 2.36056E-6 L 2.77778E-7 -0.02338 " pathEditMode="relative" rAng="0" ptsTypes="AA">
                                      <p:cBhvr>
                                        <p:cTn id="43" dur="700" spd="-100000" fill="hold"/>
                                        <p:tgtEl>
                                          <p:spTgt spid="10"/>
                                        </p:tgtEl>
                                        <p:attrNameLst>
                                          <p:attrName>ppt_x</p:attrName>
                                          <p:attrName>ppt_y</p:attrName>
                                        </p:attrNameLst>
                                      </p:cBhvr>
                                      <p:rCtr x="0" y="-12"/>
                                    </p:animMotion>
                                  </p:childTnLst>
                                </p:cTn>
                              </p:par>
                              <p:par>
                                <p:cTn id="44" presetID="64" presetClass="path" presetSubtype="0" accel="50000" decel="50000" fill="hold" grpId="0" nodeType="withEffect">
                                  <p:stCondLst>
                                    <p:cond delay="0"/>
                                  </p:stCondLst>
                                  <p:childTnLst>
                                    <p:animMotion origin="layout" path="M -8.33333E-7 2.36056E-6 L -8.33333E-7 -0.02338 " pathEditMode="relative" rAng="0" ptsTypes="AA">
                                      <p:cBhvr>
                                        <p:cTn id="45" dur="700" spd="-100000" fill="hold"/>
                                        <p:tgtEl>
                                          <p:spTgt spid="12"/>
                                        </p:tgtEl>
                                        <p:attrNameLst>
                                          <p:attrName>ppt_x</p:attrName>
                                          <p:attrName>ppt_y</p:attrName>
                                        </p:attrNameLst>
                                      </p:cBhvr>
                                      <p:rCtr x="0" y="-12"/>
                                    </p:animMotion>
                                  </p:childTnLst>
                                </p:cTn>
                              </p:par>
                              <p:par>
                                <p:cTn id="46" presetID="64" presetClass="path" presetSubtype="0" accel="50000" decel="50000" fill="hold" grpId="0" nodeType="withEffect">
                                  <p:stCondLst>
                                    <p:cond delay="0"/>
                                  </p:stCondLst>
                                  <p:childTnLst>
                                    <p:animMotion origin="layout" path="M 4.44444E-6 2.36056E-6 L 4.44444E-6 -0.02338 " pathEditMode="relative" rAng="0" ptsTypes="AA">
                                      <p:cBhvr>
                                        <p:cTn id="47" dur="700" spd="-100000" fill="hold"/>
                                        <p:tgtEl>
                                          <p:spTgt spid="15"/>
                                        </p:tgtEl>
                                        <p:attrNameLst>
                                          <p:attrName>ppt_x</p:attrName>
                                          <p:attrName>ppt_y</p:attrName>
                                        </p:attrNameLst>
                                      </p:cBhvr>
                                      <p:rCtr x="0" y="-12"/>
                                    </p:animMotion>
                                  </p:childTnLst>
                                </p:cTn>
                              </p:par>
                              <p:par>
                                <p:cTn id="48" presetID="64" presetClass="path" presetSubtype="0" accel="50000" decel="50000" fill="hold" grpId="0" nodeType="withEffect">
                                  <p:stCondLst>
                                    <p:cond delay="0"/>
                                  </p:stCondLst>
                                  <p:childTnLst>
                                    <p:animMotion origin="layout" path="M 3.33333E-6 2.36056E-6 L 3.33333E-6 -0.02338 " pathEditMode="relative" rAng="0" ptsTypes="AA">
                                      <p:cBhvr>
                                        <p:cTn id="49" dur="700" spd="-100000" fill="hold"/>
                                        <p:tgtEl>
                                          <p:spTgt spid="17"/>
                                        </p:tgtEl>
                                        <p:attrNameLst>
                                          <p:attrName>ppt_x</p:attrName>
                                          <p:attrName>ppt_y</p:attrName>
                                        </p:attrNameLst>
                                      </p:cBhvr>
                                      <p:rCtr x="0" y="-12"/>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fade">
                                      <p:cBhvr>
                                        <p:cTn id="53" dur="700"/>
                                        <p:tgtEl>
                                          <p:spTgt spid="6"/>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4"/>
                                        </p:tgtEl>
                                        <p:attrNameLst>
                                          <p:attrName>style.visibility</p:attrName>
                                        </p:attrNameLst>
                                      </p:cBhvr>
                                      <p:to>
                                        <p:strVal val="visible"/>
                                      </p:to>
                                    </p:set>
                                    <p:animEffect transition="in" filter="fade">
                                      <p:cBhvr>
                                        <p:cTn id="56" dur="700"/>
                                        <p:tgtEl>
                                          <p:spTgt spid="4"/>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8"/>
                                        </p:tgtEl>
                                        <p:attrNameLst>
                                          <p:attrName>style.visibility</p:attrName>
                                        </p:attrNameLst>
                                      </p:cBhvr>
                                      <p:to>
                                        <p:strVal val="visible"/>
                                      </p:to>
                                    </p:set>
                                    <p:animEffect transition="in" filter="fade">
                                      <p:cBhvr>
                                        <p:cTn id="59" dur="700"/>
                                        <p:tgtEl>
                                          <p:spTgt spid="8"/>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5"/>
                                        </p:tgtEl>
                                        <p:attrNameLst>
                                          <p:attrName>style.visibility</p:attrName>
                                        </p:attrNameLst>
                                      </p:cBhvr>
                                      <p:to>
                                        <p:strVal val="visible"/>
                                      </p:to>
                                    </p:set>
                                    <p:animEffect transition="in" filter="fade">
                                      <p:cBhvr>
                                        <p:cTn id="62" dur="700"/>
                                        <p:tgtEl>
                                          <p:spTgt spid="5"/>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7"/>
                                        </p:tgtEl>
                                        <p:attrNameLst>
                                          <p:attrName>style.visibility</p:attrName>
                                        </p:attrNameLst>
                                      </p:cBhvr>
                                      <p:to>
                                        <p:strVal val="visible"/>
                                      </p:to>
                                    </p:set>
                                    <p:animEffect transition="in" filter="fade">
                                      <p:cBhvr>
                                        <p:cTn id="65"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9" grpId="1" animBg="1"/>
      <p:bldP spid="10" grpId="0" animBg="1"/>
      <p:bldP spid="10" grpId="1" animBg="1"/>
      <p:bldP spid="11" grpId="0" animBg="1"/>
      <p:bldP spid="11" grpId="1" animBg="1"/>
      <p:bldP spid="12" grpId="0" animBg="1"/>
      <p:bldP spid="12"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p:cSld name="Closing Slide-red thank you">
    <p:spTree>
      <p:nvGrpSpPr>
        <p:cNvPr id="1" name=""/>
        <p:cNvGrpSpPr/>
        <p:nvPr/>
      </p:nvGrpSpPr>
      <p:grpSpPr>
        <a:xfrm>
          <a:off x="0" y="0"/>
          <a:ext cx="0" cy="0"/>
          <a:chOff x="0" y="0"/>
          <a:chExt cx="0" cy="0"/>
        </a:xfrm>
      </p:grpSpPr>
      <p:pic>
        <p:nvPicPr>
          <p:cNvPr id="20" name="Picture 1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34" name="TextBox 33"/>
          <p:cNvSpPr txBox="1"/>
          <p:nvPr userDrawn="1"/>
        </p:nvSpPr>
        <p:spPr>
          <a:xfrm>
            <a:off x="644691" y="3060488"/>
            <a:ext cx="2437270" cy="646331"/>
          </a:xfrm>
          <a:prstGeom prst="rect">
            <a:avLst/>
          </a:prstGeom>
          <a:noFill/>
        </p:spPr>
        <p:txBody>
          <a:bodyPr wrap="none" rtlCol="0">
            <a:spAutoFit/>
          </a:bodyPr>
          <a:lstStyle/>
          <a:p>
            <a:r>
              <a:rPr lang="en-US" sz="3600" dirty="0" smtClean="0">
                <a:solidFill>
                  <a:srgbClr val="FFFFFF"/>
                </a:solidFill>
                <a:latin typeface="+mj-lt"/>
              </a:rPr>
              <a:t>Thank you.</a:t>
            </a:r>
            <a:endParaRPr lang="en-US" sz="3600" dirty="0">
              <a:solidFill>
                <a:srgbClr val="FFFFFF"/>
              </a:solidFill>
              <a:latin typeface="+mj-lt"/>
            </a:endParaRPr>
          </a:p>
        </p:txBody>
      </p:sp>
      <p:pic>
        <p:nvPicPr>
          <p:cNvPr id="21" name="Picture 2"/>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669746" y="3078070"/>
            <a:ext cx="3669899" cy="610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4"/>
                                        </p:tgtEl>
                                        <p:attrNameLst>
                                          <p:attrName>style.visibility</p:attrName>
                                        </p:attrNameLst>
                                      </p:cBhvr>
                                      <p:to>
                                        <p:strVal val="visible"/>
                                      </p:to>
                                    </p:set>
                                    <p:animEffect transition="in" filter="fade">
                                      <p:cBhvr>
                                        <p:cTn id="7" dur="1000"/>
                                        <p:tgtEl>
                                          <p:spTgt spid="34"/>
                                        </p:tgtEl>
                                      </p:cBhvr>
                                    </p:animEffect>
                                  </p:childTnLst>
                                </p:cTn>
                              </p:par>
                              <p:par>
                                <p:cTn id="8" presetID="10" presetClass="entr" presetSubtype="0" fill="hold" nodeType="withEffect">
                                  <p:stCondLst>
                                    <p:cond delay="75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02468961"/>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100" baseline="0" dirty="0">
                <a:gradFill>
                  <a:gsLst>
                    <a:gs pos="0">
                      <a:schemeClr val="tx1"/>
                    </a:gs>
                    <a:gs pos="44000">
                      <a:srgbClr val="01BBBB"/>
                    </a:gs>
                    <a:gs pos="100000">
                      <a:schemeClr val="accent4"/>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39745"/>
            <a:ext cx="8578850" cy="4965700"/>
          </a:xfrm>
        </p:spPr>
        <p:txBody>
          <a:bodyPr/>
          <a:lstStyle>
            <a:lvl1pPr>
              <a:lnSpc>
                <a:spcPct val="95000"/>
              </a:lnSpc>
              <a:spcBef>
                <a:spcPts val="1480"/>
              </a:spcBef>
              <a:defRPr sz="2200">
                <a:solidFill>
                  <a:srgbClr val="000000"/>
                </a:solidFill>
                <a:latin typeface="+mj-lt"/>
              </a:defRPr>
            </a:lvl1pPr>
            <a:lvl2pPr>
              <a:lnSpc>
                <a:spcPct val="95000"/>
              </a:lnSpc>
              <a:spcBef>
                <a:spcPts val="600"/>
              </a:spcBef>
              <a:defRPr>
                <a:solidFill>
                  <a:srgbClr val="000000"/>
                </a:solidFill>
                <a:latin typeface="+mj-lt"/>
              </a:defRPr>
            </a:lvl2pPr>
            <a:lvl3pPr>
              <a:defRPr>
                <a:solidFill>
                  <a:srgbClr val="000000"/>
                </a:solidFill>
                <a:latin typeface="+mj-lt"/>
              </a:defRPr>
            </a:lvl3pPr>
            <a:lvl4pPr>
              <a:defRPr>
                <a:solidFill>
                  <a:srgbClr val="000000"/>
                </a:solidFill>
                <a:latin typeface="+mj-lt"/>
              </a:defRPr>
            </a:lvl4pPr>
            <a:lvl5pPr>
              <a:defRPr>
                <a:solidFill>
                  <a:srgbClr val="000000"/>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067957574"/>
      </p:ext>
    </p:extLst>
  </p:cSld>
  <p:clrMapOvr>
    <a:masterClrMapping/>
  </p:clrMapOvr>
  <p:transition>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lternate Title Slide">
    <p:spTree>
      <p:nvGrpSpPr>
        <p:cNvPr id="1" name=""/>
        <p:cNvGrpSpPr/>
        <p:nvPr/>
      </p:nvGrpSpPr>
      <p:grpSpPr>
        <a:xfrm>
          <a:off x="0" y="0"/>
          <a:ext cx="0" cy="0"/>
          <a:chOff x="0" y="0"/>
          <a:chExt cx="0" cy="0"/>
        </a:xfrm>
      </p:grpSpPr>
      <p:sp>
        <p:nvSpPr>
          <p:cNvPr id="50" name="Title 1"/>
          <p:cNvSpPr>
            <a:spLocks noGrp="1"/>
          </p:cNvSpPr>
          <p:nvPr>
            <p:ph type="ctrTitle" hasCustomPrompt="1"/>
          </p:nvPr>
        </p:nvSpPr>
        <p:spPr>
          <a:xfrm>
            <a:off x="221393" y="1248229"/>
            <a:ext cx="8112125" cy="2907239"/>
          </a:xfrm>
        </p:spPr>
        <p:txBody>
          <a:bodyPr/>
          <a:lstStyle>
            <a:lvl1pPr marL="0" indent="0" algn="l" defTabSz="914400" rtl="0" eaLnBrk="1" latinLnBrk="0" hangingPunct="1">
              <a:lnSpc>
                <a:spcPct val="85000"/>
              </a:lnSpc>
              <a:spcBef>
                <a:spcPct val="0"/>
              </a:spcBef>
              <a:buClr>
                <a:schemeClr val="tx1"/>
              </a:buClr>
              <a:buFont typeface="Ciscolight" pitchFamily="2" charset="0"/>
              <a:buNone/>
              <a:defRPr lang="en-US" sz="6000" b="0" kern="1200" spc="0" dirty="0">
                <a:gradFill flip="none" rotWithShape="1">
                  <a:gsLst>
                    <a:gs pos="16000">
                      <a:srgbClr val="6B308D">
                        <a:lumMod val="80000"/>
                        <a:lumOff val="20000"/>
                      </a:srgbClr>
                    </a:gs>
                    <a:gs pos="100000">
                      <a:srgbClr val="28A7DF"/>
                    </a:gs>
                  </a:gsLst>
                  <a:lin ang="1800000" scaled="0"/>
                  <a:tileRect/>
                </a:gradFill>
                <a:latin typeface="+mj-lt"/>
                <a:ea typeface="+mj-ea"/>
                <a:cs typeface="Arial" pitchFamily="34" charset="0"/>
              </a:defRPr>
            </a:lvl1pPr>
          </a:lstStyle>
          <a:p>
            <a:r>
              <a:rPr lang="en-US" dirty="0" smtClean="0"/>
              <a:t>Presentation </a:t>
            </a:r>
            <a:br>
              <a:rPr lang="en-US" dirty="0" smtClean="0"/>
            </a:br>
            <a:r>
              <a:rPr lang="en-US" dirty="0" smtClean="0"/>
              <a:t>Title Goes Here</a:t>
            </a:r>
            <a:endParaRPr lang="en-US" dirty="0"/>
          </a:p>
        </p:txBody>
      </p:sp>
    </p:spTree>
    <p:extLst>
      <p:ext uri="{BB962C8B-B14F-4D97-AF65-F5344CB8AC3E}">
        <p14:creationId xmlns:p14="http://schemas.microsoft.com/office/powerpoint/2010/main" val="477931373"/>
      </p:ext>
    </p:extLst>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Segue">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33376" y="4712451"/>
            <a:ext cx="8477250" cy="1828800"/>
          </a:xfrm>
          <a:prstGeom prst="rect">
            <a:avLst/>
          </a:prstGeom>
        </p:spPr>
      </p:pic>
      <p:sp>
        <p:nvSpPr>
          <p:cNvPr id="27" name="Rectangle 3"/>
          <p:cNvSpPr>
            <a:spLocks noChangeArrowheads="1"/>
          </p:cNvSpPr>
          <p:nvPr/>
        </p:nvSpPr>
        <p:spPr bwMode="white">
          <a:xfrm>
            <a:off x="0" y="0"/>
            <a:ext cx="9144000" cy="177800"/>
          </a:xfrm>
          <a:prstGeom prst="rect">
            <a:avLst/>
          </a:prstGeom>
          <a:solidFill>
            <a:schemeClr val="bg2"/>
          </a:solidFill>
          <a:ln w="25400" algn="ctr">
            <a:noFill/>
            <a:miter lim="800000"/>
            <a:headEnd/>
            <a:tailEnd/>
          </a:ln>
          <a:effectLst/>
        </p:spPr>
        <p:txBody>
          <a:bodyPr wrap="none" anchor="ctr"/>
          <a:lstStyle/>
          <a:p>
            <a:endParaRPr lang="en-US">
              <a:latin typeface="+mj-lt"/>
            </a:endParaRPr>
          </a:p>
        </p:txBody>
      </p:sp>
      <p:sp>
        <p:nvSpPr>
          <p:cNvPr id="2" name="Title 1"/>
          <p:cNvSpPr>
            <a:spLocks noGrp="1"/>
          </p:cNvSpPr>
          <p:nvPr>
            <p:ph type="ctrTitle" hasCustomPrompt="1"/>
          </p:nvPr>
        </p:nvSpPr>
        <p:spPr>
          <a:xfrm>
            <a:off x="221393" y="399142"/>
            <a:ext cx="8548802" cy="4134758"/>
          </a:xfrm>
        </p:spPr>
        <p:txBody>
          <a:bodyPr/>
          <a:lstStyle>
            <a:lvl1pPr algn="l" defTabSz="914400" rtl="0" eaLnBrk="1" latinLnBrk="0" hangingPunct="1">
              <a:lnSpc>
                <a:spcPct val="85000"/>
              </a:lnSpc>
              <a:spcBef>
                <a:spcPct val="0"/>
              </a:spcBef>
              <a:buNone/>
              <a:defRPr lang="en-US" sz="5400" b="0" kern="1200" spc="0" dirty="0">
                <a:gradFill flip="none" rotWithShape="1">
                  <a:gsLst>
                    <a:gs pos="16000">
                      <a:srgbClr val="6B308D">
                        <a:lumMod val="80000"/>
                        <a:lumOff val="20000"/>
                      </a:srgbClr>
                    </a:gs>
                    <a:gs pos="100000">
                      <a:srgbClr val="28A7DF"/>
                    </a:gs>
                  </a:gsLst>
                  <a:lin ang="1800000" scaled="0"/>
                  <a:tileRect/>
                </a:gradFill>
                <a:latin typeface="+mj-lt"/>
                <a:ea typeface="+mj-ea"/>
                <a:cs typeface="Arial" pitchFamily="34" charset="0"/>
              </a:defRPr>
            </a:lvl1pPr>
          </a:lstStyle>
          <a:p>
            <a:pPr marL="0" lvl="0" indent="0" algn="l" defTabSz="914400" rtl="0" eaLnBrk="1" latinLnBrk="0" hangingPunct="1">
              <a:lnSpc>
                <a:spcPct val="85000"/>
              </a:lnSpc>
              <a:spcBef>
                <a:spcPct val="0"/>
              </a:spcBef>
              <a:buClr>
                <a:schemeClr val="tx1"/>
              </a:buClr>
              <a:buFont typeface="Ciscolight" pitchFamily="2" charset="0"/>
              <a:buNone/>
            </a:pPr>
            <a:r>
              <a:rPr lang="en-US" dirty="0" smtClean="0"/>
              <a:t>Segue Title Here</a:t>
            </a:r>
            <a:endParaRPr lang="en-US" dirty="0"/>
          </a:p>
        </p:txBody>
      </p:sp>
      <p:sp>
        <p:nvSpPr>
          <p:cNvPr id="47" name="Rectangle 3"/>
          <p:cNvSpPr>
            <a:spLocks noChangeArrowheads="1"/>
          </p:cNvSpPr>
          <p:nvPr/>
        </p:nvSpPr>
        <p:spPr bwMode="hidden">
          <a:xfrm>
            <a:off x="0" y="0"/>
            <a:ext cx="9144000" cy="177800"/>
          </a:xfrm>
          <a:prstGeom prst="rect">
            <a:avLst/>
          </a:prstGeom>
          <a:solidFill>
            <a:srgbClr val="FFFFFF"/>
          </a:solidFill>
          <a:ln w="25400" algn="ctr">
            <a:noFill/>
            <a:miter lim="800000"/>
            <a:headEnd/>
            <a:tailEnd/>
          </a:ln>
          <a:effectLst/>
        </p:spPr>
        <p:txBody>
          <a:bodyPr wrap="none" anchor="ctr"/>
          <a:lstStyle/>
          <a:p>
            <a:endParaRPr lang="en-US">
              <a:latin typeface="+mj-lt"/>
            </a:endParaRPr>
          </a:p>
        </p:txBody>
      </p:sp>
      <p:sp>
        <p:nvSpPr>
          <p:cNvPr id="24" name="Rectangle 5"/>
          <p:cNvSpPr>
            <a:spLocks noChangeArrowheads="1"/>
          </p:cNvSpPr>
          <p:nvPr userDrawn="1"/>
        </p:nvSpPr>
        <p:spPr bwMode="ltGray">
          <a:xfrm>
            <a:off x="7763787" y="6584512"/>
            <a:ext cx="592251" cy="175257"/>
          </a:xfrm>
          <a:prstGeom prst="rect">
            <a:avLst/>
          </a:prstGeom>
          <a:noFill/>
          <a:ln w="9525">
            <a:noFill/>
            <a:miter lim="800000"/>
            <a:headEnd/>
            <a:tailEnd/>
          </a:ln>
          <a:effectLst/>
        </p:spPr>
        <p:txBody>
          <a:bodyPr wrap="none" lIns="82124" tIns="41061" rIns="82124" bIns="41061" anchor="b">
            <a:spAutoFit/>
          </a:bodyPr>
          <a:lstStyle/>
          <a:p>
            <a:pPr marL="0" algn="l" defTabSz="814388" rtl="0" eaLnBrk="1" latinLnBrk="0" hangingPunct="1">
              <a:lnSpc>
                <a:spcPct val="100000"/>
              </a:lnSpc>
            </a:pPr>
            <a:r>
              <a:rPr lang="en-US" sz="600" kern="1200" dirty="0">
                <a:solidFill>
                  <a:srgbClr val="808080"/>
                </a:solidFill>
                <a:latin typeface="+mj-lt"/>
                <a:ea typeface="+mn-ea"/>
                <a:cs typeface="+mn-cs"/>
              </a:rPr>
              <a:t>Cisco </a:t>
            </a:r>
            <a:r>
              <a:rPr lang="en-US" sz="600" kern="1200" dirty="0" smtClean="0">
                <a:solidFill>
                  <a:srgbClr val="808080"/>
                </a:solidFill>
                <a:latin typeface="+mj-lt"/>
                <a:ea typeface="+mn-ea"/>
                <a:cs typeface="+mn-cs"/>
              </a:rPr>
              <a:t>Public</a:t>
            </a:r>
            <a:endParaRPr lang="en-US" sz="600" kern="1200" dirty="0">
              <a:solidFill>
                <a:srgbClr val="808080"/>
              </a:solidFill>
              <a:latin typeface="+mj-lt"/>
              <a:ea typeface="+mn-ea"/>
              <a:cs typeface="+mn-cs"/>
            </a:endParaRPr>
          </a:p>
        </p:txBody>
      </p:sp>
      <p:sp>
        <p:nvSpPr>
          <p:cNvPr id="10"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marL="0" algn="l" defTabSz="814388" rtl="0" eaLnBrk="1" latinLnBrk="0" hangingPunct="1">
              <a:lnSpc>
                <a:spcPct val="100000"/>
              </a:lnSpc>
            </a:pPr>
            <a:r>
              <a:rPr lang="en-US" sz="600" kern="1200" dirty="0" smtClean="0">
                <a:solidFill>
                  <a:srgbClr val="808080"/>
                </a:solidFill>
                <a:latin typeface="+mj-lt"/>
                <a:ea typeface="+mn-ea"/>
                <a:cs typeface="+mn-cs"/>
              </a:rPr>
              <a:t>© 2013 Cisco and/or its affiliates. All rights reserved.</a:t>
            </a:r>
            <a:endParaRPr lang="en-US" sz="600" kern="1200" dirty="0">
              <a:solidFill>
                <a:srgbClr val="808080"/>
              </a:solidFill>
              <a:latin typeface="+mj-lt"/>
              <a:ea typeface="+mn-ea"/>
              <a:cs typeface="+mn-cs"/>
            </a:endParaRPr>
          </a:p>
        </p:txBody>
      </p:sp>
      <p:sp>
        <p:nvSpPr>
          <p:cNvPr id="9"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rgbClr val="808080"/>
                </a:solidFill>
                <a:latin typeface="+mj-lt"/>
              </a:rPr>
              <a:pPr algn="r" defTabSz="814388">
                <a:lnSpc>
                  <a:spcPct val="100000"/>
                </a:lnSpc>
              </a:pPr>
              <a:t>‹#›</a:t>
            </a:fld>
            <a:endParaRPr lang="en-US" sz="600" dirty="0">
              <a:solidFill>
                <a:srgbClr val="808080"/>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Segue 2">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33376" y="4696378"/>
            <a:ext cx="8477250" cy="1844873"/>
          </a:xfrm>
          <a:prstGeom prst="rect">
            <a:avLst/>
          </a:prstGeom>
        </p:spPr>
      </p:pic>
      <p:sp>
        <p:nvSpPr>
          <p:cNvPr id="27" name="Rectangle 3"/>
          <p:cNvSpPr>
            <a:spLocks noChangeArrowheads="1"/>
          </p:cNvSpPr>
          <p:nvPr/>
        </p:nvSpPr>
        <p:spPr bwMode="white">
          <a:xfrm>
            <a:off x="0" y="0"/>
            <a:ext cx="9144000" cy="177800"/>
          </a:xfrm>
          <a:prstGeom prst="rect">
            <a:avLst/>
          </a:prstGeom>
          <a:solidFill>
            <a:schemeClr val="bg2"/>
          </a:solidFill>
          <a:ln w="25400" algn="ctr">
            <a:noFill/>
            <a:miter lim="800000"/>
            <a:headEnd/>
            <a:tailEnd/>
          </a:ln>
          <a:effectLst/>
        </p:spPr>
        <p:txBody>
          <a:bodyPr wrap="none" anchor="ctr"/>
          <a:lstStyle/>
          <a:p>
            <a:endParaRPr lang="en-US">
              <a:latin typeface="+mj-lt"/>
            </a:endParaRPr>
          </a:p>
        </p:txBody>
      </p:sp>
      <p:sp>
        <p:nvSpPr>
          <p:cNvPr id="2" name="Title 1"/>
          <p:cNvSpPr>
            <a:spLocks noGrp="1"/>
          </p:cNvSpPr>
          <p:nvPr>
            <p:ph type="ctrTitle" hasCustomPrompt="1"/>
          </p:nvPr>
        </p:nvSpPr>
        <p:spPr>
          <a:xfrm>
            <a:off x="221393" y="399142"/>
            <a:ext cx="8548802" cy="4134758"/>
          </a:xfrm>
        </p:spPr>
        <p:txBody>
          <a:bodyPr/>
          <a:lstStyle>
            <a:lvl1pPr algn="l" defTabSz="914400" rtl="0" eaLnBrk="1" latinLnBrk="0" hangingPunct="1">
              <a:lnSpc>
                <a:spcPct val="85000"/>
              </a:lnSpc>
              <a:spcBef>
                <a:spcPct val="0"/>
              </a:spcBef>
              <a:buNone/>
              <a:defRPr lang="en-US" sz="5400" b="0" kern="1200" spc="0" dirty="0">
                <a:gradFill flip="none" rotWithShape="1">
                  <a:gsLst>
                    <a:gs pos="16000">
                      <a:srgbClr val="6B308D">
                        <a:lumMod val="80000"/>
                        <a:lumOff val="20000"/>
                      </a:srgbClr>
                    </a:gs>
                    <a:gs pos="100000">
                      <a:srgbClr val="28A7DF"/>
                    </a:gs>
                  </a:gsLst>
                  <a:lin ang="1800000" scaled="0"/>
                  <a:tileRect/>
                </a:gradFill>
                <a:latin typeface="+mj-lt"/>
                <a:ea typeface="+mj-ea"/>
                <a:cs typeface="Arial" pitchFamily="34" charset="0"/>
              </a:defRPr>
            </a:lvl1pPr>
          </a:lstStyle>
          <a:p>
            <a:pPr marL="0" lvl="0" indent="0" algn="l" defTabSz="914400" rtl="0" eaLnBrk="1" latinLnBrk="0" hangingPunct="1">
              <a:lnSpc>
                <a:spcPct val="85000"/>
              </a:lnSpc>
              <a:spcBef>
                <a:spcPct val="0"/>
              </a:spcBef>
              <a:buClr>
                <a:schemeClr val="tx1"/>
              </a:buClr>
              <a:buFont typeface="Ciscolight" pitchFamily="2" charset="0"/>
              <a:buNone/>
            </a:pPr>
            <a:r>
              <a:rPr lang="en-US" dirty="0" smtClean="0"/>
              <a:t>Segue Title Here</a:t>
            </a:r>
            <a:endParaRPr lang="en-US" dirty="0"/>
          </a:p>
        </p:txBody>
      </p:sp>
      <p:sp>
        <p:nvSpPr>
          <p:cNvPr id="47" name="Rectangle 3"/>
          <p:cNvSpPr>
            <a:spLocks noChangeArrowheads="1"/>
          </p:cNvSpPr>
          <p:nvPr/>
        </p:nvSpPr>
        <p:spPr bwMode="hidden">
          <a:xfrm>
            <a:off x="0" y="0"/>
            <a:ext cx="9144000" cy="177800"/>
          </a:xfrm>
          <a:prstGeom prst="rect">
            <a:avLst/>
          </a:prstGeom>
          <a:solidFill>
            <a:srgbClr val="FFFFFF"/>
          </a:solidFill>
          <a:ln w="25400" algn="ctr">
            <a:noFill/>
            <a:miter lim="800000"/>
            <a:headEnd/>
            <a:tailEnd/>
          </a:ln>
          <a:effectLst/>
        </p:spPr>
        <p:txBody>
          <a:bodyPr wrap="none" anchor="ctr"/>
          <a:lstStyle/>
          <a:p>
            <a:endParaRPr lang="en-US">
              <a:latin typeface="+mj-lt"/>
            </a:endParaRPr>
          </a:p>
        </p:txBody>
      </p:sp>
      <p:sp>
        <p:nvSpPr>
          <p:cNvPr id="24" name="Rectangle 5"/>
          <p:cNvSpPr>
            <a:spLocks noChangeArrowheads="1"/>
          </p:cNvSpPr>
          <p:nvPr userDrawn="1"/>
        </p:nvSpPr>
        <p:spPr bwMode="ltGray">
          <a:xfrm>
            <a:off x="7763787" y="6584512"/>
            <a:ext cx="592251" cy="175257"/>
          </a:xfrm>
          <a:prstGeom prst="rect">
            <a:avLst/>
          </a:prstGeom>
        </p:spPr>
        <p:txBody>
          <a:bodyPr wrap="none" lIns="82124" tIns="41061" rIns="82124" bIns="41061" anchor="b">
            <a:spAutoFit/>
          </a:bodyPr>
          <a:lstStyle/>
          <a:p>
            <a:pPr marL="0" algn="l" defTabSz="814388" rtl="0" eaLnBrk="1" latinLnBrk="0" hangingPunct="1">
              <a:lnSpc>
                <a:spcPct val="100000"/>
              </a:lnSpc>
            </a:pPr>
            <a:r>
              <a:rPr lang="en-US" sz="600" kern="1200" dirty="0">
                <a:solidFill>
                  <a:srgbClr val="808080"/>
                </a:solidFill>
                <a:latin typeface="+mj-lt"/>
                <a:ea typeface="+mn-ea"/>
                <a:cs typeface="+mn-cs"/>
              </a:rPr>
              <a:t>Cisco </a:t>
            </a:r>
            <a:r>
              <a:rPr lang="en-US" sz="600" kern="1200" dirty="0" smtClean="0">
                <a:solidFill>
                  <a:srgbClr val="808080"/>
                </a:solidFill>
                <a:latin typeface="+mj-lt"/>
                <a:ea typeface="+mn-ea"/>
                <a:cs typeface="+mn-cs"/>
              </a:rPr>
              <a:t>Public</a:t>
            </a:r>
            <a:endParaRPr lang="en-US" sz="600" kern="1200" dirty="0">
              <a:solidFill>
                <a:srgbClr val="808080"/>
              </a:solidFill>
              <a:latin typeface="+mj-lt"/>
              <a:ea typeface="+mn-ea"/>
              <a:cs typeface="+mn-cs"/>
            </a:endParaRPr>
          </a:p>
        </p:txBody>
      </p:sp>
      <p:sp>
        <p:nvSpPr>
          <p:cNvPr id="10" name="Rectangle 4"/>
          <p:cNvSpPr>
            <a:spLocks noChangeArrowheads="1"/>
          </p:cNvSpPr>
          <p:nvPr userDrawn="1"/>
        </p:nvSpPr>
        <p:spPr bwMode="ltGray">
          <a:xfrm>
            <a:off x="251373" y="6586246"/>
            <a:ext cx="3420515" cy="175257"/>
          </a:xfrm>
          <a:prstGeom prst="rect">
            <a:avLst/>
          </a:prstGeom>
        </p:spPr>
        <p:txBody>
          <a:bodyPr wrap="square" lIns="82124" tIns="41061" rIns="82124" bIns="41061" anchor="b" anchorCtr="0">
            <a:spAutoFit/>
          </a:bodyPr>
          <a:lstStyle/>
          <a:p>
            <a:pPr marL="0" algn="l" defTabSz="814388" rtl="0" eaLnBrk="1" latinLnBrk="0" hangingPunct="1">
              <a:lnSpc>
                <a:spcPct val="100000"/>
              </a:lnSpc>
            </a:pPr>
            <a:r>
              <a:rPr lang="en-US" sz="600" kern="1200" dirty="0" smtClean="0">
                <a:solidFill>
                  <a:srgbClr val="808080"/>
                </a:solidFill>
                <a:latin typeface="+mj-lt"/>
                <a:ea typeface="+mn-ea"/>
                <a:cs typeface="+mn-cs"/>
              </a:rPr>
              <a:t>© 2013 Cisco and/or its affiliates. All rights reserved.</a:t>
            </a:r>
            <a:endParaRPr lang="en-US" sz="600" kern="1200" dirty="0">
              <a:solidFill>
                <a:srgbClr val="808080"/>
              </a:solidFill>
              <a:latin typeface="+mj-lt"/>
              <a:ea typeface="+mn-ea"/>
              <a:cs typeface="+mn-cs"/>
            </a:endParaRPr>
          </a:p>
        </p:txBody>
      </p:sp>
      <p:sp>
        <p:nvSpPr>
          <p:cNvPr id="12"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rgbClr val="808080"/>
                </a:solidFill>
                <a:latin typeface="+mj-lt"/>
              </a:rPr>
              <a:pPr algn="r" defTabSz="814388">
                <a:lnSpc>
                  <a:spcPct val="100000"/>
                </a:lnSpc>
              </a:pPr>
              <a:t>‹#›</a:t>
            </a:fld>
            <a:endParaRPr lang="en-US" sz="600" dirty="0">
              <a:solidFill>
                <a:srgbClr val="808080"/>
              </a:solidFill>
              <a:latin typeface="+mj-lt"/>
            </a:endParaRPr>
          </a:p>
        </p:txBody>
      </p:sp>
    </p:spTree>
    <p:extLst>
      <p:ext uri="{BB962C8B-B14F-4D97-AF65-F5344CB8AC3E}">
        <p14:creationId xmlns:p14="http://schemas.microsoft.com/office/powerpoint/2010/main" val="1665715276"/>
      </p:ext>
    </p:extLst>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 Segue 3">
    <p:spTree>
      <p:nvGrpSpPr>
        <p:cNvPr id="1" name=""/>
        <p:cNvGrpSpPr/>
        <p:nvPr/>
      </p:nvGrpSpPr>
      <p:grpSpPr>
        <a:xfrm>
          <a:off x="0" y="0"/>
          <a:ext cx="0" cy="0"/>
          <a:chOff x="0" y="0"/>
          <a:chExt cx="0" cy="0"/>
        </a:xfrm>
      </p:grpSpPr>
      <p:sp>
        <p:nvSpPr>
          <p:cNvPr id="27" name="Rectangle 3"/>
          <p:cNvSpPr>
            <a:spLocks noChangeArrowheads="1"/>
          </p:cNvSpPr>
          <p:nvPr/>
        </p:nvSpPr>
        <p:spPr bwMode="white">
          <a:xfrm>
            <a:off x="0" y="0"/>
            <a:ext cx="9144000" cy="177800"/>
          </a:xfrm>
          <a:prstGeom prst="rect">
            <a:avLst/>
          </a:prstGeom>
          <a:solidFill>
            <a:schemeClr val="bg2"/>
          </a:solidFill>
          <a:ln w="25400" algn="ctr">
            <a:noFill/>
            <a:miter lim="800000"/>
            <a:headEnd/>
            <a:tailEnd/>
          </a:ln>
          <a:effectLst/>
        </p:spPr>
        <p:txBody>
          <a:bodyPr wrap="none" anchor="ctr"/>
          <a:lstStyle/>
          <a:p>
            <a:endParaRPr lang="en-US">
              <a:latin typeface="+mj-lt"/>
            </a:endParaRPr>
          </a:p>
        </p:txBody>
      </p:sp>
      <p:sp>
        <p:nvSpPr>
          <p:cNvPr id="2" name="Title 1"/>
          <p:cNvSpPr>
            <a:spLocks noGrp="1"/>
          </p:cNvSpPr>
          <p:nvPr>
            <p:ph type="ctrTitle" hasCustomPrompt="1"/>
          </p:nvPr>
        </p:nvSpPr>
        <p:spPr>
          <a:xfrm>
            <a:off x="221393" y="399142"/>
            <a:ext cx="8548802" cy="4134758"/>
          </a:xfrm>
        </p:spPr>
        <p:txBody>
          <a:bodyPr/>
          <a:lstStyle>
            <a:lvl1pPr algn="l" defTabSz="914400" rtl="0" eaLnBrk="1" latinLnBrk="0" hangingPunct="1">
              <a:lnSpc>
                <a:spcPct val="85000"/>
              </a:lnSpc>
              <a:spcBef>
                <a:spcPct val="0"/>
              </a:spcBef>
              <a:buNone/>
              <a:defRPr lang="en-US" sz="5400" b="0" kern="1200" spc="0" dirty="0">
                <a:gradFill flip="none" rotWithShape="1">
                  <a:gsLst>
                    <a:gs pos="16000">
                      <a:srgbClr val="6B308D">
                        <a:lumMod val="80000"/>
                        <a:lumOff val="20000"/>
                      </a:srgbClr>
                    </a:gs>
                    <a:gs pos="100000">
                      <a:srgbClr val="28A7DF"/>
                    </a:gs>
                  </a:gsLst>
                  <a:lin ang="1800000" scaled="0"/>
                  <a:tileRect/>
                </a:gradFill>
                <a:latin typeface="+mj-lt"/>
                <a:ea typeface="+mj-ea"/>
                <a:cs typeface="Arial" pitchFamily="34" charset="0"/>
              </a:defRPr>
            </a:lvl1pPr>
          </a:lstStyle>
          <a:p>
            <a:pPr marL="0" lvl="0" indent="0" algn="l" defTabSz="914400" rtl="0" eaLnBrk="1" latinLnBrk="0" hangingPunct="1">
              <a:lnSpc>
                <a:spcPct val="85000"/>
              </a:lnSpc>
              <a:spcBef>
                <a:spcPct val="0"/>
              </a:spcBef>
              <a:buClr>
                <a:schemeClr val="tx1"/>
              </a:buClr>
              <a:buFont typeface="Ciscolight" pitchFamily="2" charset="0"/>
              <a:buNone/>
            </a:pPr>
            <a:r>
              <a:rPr lang="en-US" dirty="0" smtClean="0"/>
              <a:t>Segue Title Here</a:t>
            </a:r>
            <a:endParaRPr lang="en-US" dirty="0"/>
          </a:p>
        </p:txBody>
      </p:sp>
      <p:sp>
        <p:nvSpPr>
          <p:cNvPr id="47" name="Rectangle 3"/>
          <p:cNvSpPr>
            <a:spLocks noChangeArrowheads="1"/>
          </p:cNvSpPr>
          <p:nvPr/>
        </p:nvSpPr>
        <p:spPr bwMode="hidden">
          <a:xfrm>
            <a:off x="0" y="0"/>
            <a:ext cx="9144000" cy="177800"/>
          </a:xfrm>
          <a:prstGeom prst="rect">
            <a:avLst/>
          </a:prstGeom>
          <a:solidFill>
            <a:srgbClr val="FFFFFF"/>
          </a:solidFill>
          <a:ln w="25400" algn="ctr">
            <a:noFill/>
            <a:miter lim="800000"/>
            <a:headEnd/>
            <a:tailEnd/>
          </a:ln>
          <a:effectLst/>
        </p:spPr>
        <p:txBody>
          <a:bodyPr wrap="none" anchor="ctr"/>
          <a:lstStyle/>
          <a:p>
            <a:endParaRPr lang="en-US">
              <a:latin typeface="+mj-lt"/>
            </a:endParaRPr>
          </a:p>
        </p:txBody>
      </p:sp>
      <p:sp>
        <p:nvSpPr>
          <p:cNvPr id="24" name="Rectangle 5"/>
          <p:cNvSpPr>
            <a:spLocks noChangeArrowheads="1"/>
          </p:cNvSpPr>
          <p:nvPr userDrawn="1"/>
        </p:nvSpPr>
        <p:spPr bwMode="ltGray">
          <a:xfrm>
            <a:off x="7763787" y="6584512"/>
            <a:ext cx="592251" cy="175257"/>
          </a:xfrm>
          <a:prstGeom prst="rect">
            <a:avLst/>
          </a:prstGeom>
          <a:noFill/>
          <a:ln w="9525">
            <a:noFill/>
            <a:miter lim="800000"/>
            <a:headEnd/>
            <a:tailEnd/>
          </a:ln>
          <a:effectLst/>
        </p:spPr>
        <p:txBody>
          <a:bodyPr wrap="none" lIns="82124" tIns="41061" rIns="82124" bIns="41061" anchor="b">
            <a:spAutoFit/>
          </a:bodyPr>
          <a:lstStyle/>
          <a:p>
            <a:pPr marL="0" algn="l" defTabSz="814388" rtl="0" eaLnBrk="1" latinLnBrk="0" hangingPunct="1">
              <a:lnSpc>
                <a:spcPct val="100000"/>
              </a:lnSpc>
            </a:pPr>
            <a:r>
              <a:rPr lang="en-US" sz="600" kern="1200" dirty="0">
                <a:solidFill>
                  <a:srgbClr val="808080"/>
                </a:solidFill>
                <a:latin typeface="+mj-lt"/>
                <a:ea typeface="+mn-ea"/>
                <a:cs typeface="+mn-cs"/>
              </a:rPr>
              <a:t>Cisco </a:t>
            </a:r>
            <a:r>
              <a:rPr lang="en-US" sz="600" kern="1200" dirty="0" smtClean="0">
                <a:solidFill>
                  <a:srgbClr val="808080"/>
                </a:solidFill>
                <a:latin typeface="+mj-lt"/>
                <a:ea typeface="+mn-ea"/>
                <a:cs typeface="+mn-cs"/>
              </a:rPr>
              <a:t>Public</a:t>
            </a:r>
            <a:endParaRPr lang="en-US" sz="600" kern="1200" dirty="0">
              <a:solidFill>
                <a:srgbClr val="808080"/>
              </a:solidFill>
              <a:latin typeface="+mj-lt"/>
              <a:ea typeface="+mn-ea"/>
              <a:cs typeface="+mn-cs"/>
            </a:endParaRPr>
          </a:p>
        </p:txBody>
      </p:sp>
      <p:sp>
        <p:nvSpPr>
          <p:cNvPr id="10"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marL="0" algn="l" defTabSz="814388" rtl="0" eaLnBrk="1" latinLnBrk="0" hangingPunct="1">
              <a:lnSpc>
                <a:spcPct val="100000"/>
              </a:lnSpc>
            </a:pPr>
            <a:r>
              <a:rPr lang="en-US" sz="600" kern="1200" dirty="0" smtClean="0">
                <a:solidFill>
                  <a:srgbClr val="808080"/>
                </a:solidFill>
                <a:latin typeface="+mj-lt"/>
                <a:ea typeface="+mn-ea"/>
                <a:cs typeface="+mn-cs"/>
              </a:rPr>
              <a:t>© 2013 Cisco and/or its affiliates. All rights reserved.</a:t>
            </a:r>
            <a:endParaRPr lang="en-US" sz="600" kern="1200" dirty="0">
              <a:solidFill>
                <a:srgbClr val="808080"/>
              </a:solidFill>
              <a:latin typeface="+mj-lt"/>
              <a:ea typeface="+mn-ea"/>
              <a:cs typeface="+mn-cs"/>
            </a:endParaRPr>
          </a:p>
        </p:txBody>
      </p:sp>
      <p:pic>
        <p:nvPicPr>
          <p:cNvPr id="12" name="Picture 11"/>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33375" y="6380780"/>
            <a:ext cx="8477250" cy="160471"/>
          </a:xfrm>
          <a:prstGeom prst="rect">
            <a:avLst/>
          </a:prstGeom>
          <a:noFill/>
        </p:spPr>
      </p:pic>
      <p:sp>
        <p:nvSpPr>
          <p:cNvPr id="9"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rgbClr val="808080"/>
                </a:solidFill>
                <a:latin typeface="+mj-lt"/>
              </a:rPr>
              <a:pPr algn="r" defTabSz="814388">
                <a:lnSpc>
                  <a:spcPct val="100000"/>
                </a:lnSpc>
              </a:pPr>
              <a:t>‹#›</a:t>
            </a:fld>
            <a:endParaRPr lang="en-US" sz="600" dirty="0">
              <a:solidFill>
                <a:srgbClr val="808080"/>
              </a:solidFill>
              <a:latin typeface="+mj-lt"/>
            </a:endParaRPr>
          </a:p>
        </p:txBody>
      </p:sp>
    </p:spTree>
    <p:extLst>
      <p:ext uri="{BB962C8B-B14F-4D97-AF65-F5344CB8AC3E}">
        <p14:creationId xmlns:p14="http://schemas.microsoft.com/office/powerpoint/2010/main" val="2987243975"/>
      </p:ext>
    </p:extLst>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9702" y="432215"/>
            <a:ext cx="8588861" cy="838200"/>
          </a:xfrm>
        </p:spPr>
        <p:txBody>
          <a:bodyPr/>
          <a:lstStyle>
            <a:lvl1pPr>
              <a:defRPr/>
            </a:lvl1pPr>
          </a:lstStyle>
          <a:p>
            <a:r>
              <a:rPr lang="en-US" dirty="0" smtClean="0"/>
              <a:t>Slide Title Goes Here</a:t>
            </a:r>
            <a:endParaRPr lang="en-US" dirty="0"/>
          </a:p>
        </p:txBody>
      </p:sp>
      <p:sp>
        <p:nvSpPr>
          <p:cNvPr id="4" name="Text Placeholder 3"/>
          <p:cNvSpPr>
            <a:spLocks noGrp="1"/>
          </p:cNvSpPr>
          <p:nvPr>
            <p:ph type="body" sz="quarter" idx="10" hasCustomPrompt="1"/>
          </p:nvPr>
        </p:nvSpPr>
        <p:spPr>
          <a:xfrm>
            <a:off x="228600" y="1344168"/>
            <a:ext cx="8577072" cy="4965192"/>
          </a:xfrm>
        </p:spPr>
        <p:txBody>
          <a:bodyPr vert="horz" lIns="91440" tIns="45720" rIns="91440" bIns="45720" rtlCol="0">
            <a:no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65548096"/>
      </p:ext>
    </p:extLst>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_Heavy Text">
    <p:spTree>
      <p:nvGrpSpPr>
        <p:cNvPr id="1" name=""/>
        <p:cNvGrpSpPr/>
        <p:nvPr/>
      </p:nvGrpSpPr>
      <p:grpSpPr>
        <a:xfrm>
          <a:off x="0" y="0"/>
          <a:ext cx="0" cy="0"/>
          <a:chOff x="0" y="0"/>
          <a:chExt cx="0" cy="0"/>
        </a:xfrm>
      </p:grpSpPr>
      <p:sp>
        <p:nvSpPr>
          <p:cNvPr id="5" name="Text Placeholder 3"/>
          <p:cNvSpPr>
            <a:spLocks noGrp="1"/>
          </p:cNvSpPr>
          <p:nvPr>
            <p:ph type="body" sz="quarter" idx="11"/>
          </p:nvPr>
        </p:nvSpPr>
        <p:spPr>
          <a:xfrm>
            <a:off x="4706781" y="1339745"/>
            <a:ext cx="4122425" cy="4965700"/>
          </a:xfrm>
        </p:spPr>
        <p:txBody>
          <a:bodyPr>
            <a:normAutofit/>
          </a:bodyPr>
          <a:lstStyle>
            <a:lvl1pPr algn="l" defTabSz="914400" rtl="0" eaLnBrk="1" latinLnBrk="0" hangingPunct="1">
              <a:lnSpc>
                <a:spcPct val="95000"/>
              </a:lnSpc>
              <a:spcBef>
                <a:spcPts val="1480"/>
              </a:spcBef>
              <a:defRPr lang="en-US" sz="1800" kern="1200" dirty="0" smtClean="0">
                <a:solidFill>
                  <a:srgbClr val="435153"/>
                </a:solidFill>
                <a:latin typeface="+mj-lt"/>
                <a:ea typeface="+mn-ea"/>
                <a:cs typeface="+mn-cs"/>
              </a:defRPr>
            </a:lvl1pPr>
            <a:lvl2pPr algn="l" defTabSz="914400" rtl="0" eaLnBrk="1" latinLnBrk="0" hangingPunct="1">
              <a:lnSpc>
                <a:spcPct val="95000"/>
              </a:lnSpc>
              <a:spcBef>
                <a:spcPts val="600"/>
              </a:spcBef>
              <a:defRPr lang="en-US" sz="1400" kern="1200" dirty="0" smtClean="0">
                <a:solidFill>
                  <a:srgbClr val="435153"/>
                </a:solidFill>
                <a:latin typeface="+mj-lt"/>
                <a:ea typeface="+mn-ea"/>
                <a:cs typeface="+mn-cs"/>
              </a:defRPr>
            </a:lvl2pPr>
            <a:lvl3pPr marL="569912" indent="0" algn="l" defTabSz="914400" rtl="0" eaLnBrk="1" latinLnBrk="0" hangingPunct="1">
              <a:lnSpc>
                <a:spcPct val="95000"/>
              </a:lnSpc>
              <a:defRPr lang="en-US" sz="1400" kern="1200" dirty="0" smtClean="0">
                <a:solidFill>
                  <a:srgbClr val="435153"/>
                </a:solidFill>
                <a:latin typeface="+mj-lt"/>
                <a:ea typeface="+mn-ea"/>
                <a:cs typeface="+mn-cs"/>
              </a:defRPr>
            </a:lvl3pPr>
            <a:lvl4pPr algn="l" defTabSz="914400" rtl="0" eaLnBrk="1" latinLnBrk="0" hangingPunct="1">
              <a:lnSpc>
                <a:spcPct val="95000"/>
              </a:lnSpc>
              <a:defRPr lang="en-US" sz="1400" kern="1200" dirty="0" smtClean="0">
                <a:solidFill>
                  <a:srgbClr val="435153"/>
                </a:solidFill>
                <a:latin typeface="+mj-lt"/>
                <a:ea typeface="+mn-ea"/>
                <a:cs typeface="+mn-cs"/>
              </a:defRPr>
            </a:lvl4pPr>
            <a:lvl5pPr algn="l" defTabSz="914400" rtl="0" eaLnBrk="1" latinLnBrk="0" hangingPunct="1">
              <a:lnSpc>
                <a:spcPct val="95000"/>
              </a:lnSpc>
              <a:defRPr lang="en-US" sz="1400" kern="1200" dirty="0">
                <a:solidFill>
                  <a:srgbClr val="435153"/>
                </a:solidFill>
                <a:latin typeface="+mj-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Placeholder 1"/>
          <p:cNvSpPr>
            <a:spLocks noGrp="1"/>
          </p:cNvSpPr>
          <p:nvPr>
            <p:ph type="title"/>
          </p:nvPr>
        </p:nvSpPr>
        <p:spPr>
          <a:xfrm>
            <a:off x="229702" y="432215"/>
            <a:ext cx="8588861" cy="838200"/>
          </a:xfrm>
          <a:prstGeom prst="rect">
            <a:avLst/>
          </a:prstGeom>
        </p:spPr>
        <p:txBody>
          <a:bodyPr vert="horz" lIns="82296" tIns="45720" rIns="82296" bIns="45720" rtlCol="0" anchor="b" anchorCtr="0">
            <a:noAutofit/>
          </a:bodyPr>
          <a:lstStyle/>
          <a:p>
            <a:pPr lvl="0" algn="l" defTabSz="914400" rtl="0" eaLnBrk="1" latinLnBrk="0" hangingPunct="1">
              <a:lnSpc>
                <a:spcPct val="80000"/>
              </a:lnSpc>
              <a:spcBef>
                <a:spcPct val="0"/>
              </a:spcBef>
              <a:buNone/>
            </a:pPr>
            <a:r>
              <a:rPr lang="en-US" dirty="0" smtClean="0"/>
              <a:t>Click to edit Master title style</a:t>
            </a:r>
            <a:endParaRPr lang="en-US" dirty="0"/>
          </a:p>
        </p:txBody>
      </p:sp>
      <p:sp>
        <p:nvSpPr>
          <p:cNvPr id="8" name="Text Placeholder 3"/>
          <p:cNvSpPr>
            <a:spLocks noGrp="1"/>
          </p:cNvSpPr>
          <p:nvPr>
            <p:ph type="body" sz="quarter" idx="12"/>
          </p:nvPr>
        </p:nvSpPr>
        <p:spPr>
          <a:xfrm>
            <a:off x="229702" y="1339745"/>
            <a:ext cx="4122425" cy="4965700"/>
          </a:xfrm>
        </p:spPr>
        <p:txBody>
          <a:bodyPr>
            <a:normAutofit/>
          </a:bodyPr>
          <a:lstStyle>
            <a:lvl1pPr algn="l" defTabSz="914400" rtl="0" eaLnBrk="1" latinLnBrk="0" hangingPunct="1">
              <a:lnSpc>
                <a:spcPct val="95000"/>
              </a:lnSpc>
              <a:spcBef>
                <a:spcPts val="1480"/>
              </a:spcBef>
              <a:defRPr lang="en-US" sz="1800" kern="1200" dirty="0" smtClean="0">
                <a:solidFill>
                  <a:srgbClr val="435153"/>
                </a:solidFill>
                <a:latin typeface="+mj-lt"/>
                <a:ea typeface="+mn-ea"/>
                <a:cs typeface="+mn-cs"/>
              </a:defRPr>
            </a:lvl1pPr>
            <a:lvl2pPr algn="l" defTabSz="914400" rtl="0" eaLnBrk="1" latinLnBrk="0" hangingPunct="1">
              <a:lnSpc>
                <a:spcPct val="95000"/>
              </a:lnSpc>
              <a:spcBef>
                <a:spcPts val="600"/>
              </a:spcBef>
              <a:defRPr lang="en-US" sz="1400" kern="1200" dirty="0" smtClean="0">
                <a:solidFill>
                  <a:srgbClr val="435153"/>
                </a:solidFill>
                <a:latin typeface="+mj-lt"/>
                <a:ea typeface="+mn-ea"/>
                <a:cs typeface="+mn-cs"/>
              </a:defRPr>
            </a:lvl2pPr>
            <a:lvl3pPr marL="569912" indent="0" algn="l" defTabSz="914400" rtl="0" eaLnBrk="1" latinLnBrk="0" hangingPunct="1">
              <a:lnSpc>
                <a:spcPct val="95000"/>
              </a:lnSpc>
              <a:defRPr lang="en-US" sz="1400" kern="1200" dirty="0" smtClean="0">
                <a:solidFill>
                  <a:srgbClr val="435153"/>
                </a:solidFill>
                <a:latin typeface="+mj-lt"/>
                <a:ea typeface="+mn-ea"/>
                <a:cs typeface="+mn-cs"/>
              </a:defRPr>
            </a:lvl3pPr>
            <a:lvl4pPr algn="l" defTabSz="914400" rtl="0" eaLnBrk="1" latinLnBrk="0" hangingPunct="1">
              <a:lnSpc>
                <a:spcPct val="95000"/>
              </a:lnSpc>
              <a:defRPr lang="en-US" sz="1400" kern="1200" dirty="0" smtClean="0">
                <a:solidFill>
                  <a:srgbClr val="435153"/>
                </a:solidFill>
                <a:latin typeface="+mj-lt"/>
                <a:ea typeface="+mn-ea"/>
                <a:cs typeface="+mn-cs"/>
              </a:defRPr>
            </a:lvl4pPr>
            <a:lvl5pPr algn="l" defTabSz="914400" rtl="0" eaLnBrk="1" latinLnBrk="0" hangingPunct="1">
              <a:lnSpc>
                <a:spcPct val="95000"/>
              </a:lnSpc>
              <a:defRPr lang="en-US" sz="1400" kern="1200" dirty="0">
                <a:solidFill>
                  <a:srgbClr val="435153"/>
                </a:solidFill>
                <a:latin typeface="+mj-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38" cstate="screen">
            <a:extLst>
              <a:ext uri="{28A0092B-C50C-407E-A947-70E740481C1C}">
                <a14:useLocalDpi xmlns:a14="http://schemas.microsoft.com/office/drawing/2010/main"/>
              </a:ext>
            </a:extLst>
          </a:blip>
          <a:srcRect/>
          <a:stretch/>
        </p:blipFill>
        <p:spPr>
          <a:xfrm>
            <a:off x="333375" y="6380780"/>
            <a:ext cx="8477250" cy="160471"/>
          </a:xfrm>
          <a:prstGeom prst="rect">
            <a:avLst/>
          </a:prstGeom>
          <a:noFill/>
        </p:spPr>
      </p:pic>
      <p:sp>
        <p:nvSpPr>
          <p:cNvPr id="2" name="Title Placeholder 1"/>
          <p:cNvSpPr>
            <a:spLocks noGrp="1"/>
          </p:cNvSpPr>
          <p:nvPr>
            <p:ph type="title"/>
          </p:nvPr>
        </p:nvSpPr>
        <p:spPr>
          <a:xfrm>
            <a:off x="229702" y="432215"/>
            <a:ext cx="8588861" cy="838200"/>
          </a:xfrm>
          <a:prstGeom prst="rect">
            <a:avLst/>
          </a:prstGeom>
        </p:spPr>
        <p:txBody>
          <a:bodyPr vert="horz" lIns="82296" tIns="45720" rIns="82296" bIns="45720" rtlCol="0" anchor="b" anchorCtr="0">
            <a:noAutofit/>
          </a:bodyPr>
          <a:lstStyle/>
          <a:p>
            <a:pPr lvl="0" algn="l" defTabSz="914400" rtl="0" eaLnBrk="1" latinLnBrk="0" hangingPunct="1">
              <a:lnSpc>
                <a:spcPct val="80000"/>
              </a:lnSpc>
              <a:spcBef>
                <a:spcPct val="0"/>
              </a:spcBef>
              <a:buNone/>
            </a:pPr>
            <a:r>
              <a:rPr lang="en-US" dirty="0" smtClean="0"/>
              <a:t>Slide Title Goes Here</a:t>
            </a:r>
            <a:endParaRPr lang="en-US" dirty="0"/>
          </a:p>
        </p:txBody>
      </p:sp>
      <p:sp>
        <p:nvSpPr>
          <p:cNvPr id="3" name="Text Placeholder 2"/>
          <p:cNvSpPr>
            <a:spLocks noGrp="1"/>
          </p:cNvSpPr>
          <p:nvPr>
            <p:ph type="body" idx="1"/>
          </p:nvPr>
        </p:nvSpPr>
        <p:spPr>
          <a:xfrm>
            <a:off x="229702" y="1339745"/>
            <a:ext cx="8577072" cy="4965699"/>
          </a:xfrm>
          <a:prstGeom prst="rect">
            <a:avLst/>
          </a:prstGeom>
        </p:spPr>
        <p:txBody>
          <a:bodyPr vert="horz" lIns="91440" tIns="45720" rIns="91440" bIns="45720" rtlCol="0">
            <a:noAutofit/>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4"/>
          <p:cNvSpPr>
            <a:spLocks noChangeArrowheads="1"/>
          </p:cNvSpPr>
          <p:nvPr/>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808080"/>
                </a:solidFill>
                <a:latin typeface="+mj-lt"/>
              </a:rPr>
              <a:t>© 2013 Cisco and/or its affiliates. All rights reserved.</a:t>
            </a:r>
            <a:endParaRPr lang="en-US" sz="600" dirty="0">
              <a:solidFill>
                <a:srgbClr val="808080"/>
              </a:solidFill>
              <a:latin typeface="+mj-lt"/>
            </a:endParaRPr>
          </a:p>
        </p:txBody>
      </p:sp>
      <p:sp>
        <p:nvSpPr>
          <p:cNvPr id="11" name="Rectangle 5"/>
          <p:cNvSpPr>
            <a:spLocks noChangeArrowheads="1"/>
          </p:cNvSpPr>
          <p:nvPr/>
        </p:nvSpPr>
        <p:spPr bwMode="ltGray">
          <a:xfrm>
            <a:off x="7983399" y="6584512"/>
            <a:ext cx="592251" cy="175257"/>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600" dirty="0">
                <a:solidFill>
                  <a:srgbClr val="808080"/>
                </a:solidFill>
                <a:latin typeface="+mj-lt"/>
              </a:rPr>
              <a:t>Cisco </a:t>
            </a:r>
            <a:r>
              <a:rPr lang="en-US" sz="600" dirty="0" smtClean="0">
                <a:solidFill>
                  <a:srgbClr val="808080"/>
                </a:solidFill>
                <a:latin typeface="+mj-lt"/>
              </a:rPr>
              <a:t>Public</a:t>
            </a:r>
            <a:endParaRPr lang="en-US" sz="600" dirty="0">
              <a:solidFill>
                <a:srgbClr val="808080"/>
              </a:solidFill>
              <a:latin typeface="+mj-lt"/>
            </a:endParaRPr>
          </a:p>
        </p:txBody>
      </p:sp>
      <p:sp>
        <p:nvSpPr>
          <p:cNvPr id="9" name="Rectangle 7"/>
          <p:cNvSpPr>
            <a:spLocks noChangeArrowheads="1"/>
          </p:cNvSpPr>
          <p:nvPr/>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rgbClr val="808080"/>
                </a:solidFill>
                <a:latin typeface="+mj-lt"/>
              </a:rPr>
              <a:pPr algn="r" defTabSz="814388">
                <a:lnSpc>
                  <a:spcPct val="100000"/>
                </a:lnSpc>
              </a:pPr>
              <a:t>‹#›</a:t>
            </a:fld>
            <a:endParaRPr lang="en-US" sz="600" dirty="0">
              <a:solidFill>
                <a:srgbClr val="808080"/>
              </a:solidFill>
              <a:latin typeface="+mj-lt"/>
            </a:endParaRPr>
          </a:p>
        </p:txBody>
      </p:sp>
    </p:spTree>
  </p:cSld>
  <p:clrMap bg1="lt1" tx1="dk1" bg2="lt2" tx2="dk2" accent1="accent1" accent2="accent2" accent3="accent3" accent4="accent4" accent5="accent5" accent6="accent6" hlink="hlink" folHlink="folHlink"/>
  <p:sldLayoutIdLst>
    <p:sldLayoutId id="2147483898" r:id="rId1"/>
    <p:sldLayoutId id="2147483930" r:id="rId2"/>
    <p:sldLayoutId id="2147483929" r:id="rId3"/>
    <p:sldLayoutId id="2147483937" r:id="rId4"/>
    <p:sldLayoutId id="2147483900" r:id="rId5"/>
    <p:sldLayoutId id="2147483931" r:id="rId6"/>
    <p:sldLayoutId id="2147483932" r:id="rId7"/>
    <p:sldLayoutId id="2147483933" r:id="rId8"/>
    <p:sldLayoutId id="2147483902" r:id="rId9"/>
    <p:sldLayoutId id="2147483903" r:id="rId10"/>
    <p:sldLayoutId id="2147483935" r:id="rId11"/>
    <p:sldLayoutId id="2147483905" r:id="rId12"/>
    <p:sldLayoutId id="2147483906" r:id="rId13"/>
    <p:sldLayoutId id="2147483907" r:id="rId14"/>
    <p:sldLayoutId id="2147483908" r:id="rId15"/>
    <p:sldLayoutId id="2147483909" r:id="rId16"/>
    <p:sldLayoutId id="2147483910" r:id="rId17"/>
    <p:sldLayoutId id="2147483913" r:id="rId18"/>
    <p:sldLayoutId id="2147483911" r:id="rId19"/>
    <p:sldLayoutId id="2147483912" r:id="rId20"/>
    <p:sldLayoutId id="2147483914" r:id="rId21"/>
    <p:sldLayoutId id="2147483915" r:id="rId22"/>
    <p:sldLayoutId id="2147483916" r:id="rId23"/>
    <p:sldLayoutId id="2147483917" r:id="rId24"/>
    <p:sldLayoutId id="2147483918" r:id="rId25"/>
    <p:sldLayoutId id="2147483919" r:id="rId26"/>
    <p:sldLayoutId id="2147483921" r:id="rId27"/>
    <p:sldLayoutId id="2147483922" r:id="rId28"/>
    <p:sldLayoutId id="2147483936" r:id="rId29"/>
    <p:sldLayoutId id="2147483923" r:id="rId30"/>
    <p:sldLayoutId id="2147483924" r:id="rId31"/>
    <p:sldLayoutId id="2147483925" r:id="rId32"/>
    <p:sldLayoutId id="2147483926" r:id="rId33"/>
    <p:sldLayoutId id="2147483927" r:id="rId34"/>
    <p:sldLayoutId id="2147483938" r:id="rId35"/>
    <p:sldLayoutId id="2147483939" r:id="rId36"/>
  </p:sldLayoutIdLst>
  <p:transition>
    <p:wipe dir="r"/>
  </p:transition>
  <p:timing>
    <p:tnLst>
      <p:par>
        <p:cTn id="1" dur="indefinite" restart="never" nodeType="tmRoot"/>
      </p:par>
    </p:tnLst>
  </p:timing>
  <p:txStyles>
    <p:titleStyle>
      <a:lvl1pPr algn="l" defTabSz="914400" rtl="0" eaLnBrk="1" latinLnBrk="0" hangingPunct="1">
        <a:lnSpc>
          <a:spcPct val="80000"/>
        </a:lnSpc>
        <a:spcBef>
          <a:spcPct val="0"/>
        </a:spcBef>
        <a:buNone/>
        <a:defRPr kumimoji="0" lang="en-US" sz="3600" b="0" i="0" u="none" strike="noStrike" kern="1200" cap="none" spc="0" normalizeH="0" baseline="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p:titleStyle>
    <p:bodyStyle>
      <a:lvl1pPr marL="228600" indent="-228600" algn="l" defTabSz="914400" rtl="0" eaLnBrk="1" latinLnBrk="0" hangingPunct="1">
        <a:lnSpc>
          <a:spcPct val="95000"/>
        </a:lnSpc>
        <a:spcBef>
          <a:spcPts val="1440"/>
        </a:spcBef>
        <a:buClr>
          <a:srgbClr val="493B93"/>
        </a:buClr>
        <a:buSzPct val="90000"/>
        <a:buFont typeface="Arial" pitchFamily="34" charset="0"/>
        <a:buChar char="•"/>
        <a:tabLst/>
        <a:defRPr lang="en-US" sz="2200" kern="1200" dirty="0" smtClean="0">
          <a:solidFill>
            <a:srgbClr val="435153"/>
          </a:solidFill>
          <a:latin typeface="+mj-lt"/>
          <a:ea typeface="+mn-ea"/>
          <a:cs typeface="+mn-cs"/>
        </a:defRPr>
      </a:lvl1pPr>
      <a:lvl2pPr marL="406400" indent="0" algn="l" defTabSz="914400" rtl="0" eaLnBrk="1" latinLnBrk="0" hangingPunct="1">
        <a:lnSpc>
          <a:spcPct val="95000"/>
        </a:lnSpc>
        <a:spcBef>
          <a:spcPts val="840"/>
        </a:spcBef>
        <a:buClr>
          <a:schemeClr val="tx2"/>
        </a:buClr>
        <a:buFontTx/>
        <a:buNone/>
        <a:defRPr lang="en-US" sz="1800" kern="1200" dirty="0" smtClean="0">
          <a:solidFill>
            <a:srgbClr val="435153"/>
          </a:solidFill>
          <a:latin typeface="+mj-lt"/>
          <a:ea typeface="+mn-ea"/>
          <a:cs typeface="+mn-cs"/>
        </a:defRPr>
      </a:lvl2pPr>
      <a:lvl3pPr marL="571500" indent="-1588" algn="l" defTabSz="914400" rtl="0" eaLnBrk="1" latinLnBrk="0" hangingPunct="1">
        <a:lnSpc>
          <a:spcPct val="95000"/>
        </a:lnSpc>
        <a:spcBef>
          <a:spcPts val="840"/>
        </a:spcBef>
        <a:buFont typeface="Arial" pitchFamily="34" charset="0"/>
        <a:buNone/>
        <a:defRPr lang="en-US" sz="1600" kern="1200" dirty="0" smtClean="0">
          <a:solidFill>
            <a:srgbClr val="435153"/>
          </a:solidFill>
          <a:latin typeface="+mj-lt"/>
          <a:ea typeface="+mn-ea"/>
          <a:cs typeface="+mn-cs"/>
        </a:defRPr>
      </a:lvl3pPr>
      <a:lvl4pPr marL="688975" indent="0" algn="l" defTabSz="914400" rtl="0" eaLnBrk="1" latinLnBrk="0" hangingPunct="1">
        <a:lnSpc>
          <a:spcPct val="95000"/>
        </a:lnSpc>
        <a:spcBef>
          <a:spcPts val="840"/>
        </a:spcBef>
        <a:buFont typeface="Arial" pitchFamily="34" charset="0"/>
        <a:buNone/>
        <a:defRPr lang="en-US" sz="1400" kern="1200" dirty="0" smtClean="0">
          <a:solidFill>
            <a:srgbClr val="435153"/>
          </a:solidFill>
          <a:latin typeface="+mj-lt"/>
          <a:ea typeface="+mn-ea"/>
          <a:cs typeface="+mn-cs"/>
        </a:defRPr>
      </a:lvl4pPr>
      <a:lvl5pPr marL="801688" indent="0" algn="l" defTabSz="914400" rtl="0" eaLnBrk="1" latinLnBrk="0" hangingPunct="1">
        <a:lnSpc>
          <a:spcPct val="95000"/>
        </a:lnSpc>
        <a:spcBef>
          <a:spcPts val="840"/>
        </a:spcBef>
        <a:buFont typeface="Arial" pitchFamily="34" charset="0"/>
        <a:buNone/>
        <a:defRPr lang="en-US" sz="1400" kern="1200" dirty="0">
          <a:solidFill>
            <a:srgbClr val="435153"/>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3" Type="http://schemas.openxmlformats.org/officeDocument/2006/relationships/hyperlink" Target="http://www.cisco.com/go/clm" TargetMode="External"/><Relationship Id="rId2" Type="http://schemas.openxmlformats.org/officeDocument/2006/relationships/notesSlide" Target="../notesSlides/notesSlide12.xml"/><Relationship Id="rId1" Type="http://schemas.openxmlformats.org/officeDocument/2006/relationships/slideLayout" Target="../slideLayouts/slideLayout35.xml"/><Relationship Id="rId4" Type="http://schemas.openxmlformats.org/officeDocument/2006/relationships/hyperlink" Target="http://www.cisco.com/go/licens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36.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A. Peter Anderson</a:t>
            </a:r>
            <a:endParaRPr lang="en-US" dirty="0"/>
          </a:p>
        </p:txBody>
      </p:sp>
      <p:sp>
        <p:nvSpPr>
          <p:cNvPr id="2" name="Title 1"/>
          <p:cNvSpPr>
            <a:spLocks noGrp="1"/>
          </p:cNvSpPr>
          <p:nvPr>
            <p:ph type="ctrTitle"/>
          </p:nvPr>
        </p:nvSpPr>
        <p:spPr/>
        <p:txBody>
          <a:bodyPr/>
          <a:lstStyle/>
          <a:p>
            <a:r>
              <a:rPr lang="en-US" dirty="0"/>
              <a:t>Overview of IOS 15 Licensing and </a:t>
            </a:r>
            <a:r>
              <a:rPr lang="en-US" dirty="0" smtClean="0"/>
              <a:t>Process</a:t>
            </a:r>
            <a:br>
              <a:rPr lang="en-US" dirty="0" smtClean="0"/>
            </a:br>
            <a:endParaRPr lang="en-US" dirty="0"/>
          </a:p>
        </p:txBody>
      </p:sp>
      <p:sp>
        <p:nvSpPr>
          <p:cNvPr id="6" name="Text Placeholder 5"/>
          <p:cNvSpPr>
            <a:spLocks noGrp="1"/>
          </p:cNvSpPr>
          <p:nvPr>
            <p:ph type="body" sz="quarter" idx="10"/>
          </p:nvPr>
        </p:nvSpPr>
        <p:spPr/>
        <p:txBody>
          <a:bodyPr/>
          <a:lstStyle/>
          <a:p>
            <a:r>
              <a:rPr lang="en-US" dirty="0" smtClean="0"/>
              <a:t>Associate Professor</a:t>
            </a:r>
            <a:endParaRPr lang="en-US" dirty="0"/>
          </a:p>
        </p:txBody>
      </p:sp>
      <p:sp>
        <p:nvSpPr>
          <p:cNvPr id="7" name="Text Placeholder 6"/>
          <p:cNvSpPr>
            <a:spLocks noGrp="1"/>
          </p:cNvSpPr>
          <p:nvPr>
            <p:ph type="body" sz="quarter" idx="11"/>
          </p:nvPr>
        </p:nvSpPr>
        <p:spPr/>
        <p:txBody>
          <a:bodyPr/>
          <a:lstStyle/>
          <a:p>
            <a:r>
              <a:rPr lang="en-US" dirty="0" smtClean="0"/>
              <a:t>August 4, 2013</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smtClean="0"/>
              <a:t>Technology Package License: </a:t>
            </a:r>
            <a:r>
              <a:rPr lang="en-US" dirty="0" smtClean="0"/>
              <a:t>Data</a:t>
            </a:r>
          </a:p>
        </p:txBody>
      </p:sp>
      <p:sp>
        <p:nvSpPr>
          <p:cNvPr id="22531" name="Content Placeholder 2"/>
          <p:cNvSpPr>
            <a:spLocks noGrp="1"/>
          </p:cNvSpPr>
          <p:nvPr>
            <p:ph idx="1"/>
          </p:nvPr>
        </p:nvSpPr>
        <p:spPr/>
        <p:txBody>
          <a:bodyPr/>
          <a:lstStyle/>
          <a:p>
            <a:r>
              <a:rPr lang="en-US" dirty="0" smtClean="0"/>
              <a:t>Data Technology Package License activated:</a:t>
            </a:r>
          </a:p>
          <a:p>
            <a:pPr lvl="1"/>
            <a:r>
              <a:rPr lang="en-US" dirty="0" smtClean="0"/>
              <a:t>Additional Software Activation Feature License</a:t>
            </a:r>
          </a:p>
          <a:p>
            <a:pPr lvl="2"/>
            <a:r>
              <a:rPr lang="en-US" dirty="0" smtClean="0"/>
              <a:t>SNA (Systems Network Architecture) Switching</a:t>
            </a:r>
          </a:p>
        </p:txBody>
      </p:sp>
      <p:pic>
        <p:nvPicPr>
          <p:cNvPr id="22532" name="Picture 3" descr="Data_circle.png"/>
          <p:cNvPicPr>
            <a:picLocks noChangeAspect="1"/>
          </p:cNvPicPr>
          <p:nvPr/>
        </p:nvPicPr>
        <p:blipFill>
          <a:blip r:embed="rId3" cstate="print"/>
          <a:srcRect/>
          <a:stretch>
            <a:fillRect/>
          </a:stretch>
        </p:blipFill>
        <p:spPr bwMode="auto">
          <a:xfrm>
            <a:off x="4343400" y="2743200"/>
            <a:ext cx="4607236" cy="3200400"/>
          </a:xfrm>
          <a:prstGeom prst="rect">
            <a:avLst/>
          </a:prstGeom>
          <a:noFill/>
          <a:ln w="9525">
            <a:noFill/>
            <a:miter lim="800000"/>
            <a:headEnd/>
            <a:tailEnd/>
          </a:ln>
        </p:spPr>
      </p:pic>
    </p:spTree>
    <p:extLst>
      <p:ext uri="{BB962C8B-B14F-4D97-AF65-F5344CB8AC3E}">
        <p14:creationId xmlns:p14="http://schemas.microsoft.com/office/powerpoint/2010/main" val="239079597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smtClean="0"/>
              <a:t>Technology Package License: </a:t>
            </a:r>
            <a:r>
              <a:rPr lang="en-US" dirty="0" smtClean="0"/>
              <a:t>UC</a:t>
            </a:r>
          </a:p>
        </p:txBody>
      </p:sp>
      <p:sp>
        <p:nvSpPr>
          <p:cNvPr id="23555" name="Content Placeholder 2"/>
          <p:cNvSpPr>
            <a:spLocks noGrp="1"/>
          </p:cNvSpPr>
          <p:nvPr>
            <p:ph idx="1"/>
          </p:nvPr>
        </p:nvSpPr>
        <p:spPr/>
        <p:txBody>
          <a:bodyPr/>
          <a:lstStyle/>
          <a:p>
            <a:r>
              <a:rPr lang="en-US" dirty="0" smtClean="0"/>
              <a:t>Unified Communication Technology Package License activated:</a:t>
            </a:r>
          </a:p>
          <a:p>
            <a:pPr lvl="1"/>
            <a:r>
              <a:rPr lang="en-US" dirty="0" smtClean="0"/>
              <a:t>Additional Software Activation Feature Licenses</a:t>
            </a:r>
          </a:p>
          <a:p>
            <a:pPr lvl="2"/>
            <a:r>
              <a:rPr lang="en-US" dirty="0" smtClean="0"/>
              <a:t>Gatekeeper</a:t>
            </a:r>
          </a:p>
          <a:p>
            <a:pPr lvl="2"/>
            <a:r>
              <a:rPr lang="en-US" dirty="0" smtClean="0"/>
              <a:t>CUE (Counted)</a:t>
            </a:r>
          </a:p>
          <a:p>
            <a:pPr lvl="1"/>
            <a:r>
              <a:rPr lang="en-US" dirty="0" smtClean="0"/>
              <a:t>Additional Right to Use Feature Licenses</a:t>
            </a:r>
          </a:p>
          <a:p>
            <a:pPr lvl="2"/>
            <a:r>
              <a:rPr lang="en-US" dirty="0" smtClean="0"/>
              <a:t>Land Mobile Radio</a:t>
            </a:r>
          </a:p>
          <a:p>
            <a:pPr lvl="2"/>
            <a:r>
              <a:rPr lang="en-US" dirty="0" smtClean="0"/>
              <a:t>VXML Gateway (Counted)</a:t>
            </a:r>
          </a:p>
          <a:p>
            <a:pPr lvl="2"/>
            <a:r>
              <a:rPr lang="en-US" dirty="0" smtClean="0"/>
              <a:t>CME (Counted)</a:t>
            </a:r>
          </a:p>
          <a:p>
            <a:pPr lvl="2"/>
            <a:r>
              <a:rPr lang="en-US" dirty="0" smtClean="0"/>
              <a:t>SRST (Counted)</a:t>
            </a:r>
          </a:p>
          <a:p>
            <a:pPr lvl="2"/>
            <a:r>
              <a:rPr lang="en-US" dirty="0" smtClean="0"/>
              <a:t>CUBE (Counted)</a:t>
            </a:r>
          </a:p>
          <a:p>
            <a:pPr lvl="2"/>
            <a:endParaRPr lang="en-US" dirty="0" smtClean="0"/>
          </a:p>
        </p:txBody>
      </p:sp>
      <p:pic>
        <p:nvPicPr>
          <p:cNvPr id="23556" name="Picture 3" descr="UC_circle.png"/>
          <p:cNvPicPr>
            <a:picLocks noChangeAspect="1"/>
          </p:cNvPicPr>
          <p:nvPr/>
        </p:nvPicPr>
        <p:blipFill>
          <a:blip r:embed="rId3" cstate="print"/>
          <a:srcRect/>
          <a:stretch>
            <a:fillRect/>
          </a:stretch>
        </p:blipFill>
        <p:spPr bwMode="auto">
          <a:xfrm>
            <a:off x="4343400" y="2743200"/>
            <a:ext cx="4608301" cy="3200400"/>
          </a:xfrm>
          <a:prstGeom prst="rect">
            <a:avLst/>
          </a:prstGeom>
          <a:noFill/>
          <a:ln w="9525">
            <a:noFill/>
            <a:miter lim="800000"/>
            <a:headEnd/>
            <a:tailEnd/>
          </a:ln>
        </p:spPr>
      </p:pic>
    </p:spTree>
    <p:extLst>
      <p:ext uri="{BB962C8B-B14F-4D97-AF65-F5344CB8AC3E}">
        <p14:creationId xmlns:p14="http://schemas.microsoft.com/office/powerpoint/2010/main" val="182162493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Licensing Process</a:t>
            </a:r>
            <a:endParaRPr lang="en-US" dirty="0"/>
          </a:p>
        </p:txBody>
      </p:sp>
      <p:sp>
        <p:nvSpPr>
          <p:cNvPr id="3" name="Content Placeholder 2"/>
          <p:cNvSpPr>
            <a:spLocks noGrp="1"/>
          </p:cNvSpPr>
          <p:nvPr>
            <p:ph idx="1"/>
          </p:nvPr>
        </p:nvSpPr>
        <p:spPr/>
        <p:txBody>
          <a:bodyPr/>
          <a:lstStyle/>
          <a:p>
            <a:r>
              <a:rPr lang="en-US" dirty="0" smtClean="0"/>
              <a:t>Step 1:  Purchase the Software Package or Feature to Install</a:t>
            </a:r>
          </a:p>
          <a:p>
            <a:pPr lvl="1"/>
            <a:r>
              <a:rPr lang="en-US" dirty="0" smtClean="0">
                <a:solidFill>
                  <a:schemeClr val="tx1"/>
                </a:solidFill>
              </a:rPr>
              <a:t>A Product Authorization Key (PAK) will be provided upon payment</a:t>
            </a:r>
          </a:p>
          <a:p>
            <a:pPr lvl="2"/>
            <a:r>
              <a:rPr lang="en-US" dirty="0" smtClean="0">
                <a:solidFill>
                  <a:schemeClr val="tx1"/>
                </a:solidFill>
              </a:rPr>
              <a:t>Acts as a Receipt</a:t>
            </a:r>
          </a:p>
          <a:p>
            <a:pPr lvl="2"/>
            <a:r>
              <a:rPr lang="en-US" dirty="0" smtClean="0">
                <a:solidFill>
                  <a:schemeClr val="tx1"/>
                </a:solidFill>
              </a:rPr>
              <a:t>Used to obtain a license</a:t>
            </a:r>
          </a:p>
          <a:p>
            <a:r>
              <a:rPr lang="en-US" dirty="0" smtClean="0"/>
              <a:t>Step 2:  Obtain A License file</a:t>
            </a:r>
          </a:p>
          <a:p>
            <a:pPr lvl="1"/>
            <a:r>
              <a:rPr lang="en-US" dirty="0">
                <a:solidFill>
                  <a:schemeClr val="tx1"/>
                </a:solidFill>
              </a:rPr>
              <a:t>Option 1 -Cisco License Manager, which is a free software application available at </a:t>
            </a:r>
            <a:r>
              <a:rPr lang="en-US" u="sng" dirty="0">
                <a:solidFill>
                  <a:schemeClr val="tx1"/>
                </a:solidFill>
                <a:hlinkClick r:id="rId3"/>
              </a:rPr>
              <a:t>http://www.cisco.com/go/clm</a:t>
            </a:r>
            <a:r>
              <a:rPr lang="en-US" dirty="0">
                <a:solidFill>
                  <a:schemeClr val="tx1"/>
                </a:solidFill>
              </a:rPr>
              <a:t>.</a:t>
            </a:r>
          </a:p>
          <a:p>
            <a:pPr lvl="1"/>
            <a:r>
              <a:rPr lang="en-US" dirty="0" smtClean="0">
                <a:solidFill>
                  <a:schemeClr val="tx1"/>
                </a:solidFill>
              </a:rPr>
              <a:t>Option </a:t>
            </a:r>
            <a:r>
              <a:rPr lang="en-US" dirty="0">
                <a:solidFill>
                  <a:schemeClr val="tx1"/>
                </a:solidFill>
              </a:rPr>
              <a:t>2 </a:t>
            </a:r>
            <a:r>
              <a:rPr lang="en-US" dirty="0" smtClean="0">
                <a:solidFill>
                  <a:schemeClr val="tx1"/>
                </a:solidFill>
              </a:rPr>
              <a:t>-Cisco License Registration Portal:</a:t>
            </a:r>
            <a:r>
              <a:rPr lang="en-US" dirty="0">
                <a:solidFill>
                  <a:schemeClr val="tx1"/>
                </a:solidFill>
              </a:rPr>
              <a:t>  </a:t>
            </a:r>
            <a:r>
              <a:rPr lang="en-US" dirty="0" smtClean="0">
                <a:solidFill>
                  <a:schemeClr val="tx1"/>
                </a:solidFill>
                <a:hlinkClick r:id="rId4"/>
              </a:rPr>
              <a:t>www.cisco.com/go/license</a:t>
            </a:r>
            <a:endParaRPr lang="en-US" dirty="0" smtClean="0">
              <a:solidFill>
                <a:schemeClr val="tx1"/>
              </a:solidFill>
            </a:endParaRPr>
          </a:p>
          <a:p>
            <a:pPr lvl="1"/>
            <a:r>
              <a:rPr lang="en-US" dirty="0" smtClean="0">
                <a:solidFill>
                  <a:schemeClr val="tx1"/>
                </a:solidFill>
              </a:rPr>
              <a:t>An </a:t>
            </a:r>
            <a:r>
              <a:rPr lang="en-US" dirty="0">
                <a:solidFill>
                  <a:schemeClr val="tx1"/>
                </a:solidFill>
              </a:rPr>
              <a:t>e-mail containing the license information that you can use to install the </a:t>
            </a:r>
            <a:r>
              <a:rPr lang="en-US" dirty="0" smtClean="0">
                <a:solidFill>
                  <a:schemeClr val="tx1"/>
                </a:solidFill>
              </a:rPr>
              <a:t>license is received</a:t>
            </a:r>
            <a:endParaRPr lang="en-US" dirty="0">
              <a:solidFill>
                <a:schemeClr val="tx1"/>
              </a:solidFill>
            </a:endParaRPr>
          </a:p>
          <a:p>
            <a:r>
              <a:rPr lang="en-US" dirty="0" smtClean="0"/>
              <a:t>Step 3:  Install the License</a:t>
            </a:r>
          </a:p>
          <a:p>
            <a:pPr lvl="1"/>
            <a:r>
              <a:rPr lang="en-US" dirty="0">
                <a:solidFill>
                  <a:schemeClr val="tx1"/>
                </a:solidFill>
              </a:rPr>
              <a:t>Copy the license file received </a:t>
            </a:r>
            <a:r>
              <a:rPr lang="en-US" dirty="0" smtClean="0">
                <a:solidFill>
                  <a:schemeClr val="tx1"/>
                </a:solidFill>
              </a:rPr>
              <a:t>to </a:t>
            </a:r>
            <a:r>
              <a:rPr lang="en-US" dirty="0">
                <a:solidFill>
                  <a:schemeClr val="tx1"/>
                </a:solidFill>
              </a:rPr>
              <a:t>the appropriate file system on the device</a:t>
            </a:r>
            <a:endParaRPr lang="en-US" dirty="0"/>
          </a:p>
        </p:txBody>
      </p:sp>
    </p:spTree>
    <p:extLst>
      <p:ext uri="{BB962C8B-B14F-4D97-AF65-F5344CB8AC3E}">
        <p14:creationId xmlns:p14="http://schemas.microsoft.com/office/powerpoint/2010/main" val="1844003159"/>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2407" y="2902459"/>
            <a:ext cx="8588861" cy="838200"/>
          </a:xfrm>
        </p:spPr>
        <p:txBody>
          <a:bodyPr/>
          <a:lstStyle/>
          <a:p>
            <a:r>
              <a:rPr dirty="0" smtClean="0"/>
              <a:t>Introduction to Licensing</a:t>
            </a:r>
            <a:endParaRPr lang="en-US" dirty="0"/>
          </a:p>
        </p:txBody>
      </p:sp>
    </p:spTree>
    <p:extLst>
      <p:ext uri="{BB962C8B-B14F-4D97-AF65-F5344CB8AC3E}">
        <p14:creationId xmlns:p14="http://schemas.microsoft.com/office/powerpoint/2010/main" val="77881293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dirty="0" smtClean="0"/>
              <a:t>Available License Types on ISR G2</a:t>
            </a:r>
          </a:p>
        </p:txBody>
      </p:sp>
      <p:sp>
        <p:nvSpPr>
          <p:cNvPr id="19459" name="Content Placeholder 2"/>
          <p:cNvSpPr>
            <a:spLocks noGrp="1"/>
          </p:cNvSpPr>
          <p:nvPr>
            <p:ph idx="1"/>
          </p:nvPr>
        </p:nvSpPr>
        <p:spPr/>
        <p:txBody>
          <a:bodyPr/>
          <a:lstStyle/>
          <a:p>
            <a:pPr eaLnBrk="1" hangingPunct="1"/>
            <a:r>
              <a:rPr lang="en-US" dirty="0" smtClean="0"/>
              <a:t>Permanent Licenses</a:t>
            </a:r>
          </a:p>
          <a:p>
            <a:pPr eaLnBrk="1" hangingPunct="1"/>
            <a:r>
              <a:rPr dirty="0" smtClean="0"/>
              <a:t>Evaluation Licenses</a:t>
            </a:r>
          </a:p>
          <a:p>
            <a:pPr eaLnBrk="1" hangingPunct="1"/>
            <a:r>
              <a:rPr dirty="0" smtClean="0"/>
              <a:t>Feature Licenses:</a:t>
            </a:r>
          </a:p>
          <a:p>
            <a:pPr lvl="1"/>
            <a:r>
              <a:rPr dirty="0" smtClean="0"/>
              <a:t>Software Activation Feature Licenses</a:t>
            </a:r>
          </a:p>
          <a:p>
            <a:pPr lvl="1"/>
            <a:r>
              <a:rPr dirty="0" smtClean="0"/>
              <a:t>Right to Use Feature Licenses</a:t>
            </a:r>
          </a:p>
          <a:p>
            <a:pPr eaLnBrk="1" hangingPunct="1"/>
            <a:r>
              <a:rPr dirty="0" smtClean="0"/>
              <a:t>Subscription Licenses</a:t>
            </a:r>
          </a:p>
          <a:p>
            <a:pPr eaLnBrk="1" hangingPunct="1"/>
            <a:r>
              <a:rPr dirty="0" smtClean="0"/>
              <a:t>Counted Licenses</a:t>
            </a:r>
          </a:p>
        </p:txBody>
      </p:sp>
      <p:pic>
        <p:nvPicPr>
          <p:cNvPr id="1027" name="Picture 3" descr="C:\Documents and Settings\Sukyi\Local Settings\Temporary Internet Files\Content.IE5\9LA4K4FN\MP900314130[1].jpg"/>
          <p:cNvPicPr>
            <a:picLocks noChangeAspect="1" noChangeArrowheads="1"/>
          </p:cNvPicPr>
          <p:nvPr/>
        </p:nvPicPr>
        <p:blipFill>
          <a:blip r:embed="rId3" cstate="print"/>
          <a:srcRect/>
          <a:stretch>
            <a:fillRect/>
          </a:stretch>
        </p:blipFill>
        <p:spPr bwMode="auto">
          <a:xfrm>
            <a:off x="5353050" y="4501515"/>
            <a:ext cx="3086100" cy="1645920"/>
          </a:xfrm>
          <a:prstGeom prst="rect">
            <a:avLst/>
          </a:prstGeom>
          <a:noFill/>
        </p:spPr>
      </p:pic>
    </p:spTree>
    <p:extLst>
      <p:ext uri="{BB962C8B-B14F-4D97-AF65-F5344CB8AC3E}">
        <p14:creationId xmlns:p14="http://schemas.microsoft.com/office/powerpoint/2010/main" val="87886381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Permanent License?</a:t>
            </a:r>
            <a:endParaRPr lang="en-US" dirty="0"/>
          </a:p>
        </p:txBody>
      </p:sp>
      <p:sp>
        <p:nvSpPr>
          <p:cNvPr id="3" name="Text Placeholder 2"/>
          <p:cNvSpPr>
            <a:spLocks noGrp="1"/>
          </p:cNvSpPr>
          <p:nvPr>
            <p:ph type="body" sz="quarter" idx="10"/>
          </p:nvPr>
        </p:nvSpPr>
        <p:spPr/>
        <p:txBody>
          <a:bodyPr/>
          <a:lstStyle/>
          <a:p>
            <a:r>
              <a:rPr lang="en-US" dirty="0" smtClean="0"/>
              <a:t>A Permanent License </a:t>
            </a:r>
            <a:r>
              <a:rPr lang="en-US" b="1" dirty="0" smtClean="0"/>
              <a:t>never</a:t>
            </a:r>
            <a:r>
              <a:rPr lang="en-US" dirty="0" smtClean="0"/>
              <a:t> </a:t>
            </a:r>
            <a:r>
              <a:rPr lang="en-US" b="1" dirty="0" smtClean="0"/>
              <a:t>expires. </a:t>
            </a:r>
          </a:p>
          <a:p>
            <a:r>
              <a:rPr lang="en-US" dirty="0" smtClean="0"/>
              <a:t>Once a permanent license is installed on a router, it is good for that particular feature set for the life of the router </a:t>
            </a:r>
            <a:r>
              <a:rPr lang="en-US" b="1" dirty="0" smtClean="0">
                <a:solidFill>
                  <a:schemeClr val="tx2">
                    <a:lumMod val="75000"/>
                  </a:schemeClr>
                </a:solidFill>
              </a:rPr>
              <a:t>even across IOS versions</a:t>
            </a:r>
            <a:r>
              <a:rPr lang="en-US" dirty="0" smtClean="0">
                <a:solidFill>
                  <a:schemeClr val="tx1">
                    <a:lumMod val="75000"/>
                  </a:schemeClr>
                </a:solidFill>
              </a:rPr>
              <a:t>. </a:t>
            </a:r>
            <a:r>
              <a:rPr lang="en-US" u="sng" dirty="0" smtClean="0"/>
              <a:t>For example</a:t>
            </a:r>
            <a:r>
              <a:rPr lang="en-US" dirty="0" smtClean="0"/>
              <a:t>, once a UC, Security or Data license is installed on a router, the subsequent features for that license will be active even if the router is upgraded to a new IOS release.</a:t>
            </a:r>
          </a:p>
          <a:p>
            <a:r>
              <a:rPr lang="en-US" dirty="0" smtClean="0"/>
              <a:t>A permanent license is the most common license type used when a feature set is purchased for a device. </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81825" y="4747040"/>
            <a:ext cx="1447800" cy="1447800"/>
          </a:xfrm>
          <a:prstGeom prst="rect">
            <a:avLst/>
          </a:prstGeom>
        </p:spPr>
      </p:pic>
    </p:spTree>
    <p:extLst>
      <p:ext uri="{BB962C8B-B14F-4D97-AF65-F5344CB8AC3E}">
        <p14:creationId xmlns:p14="http://schemas.microsoft.com/office/powerpoint/2010/main" val="148460826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Evaluation License?</a:t>
            </a:r>
            <a:endParaRPr lang="en-US" dirty="0"/>
          </a:p>
        </p:txBody>
      </p:sp>
      <p:sp>
        <p:nvSpPr>
          <p:cNvPr id="3" name="Text Placeholder 2"/>
          <p:cNvSpPr>
            <a:spLocks noGrp="1"/>
          </p:cNvSpPr>
          <p:nvPr>
            <p:ph type="body" sz="quarter" idx="10"/>
          </p:nvPr>
        </p:nvSpPr>
        <p:spPr/>
        <p:txBody>
          <a:bodyPr>
            <a:normAutofit/>
          </a:bodyPr>
          <a:lstStyle/>
          <a:p>
            <a:r>
              <a:rPr lang="en-US" dirty="0" smtClean="0"/>
              <a:t>A Evaluation License is good for a </a:t>
            </a:r>
            <a:r>
              <a:rPr lang="en-US" b="1" dirty="0" smtClean="0"/>
              <a:t>limited amount of time. </a:t>
            </a:r>
          </a:p>
          <a:p>
            <a:r>
              <a:rPr lang="en-US" dirty="0" smtClean="0"/>
              <a:t>ISR G2 includes a full set of 60 day Evaluation License(s) for the Data, UC and Security feature sets. </a:t>
            </a:r>
          </a:p>
          <a:p>
            <a:r>
              <a:rPr lang="en-US" dirty="0" smtClean="0"/>
              <a:t>These can be activated and deactivated at any time to evaluate a feature set before making the decision to convert to a Permanent License. </a:t>
            </a:r>
          </a:p>
          <a:p>
            <a:r>
              <a:rPr lang="en-US" dirty="0" smtClean="0"/>
              <a:t>They also provide a mechanism that gives the user some flexibility before upgrading to a Permanent License. </a:t>
            </a:r>
          </a:p>
          <a:p>
            <a:r>
              <a:rPr lang="en-US" dirty="0" smtClean="0"/>
              <a:t>Only the time a Evaluation License is active counts against the 60 day allotted time. </a:t>
            </a:r>
          </a:p>
          <a:p>
            <a:r>
              <a:rPr lang="en-US" dirty="0" smtClean="0"/>
              <a:t>Once an Evaluation License expires, it cannot be extended. </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28031" y="256511"/>
            <a:ext cx="1142790" cy="101390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02837" y="946568"/>
            <a:ext cx="393177" cy="393177"/>
          </a:xfrm>
          <a:prstGeom prst="rect">
            <a:avLst/>
          </a:prstGeom>
        </p:spPr>
      </p:pic>
    </p:spTree>
    <p:extLst>
      <p:ext uri="{BB962C8B-B14F-4D97-AF65-F5344CB8AC3E}">
        <p14:creationId xmlns:p14="http://schemas.microsoft.com/office/powerpoint/2010/main" val="309186635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What are Feature Licenses?</a:t>
            </a:r>
            <a:endParaRPr lang="en-US" dirty="0"/>
          </a:p>
        </p:txBody>
      </p:sp>
      <p:sp>
        <p:nvSpPr>
          <p:cNvPr id="3" name="Text Placeholder 2"/>
          <p:cNvSpPr>
            <a:spLocks noGrp="1"/>
          </p:cNvSpPr>
          <p:nvPr>
            <p:ph type="body" sz="quarter" idx="10"/>
          </p:nvPr>
        </p:nvSpPr>
        <p:spPr/>
        <p:txBody>
          <a:bodyPr>
            <a:normAutofit/>
          </a:bodyPr>
          <a:lstStyle/>
          <a:p>
            <a:r>
              <a:rPr dirty="0" smtClean="0"/>
              <a:t>Software Activation Feature Licenses</a:t>
            </a:r>
          </a:p>
          <a:p>
            <a:pPr lvl="1"/>
            <a:r>
              <a:rPr dirty="0" smtClean="0"/>
              <a:t>Typically upgrades to one or more technology Package Licenses (</a:t>
            </a:r>
            <a:r>
              <a:rPr b="1" dirty="0" smtClean="0"/>
              <a:t>Data</a:t>
            </a:r>
            <a:r>
              <a:rPr dirty="0" smtClean="0"/>
              <a:t>, </a:t>
            </a:r>
            <a:r>
              <a:rPr b="1" dirty="0" smtClean="0"/>
              <a:t>UC</a:t>
            </a:r>
            <a:r>
              <a:rPr dirty="0" smtClean="0"/>
              <a:t> or </a:t>
            </a:r>
            <a:r>
              <a:rPr b="1" dirty="0" smtClean="0"/>
              <a:t>Security</a:t>
            </a:r>
            <a:r>
              <a:rPr dirty="0" smtClean="0"/>
              <a:t>)</a:t>
            </a:r>
          </a:p>
          <a:p>
            <a:pPr lvl="1"/>
            <a:r>
              <a:rPr dirty="0" smtClean="0"/>
              <a:t>Can be delivered with new router or upgraded at a later time.</a:t>
            </a:r>
          </a:p>
          <a:p>
            <a:pPr lvl="1"/>
            <a:r>
              <a:rPr dirty="0" smtClean="0"/>
              <a:t>Licenses are enforced through </a:t>
            </a:r>
            <a:r>
              <a:rPr u="sng" dirty="0" smtClean="0"/>
              <a:t>Cisco Software Licensing framework</a:t>
            </a:r>
          </a:p>
          <a:p>
            <a:r>
              <a:rPr dirty="0" smtClean="0"/>
              <a:t>Right to Use Feature Licenses</a:t>
            </a:r>
          </a:p>
          <a:p>
            <a:pPr lvl="1"/>
            <a:r>
              <a:rPr dirty="0" smtClean="0"/>
              <a:t>Does not require software activation (honor system)</a:t>
            </a:r>
          </a:p>
          <a:p>
            <a:pPr lvl="1"/>
            <a:r>
              <a:rPr dirty="0" smtClean="0"/>
              <a:t>Can be ordered with new router or upgraded at a later time.</a:t>
            </a:r>
            <a:endParaRPr lang="en-US" dirty="0"/>
          </a:p>
        </p:txBody>
      </p:sp>
    </p:spTree>
    <p:extLst>
      <p:ext uri="{BB962C8B-B14F-4D97-AF65-F5344CB8AC3E}">
        <p14:creationId xmlns:p14="http://schemas.microsoft.com/office/powerpoint/2010/main" val="344899768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pc="-100" dirty="0">
                <a:gradFill>
                  <a:gsLst>
                    <a:gs pos="0">
                      <a:schemeClr val="tx1"/>
                    </a:gs>
                    <a:gs pos="44000">
                      <a:srgbClr val="01BBBB"/>
                    </a:gs>
                    <a:gs pos="100000">
                      <a:schemeClr val="accent4"/>
                    </a:gs>
                  </a:gsLst>
                  <a:lin ang="4800000" scaled="0"/>
                </a:gradFill>
              </a:rPr>
              <a:t>What are Subscription and Counted Licenses</a:t>
            </a:r>
            <a:r>
              <a:rPr lang="en-US" spc="-100" dirty="0" smtClean="0">
                <a:gradFill>
                  <a:gsLst>
                    <a:gs pos="0">
                      <a:schemeClr val="tx1"/>
                    </a:gs>
                    <a:gs pos="44000">
                      <a:srgbClr val="01BBBB"/>
                    </a:gs>
                    <a:gs pos="100000">
                      <a:schemeClr val="accent4"/>
                    </a:gs>
                  </a:gsLst>
                  <a:lin ang="4800000" scaled="0"/>
                </a:gradFill>
              </a:rPr>
              <a:t>?</a:t>
            </a:r>
            <a:endParaRPr lang="en-US" dirty="0"/>
          </a:p>
        </p:txBody>
      </p:sp>
      <p:sp>
        <p:nvSpPr>
          <p:cNvPr id="3" name="Content Placeholder 2"/>
          <p:cNvSpPr>
            <a:spLocks noGrp="1"/>
          </p:cNvSpPr>
          <p:nvPr>
            <p:ph idx="1"/>
          </p:nvPr>
        </p:nvSpPr>
        <p:spPr/>
        <p:txBody>
          <a:bodyPr/>
          <a:lstStyle/>
          <a:p>
            <a:pPr lvl="0">
              <a:spcBef>
                <a:spcPts val="1480"/>
              </a:spcBef>
              <a:buClr>
                <a:srgbClr val="9AAD3D"/>
              </a:buClr>
              <a:defRPr/>
            </a:pPr>
            <a:r>
              <a:rPr lang="en-US" dirty="0" smtClean="0">
                <a:solidFill>
                  <a:srgbClr val="000000"/>
                </a:solidFill>
              </a:rPr>
              <a:t>May be Software Activation </a:t>
            </a:r>
            <a:r>
              <a:rPr lang="en-US" dirty="0">
                <a:solidFill>
                  <a:srgbClr val="000000"/>
                </a:solidFill>
              </a:rPr>
              <a:t>or Right-to-Use </a:t>
            </a:r>
            <a:r>
              <a:rPr lang="en-US" dirty="0" smtClean="0">
                <a:solidFill>
                  <a:srgbClr val="000000"/>
                </a:solidFill>
              </a:rPr>
              <a:t>Feature Licenses</a:t>
            </a:r>
          </a:p>
          <a:p>
            <a:pPr lvl="0">
              <a:spcBef>
                <a:spcPts val="1480"/>
              </a:spcBef>
              <a:buClr>
                <a:srgbClr val="9AAD3D"/>
              </a:buClr>
              <a:defRPr/>
            </a:pPr>
            <a:r>
              <a:rPr lang="en-US" dirty="0" smtClean="0">
                <a:solidFill>
                  <a:srgbClr val="000000"/>
                </a:solidFill>
              </a:rPr>
              <a:t>Subscription </a:t>
            </a:r>
            <a:r>
              <a:rPr lang="en-US" dirty="0">
                <a:solidFill>
                  <a:srgbClr val="000000"/>
                </a:solidFill>
              </a:rPr>
              <a:t>Licenses</a:t>
            </a:r>
          </a:p>
          <a:p>
            <a:pPr marL="396875" lvl="1">
              <a:spcBef>
                <a:spcPts val="600"/>
              </a:spcBef>
              <a:defRPr/>
            </a:pPr>
            <a:r>
              <a:rPr lang="en-US" dirty="0">
                <a:solidFill>
                  <a:srgbClr val="000000"/>
                </a:solidFill>
              </a:rPr>
              <a:t>Time-based licenses </a:t>
            </a:r>
            <a:endParaRPr lang="en-US" dirty="0" smtClean="0">
              <a:solidFill>
                <a:srgbClr val="000000"/>
              </a:solidFill>
            </a:endParaRPr>
          </a:p>
          <a:p>
            <a:pPr marL="396875" lvl="1">
              <a:spcBef>
                <a:spcPts val="600"/>
              </a:spcBef>
              <a:defRPr/>
            </a:pPr>
            <a:r>
              <a:rPr lang="en-US" dirty="0" smtClean="0">
                <a:solidFill>
                  <a:srgbClr val="000000"/>
                </a:solidFill>
              </a:rPr>
              <a:t>Software Activation Feature Licenses - Intrusion Prevention, Content Filtering</a:t>
            </a:r>
            <a:endParaRPr lang="en-US" dirty="0">
              <a:solidFill>
                <a:srgbClr val="000000"/>
              </a:solidFill>
            </a:endParaRPr>
          </a:p>
          <a:p>
            <a:pPr lvl="0">
              <a:spcBef>
                <a:spcPts val="1480"/>
              </a:spcBef>
              <a:buClr>
                <a:srgbClr val="9AAD3D"/>
              </a:buClr>
              <a:defRPr/>
            </a:pPr>
            <a:r>
              <a:rPr lang="en-US" dirty="0">
                <a:solidFill>
                  <a:srgbClr val="000000"/>
                </a:solidFill>
              </a:rPr>
              <a:t>Counted Licenses</a:t>
            </a:r>
          </a:p>
          <a:p>
            <a:pPr marL="396875" lvl="1">
              <a:spcBef>
                <a:spcPts val="600"/>
              </a:spcBef>
              <a:defRPr/>
            </a:pPr>
            <a:r>
              <a:rPr lang="en-US" dirty="0">
                <a:solidFill>
                  <a:srgbClr val="000000"/>
                </a:solidFill>
              </a:rPr>
              <a:t>Enable a defined number of </a:t>
            </a:r>
            <a:r>
              <a:rPr lang="en-US" dirty="0" smtClean="0">
                <a:solidFill>
                  <a:srgbClr val="000000"/>
                </a:solidFill>
              </a:rPr>
              <a:t>users</a:t>
            </a:r>
          </a:p>
          <a:p>
            <a:pPr marL="396875" lvl="1">
              <a:spcBef>
                <a:spcPts val="600"/>
              </a:spcBef>
              <a:defRPr/>
            </a:pPr>
            <a:r>
              <a:rPr lang="en-US" dirty="0" smtClean="0">
                <a:solidFill>
                  <a:srgbClr val="000000"/>
                </a:solidFill>
              </a:rPr>
              <a:t>Software Activation Feature Licenses – SSLVPN, CUE</a:t>
            </a:r>
          </a:p>
          <a:p>
            <a:pPr marL="396875" lvl="1">
              <a:spcBef>
                <a:spcPts val="600"/>
              </a:spcBef>
              <a:defRPr/>
            </a:pPr>
            <a:r>
              <a:rPr lang="en-US" dirty="0" smtClean="0">
                <a:solidFill>
                  <a:srgbClr val="000000"/>
                </a:solidFill>
              </a:rPr>
              <a:t>Right-to-Use Feature Licenses – VXML, CME, SRST, CUBE</a:t>
            </a:r>
            <a:endParaRPr lang="en-US" dirty="0">
              <a:solidFill>
                <a:srgbClr val="000000"/>
              </a:solidFill>
            </a:endParaRPr>
          </a:p>
          <a:p>
            <a:endParaRPr lang="en-US" dirty="0"/>
          </a:p>
        </p:txBody>
      </p:sp>
    </p:spTree>
    <p:extLst>
      <p:ext uri="{BB962C8B-B14F-4D97-AF65-F5344CB8AC3E}">
        <p14:creationId xmlns:p14="http://schemas.microsoft.com/office/powerpoint/2010/main" val="3891360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Technology Package Licenses</a:t>
            </a:r>
          </a:p>
        </p:txBody>
      </p:sp>
      <p:sp>
        <p:nvSpPr>
          <p:cNvPr id="20483" name="Content Placeholder 5"/>
          <p:cNvSpPr>
            <a:spLocks noGrp="1"/>
          </p:cNvSpPr>
          <p:nvPr>
            <p:ph idx="1"/>
          </p:nvPr>
        </p:nvSpPr>
        <p:spPr/>
        <p:txBody>
          <a:bodyPr/>
          <a:lstStyle/>
          <a:p>
            <a:r>
              <a:rPr lang="en-US" dirty="0" smtClean="0"/>
              <a:t>Technology Package Licenses (Permanent/Evaluation)</a:t>
            </a:r>
          </a:p>
          <a:p>
            <a:pPr lvl="1"/>
            <a:r>
              <a:rPr lang="en-US" dirty="0" smtClean="0"/>
              <a:t>IP Base (Permanent Only)</a:t>
            </a:r>
          </a:p>
          <a:p>
            <a:pPr lvl="1"/>
            <a:r>
              <a:rPr lang="en-US" dirty="0" smtClean="0"/>
              <a:t>Security</a:t>
            </a:r>
          </a:p>
          <a:p>
            <a:pPr lvl="1"/>
            <a:r>
              <a:rPr lang="en-US" dirty="0" smtClean="0"/>
              <a:t>Data</a:t>
            </a:r>
          </a:p>
          <a:p>
            <a:pPr lvl="1"/>
            <a:r>
              <a:rPr lang="en-US" dirty="0" smtClean="0"/>
              <a:t>Unified Communication</a:t>
            </a:r>
          </a:p>
        </p:txBody>
      </p:sp>
      <p:pic>
        <p:nvPicPr>
          <p:cNvPr id="20484" name="Picture 6" descr="universal_circle.png"/>
          <p:cNvPicPr>
            <a:picLocks noChangeAspect="1"/>
          </p:cNvPicPr>
          <p:nvPr/>
        </p:nvPicPr>
        <p:blipFill>
          <a:blip r:embed="rId3" cstate="print"/>
          <a:stretch>
            <a:fillRect/>
          </a:stretch>
        </p:blipFill>
        <p:spPr bwMode="auto">
          <a:xfrm>
            <a:off x="4562476" y="2105025"/>
            <a:ext cx="4191000" cy="4191000"/>
          </a:xfrm>
          <a:prstGeom prst="rect">
            <a:avLst/>
          </a:prstGeom>
          <a:noFill/>
          <a:ln w="9525">
            <a:noFill/>
            <a:miter lim="800000"/>
            <a:headEnd/>
            <a:tailEnd/>
          </a:ln>
        </p:spPr>
      </p:pic>
    </p:spTree>
    <p:extLst>
      <p:ext uri="{BB962C8B-B14F-4D97-AF65-F5344CB8AC3E}">
        <p14:creationId xmlns:p14="http://schemas.microsoft.com/office/powerpoint/2010/main" val="238960770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3" descr="Security_circle.png"/>
          <p:cNvPicPr>
            <a:picLocks noChangeAspect="1"/>
          </p:cNvPicPr>
          <p:nvPr/>
        </p:nvPicPr>
        <p:blipFill>
          <a:blip r:embed="rId3" cstate="print"/>
          <a:stretch>
            <a:fillRect/>
          </a:stretch>
        </p:blipFill>
        <p:spPr bwMode="auto">
          <a:xfrm>
            <a:off x="4343400" y="2743200"/>
            <a:ext cx="4607568" cy="3199927"/>
          </a:xfrm>
          <a:prstGeom prst="rect">
            <a:avLst/>
          </a:prstGeom>
          <a:noFill/>
          <a:ln w="9525">
            <a:noFill/>
            <a:miter lim="800000"/>
            <a:headEnd/>
            <a:tailEnd/>
          </a:ln>
        </p:spPr>
      </p:pic>
      <p:sp>
        <p:nvSpPr>
          <p:cNvPr id="21507" name="Title 1"/>
          <p:cNvSpPr>
            <a:spLocks noGrp="1"/>
          </p:cNvSpPr>
          <p:nvPr>
            <p:ph type="title"/>
          </p:nvPr>
        </p:nvSpPr>
        <p:spPr/>
        <p:txBody>
          <a:bodyPr/>
          <a:lstStyle/>
          <a:p>
            <a:r>
              <a:rPr lang="en-US" dirty="0" smtClean="0"/>
              <a:t>Technology Package License: Security</a:t>
            </a:r>
          </a:p>
        </p:txBody>
      </p:sp>
      <p:sp>
        <p:nvSpPr>
          <p:cNvPr id="21508" name="Content Placeholder 2"/>
          <p:cNvSpPr>
            <a:spLocks noGrp="1"/>
          </p:cNvSpPr>
          <p:nvPr>
            <p:ph idx="1"/>
          </p:nvPr>
        </p:nvSpPr>
        <p:spPr/>
        <p:txBody>
          <a:bodyPr/>
          <a:lstStyle/>
          <a:p>
            <a:r>
              <a:rPr lang="en-US" dirty="0" smtClean="0"/>
              <a:t>Security Technology Package License activated:</a:t>
            </a:r>
          </a:p>
          <a:p>
            <a:pPr lvl="1"/>
            <a:r>
              <a:rPr lang="en-US" dirty="0" smtClean="0"/>
              <a:t>Additional Software Activation Feature Licenses</a:t>
            </a:r>
          </a:p>
          <a:p>
            <a:pPr lvl="2"/>
            <a:r>
              <a:rPr lang="en-US" dirty="0" smtClean="0"/>
              <a:t>Intrusion Prevention (Subscription)</a:t>
            </a:r>
          </a:p>
          <a:p>
            <a:pPr lvl="2"/>
            <a:r>
              <a:rPr lang="en-US" dirty="0" smtClean="0"/>
              <a:t>Content Filtering (Subscription)</a:t>
            </a:r>
          </a:p>
          <a:p>
            <a:pPr lvl="2"/>
            <a:r>
              <a:rPr lang="en-US" dirty="0" smtClean="0"/>
              <a:t>SSL VPN </a:t>
            </a:r>
            <a:r>
              <a:rPr dirty="0" smtClean="0"/>
              <a:t>(Counted</a:t>
            </a:r>
            <a:r>
              <a:rPr lang="en-US" dirty="0" smtClean="0"/>
              <a:t>)</a:t>
            </a:r>
          </a:p>
        </p:txBody>
      </p:sp>
    </p:spTree>
    <p:extLst>
      <p:ext uri="{BB962C8B-B14F-4D97-AF65-F5344CB8AC3E}">
        <p14:creationId xmlns:p14="http://schemas.microsoft.com/office/powerpoint/2010/main" val="200537726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NetAcad_White_PPT_Template 05Oct12">
  <a:themeElements>
    <a:clrScheme name="Cisco NetAcad">
      <a:dk1>
        <a:srgbClr val="2AA7DF"/>
      </a:dk1>
      <a:lt1>
        <a:srgbClr val="FFFFFF"/>
      </a:lt1>
      <a:dk2>
        <a:srgbClr val="6B308E"/>
      </a:dk2>
      <a:lt2>
        <a:srgbClr val="000000"/>
      </a:lt2>
      <a:accent1>
        <a:srgbClr val="00938E"/>
      </a:accent1>
      <a:accent2>
        <a:srgbClr val="3EB549"/>
      </a:accent2>
      <a:accent3>
        <a:srgbClr val="D81673"/>
      </a:accent3>
      <a:accent4>
        <a:srgbClr val="234493"/>
      </a:accent4>
      <a:accent5>
        <a:srgbClr val="ED2D28"/>
      </a:accent5>
      <a:accent6>
        <a:srgbClr val="F68B21"/>
      </a:accent6>
      <a:hlink>
        <a:srgbClr val="2AA7DF"/>
      </a:hlink>
      <a:folHlink>
        <a:srgbClr val="ACB2C2"/>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220</TotalTime>
  <Words>1032</Words>
  <Application>Microsoft Office PowerPoint</Application>
  <PresentationFormat>On-screen Show (4:3)</PresentationFormat>
  <Paragraphs>146</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NetAcad_White_PPT_Template 05Oct12</vt:lpstr>
      <vt:lpstr>Overview of IOS 15 Licensing and Process </vt:lpstr>
      <vt:lpstr>Introduction to Licensing</vt:lpstr>
      <vt:lpstr>Available License Types on ISR G2</vt:lpstr>
      <vt:lpstr>What is a Permanent License?</vt:lpstr>
      <vt:lpstr>What is a Evaluation License?</vt:lpstr>
      <vt:lpstr>What are Feature Licenses?</vt:lpstr>
      <vt:lpstr>What are Subscription and Counted Licenses?</vt:lpstr>
      <vt:lpstr>Technology Package Licenses</vt:lpstr>
      <vt:lpstr>Technology Package License: Security</vt:lpstr>
      <vt:lpstr>Technology Package License: Data</vt:lpstr>
      <vt:lpstr>Technology Package License: UC</vt:lpstr>
      <vt:lpstr>Licensing Process</vt:lpstr>
      <vt:lpstr>PowerPoint Presentation</vt:lpstr>
      <vt:lpstr>PowerPoint Presentation</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Relevant,  Surprising and Fresh: Cisco Brand</dc:title>
  <dc:creator>Melissa Gabriel</dc:creator>
  <cp:lastModifiedBy>peanders</cp:lastModifiedBy>
  <cp:revision>14</cp:revision>
  <dcterms:created xsi:type="dcterms:W3CDTF">2012-10-09T16:58:47Z</dcterms:created>
  <dcterms:modified xsi:type="dcterms:W3CDTF">2013-08-14T01:48:13Z</dcterms:modified>
</cp:coreProperties>
</file>