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3.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4.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tags/tag5.xml" ContentType="application/vnd.openxmlformats-officedocument.presentationml.tags+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tags/tag6.xml" ContentType="application/vnd.openxmlformats-officedocument.presentationml.tags+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tags/tag7.xml" ContentType="application/vnd.openxmlformats-officedocument.presentationml.tags+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0" r:id="rId1"/>
  </p:sldMasterIdLst>
  <p:notesMasterIdLst>
    <p:notesMasterId r:id="rId32"/>
  </p:notesMasterIdLst>
  <p:sldIdLst>
    <p:sldId id="513" r:id="rId2"/>
    <p:sldId id="1103" r:id="rId3"/>
    <p:sldId id="1144" r:id="rId4"/>
    <p:sldId id="1054" r:id="rId5"/>
    <p:sldId id="1168" r:id="rId6"/>
    <p:sldId id="1091" r:id="rId7"/>
    <p:sldId id="1169" r:id="rId8"/>
    <p:sldId id="1170" r:id="rId9"/>
    <p:sldId id="1146" r:id="rId10"/>
    <p:sldId id="1171" r:id="rId11"/>
    <p:sldId id="1172" r:id="rId12"/>
    <p:sldId id="1174" r:id="rId13"/>
    <p:sldId id="1175" r:id="rId14"/>
    <p:sldId id="1176" r:id="rId15"/>
    <p:sldId id="1177" r:id="rId16"/>
    <p:sldId id="1178" r:id="rId17"/>
    <p:sldId id="1179" r:id="rId18"/>
    <p:sldId id="1180" r:id="rId19"/>
    <p:sldId id="1181" r:id="rId20"/>
    <p:sldId id="1182" r:id="rId21"/>
    <p:sldId id="1167" r:id="rId22"/>
    <p:sldId id="1183" r:id="rId23"/>
    <p:sldId id="1184" r:id="rId24"/>
    <p:sldId id="1185" r:id="rId25"/>
    <p:sldId id="1186" r:id="rId26"/>
    <p:sldId id="1158" r:id="rId27"/>
    <p:sldId id="1159" r:id="rId28"/>
    <p:sldId id="1161" r:id="rId29"/>
    <p:sldId id="1187" r:id="rId30"/>
    <p:sldId id="291" r:id="rId31"/>
  </p:sldIdLst>
  <p:sldSz cx="9144000" cy="5143500" type="screen16x9"/>
  <p:notesSz cx="6858000" cy="9144000"/>
  <p:custDataLst>
    <p:tags r:id="rId33"/>
  </p:custDataLst>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pitchFamily="34"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pitchFamily="34"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pitchFamily="34"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pitchFamily="34"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pitchFamily="34" charset="-128"/>
        <a:cs typeface="+mn-cs"/>
      </a:defRPr>
    </a:lvl5pPr>
    <a:lvl6pPr marL="2286000" algn="l" defTabSz="914400" rtl="0" eaLnBrk="1" latinLnBrk="0" hangingPunct="1">
      <a:defRPr kern="1200">
        <a:solidFill>
          <a:schemeClr val="tx1"/>
        </a:solidFill>
        <a:latin typeface="Arial" charset="0"/>
        <a:ea typeface="ＭＳ Ｐゴシック" pitchFamily="34" charset="-128"/>
        <a:cs typeface="+mn-cs"/>
      </a:defRPr>
    </a:lvl6pPr>
    <a:lvl7pPr marL="2743200" algn="l" defTabSz="914400" rtl="0" eaLnBrk="1" latinLnBrk="0" hangingPunct="1">
      <a:defRPr kern="1200">
        <a:solidFill>
          <a:schemeClr val="tx1"/>
        </a:solidFill>
        <a:latin typeface="Arial" charset="0"/>
        <a:ea typeface="ＭＳ Ｐゴシック" pitchFamily="34" charset="-128"/>
        <a:cs typeface="+mn-cs"/>
      </a:defRPr>
    </a:lvl7pPr>
    <a:lvl8pPr marL="3200400" algn="l" defTabSz="914400" rtl="0" eaLnBrk="1" latinLnBrk="0" hangingPunct="1">
      <a:defRPr kern="1200">
        <a:solidFill>
          <a:schemeClr val="tx1"/>
        </a:solidFill>
        <a:latin typeface="Arial" charset="0"/>
        <a:ea typeface="ＭＳ Ｐゴシック" pitchFamily="34" charset="-128"/>
        <a:cs typeface="+mn-cs"/>
      </a:defRPr>
    </a:lvl8pPr>
    <a:lvl9pPr marL="3657600" algn="l" defTabSz="914400" rtl="0" eaLnBrk="1" latinLnBrk="0" hangingPunct="1">
      <a:defRPr kern="1200">
        <a:solidFill>
          <a:schemeClr val="tx1"/>
        </a:solidFill>
        <a:latin typeface="Arial" charset="0"/>
        <a:ea typeface="ＭＳ Ｐゴシック" pitchFamily="34" charset="-128"/>
        <a:cs typeface="+mn-cs"/>
      </a:defRPr>
    </a:lvl9pPr>
  </p:defaultTextStyle>
  <p:extLst>
    <p:ext uri="{EFAFB233-063F-42B5-8137-9DF3F51BA10A}">
      <p15:sldGuideLst xmlns:p15="http://schemas.microsoft.com/office/powerpoint/2012/main">
        <p15:guide id="1" orient="horz" pos="1620">
          <p15:clr>
            <a:srgbClr val="A4A3A4"/>
          </p15:clr>
        </p15:guide>
        <p15:guide id="2" pos="336">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arbara Reif" initials="BR" lastIdx="3" clrIdx="0"/>
  <p:cmAuthor id="1" name="Jane Gibbons -X (jagibbon - DEL ORO CONSULTING INC at Cisco)" initials="JG-(-DOCIaC" lastIdx="28" clrIdx="1">
    <p:extLst>
      <p:ext uri="{19B8F6BF-5375-455C-9EA6-DF929625EA0E}">
        <p15:presenceInfo xmlns:p15="http://schemas.microsoft.com/office/powerpoint/2012/main" userId="S-1-5-21-1708537768-1303643608-725345543-200204" providerId="AD"/>
      </p:ext>
    </p:extLst>
  </p:cmAuthor>
  <p:cmAuthor id="2" name="Bob Vachon" initials="BV" lastIdx="24" clrIdx="2">
    <p:extLst>
      <p:ext uri="{19B8F6BF-5375-455C-9EA6-DF929625EA0E}">
        <p15:presenceInfo xmlns:p15="http://schemas.microsoft.com/office/powerpoint/2012/main" userId="c7abe87968a0b633" providerId="Windows Live"/>
      </p:ext>
    </p:extLst>
  </p:cmAuthor>
  <p:cmAuthor id="3" name="Sue Livingston -X (suliving - UNICON INC at Cisco)" initials="SL-(-UIaC" lastIdx="32" clrIdx="3">
    <p:extLst>
      <p:ext uri="{19B8F6BF-5375-455C-9EA6-DF929625EA0E}">
        <p15:presenceInfo xmlns:p15="http://schemas.microsoft.com/office/powerpoint/2012/main" userId="S::suliving@cisco.com::dc701d48-dd51-411a-9041-b7f1328f1486" providerId="AD"/>
      </p:ext>
    </p:extLst>
  </p:cmAuthor>
  <p:cmAuthor id="4" name="jagibbon" initials="jmg" lastIdx="8" clrIdx="4">
    <p:extLst>
      <p:ext uri="{19B8F6BF-5375-455C-9EA6-DF929625EA0E}">
        <p15:presenceInfo xmlns:p15="http://schemas.microsoft.com/office/powerpoint/2012/main" userId="jagibbon" providerId="None"/>
      </p:ext>
    </p:extLst>
  </p:cmAuthor>
  <p:cmAuthor id="5" name="User" initials="U" lastIdx="2" clrIdx="5">
    <p:extLst>
      <p:ext uri="{19B8F6BF-5375-455C-9EA6-DF929625EA0E}">
        <p15:presenceInfo xmlns:p15="http://schemas.microsoft.com/office/powerpoint/2012/main" userId="ca4b5d97ed7ab9c9"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000CC"/>
    <a:srgbClr val="000099"/>
    <a:srgbClr val="CC99FF"/>
    <a:srgbClr val="CC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autoAdjust="0"/>
    <p:restoredTop sz="89676" autoAdjust="0"/>
  </p:normalViewPr>
  <p:slideViewPr>
    <p:cSldViewPr snapToGrid="0" showGuides="1">
      <p:cViewPr varScale="1">
        <p:scale>
          <a:sx n="79" d="100"/>
          <a:sy n="79" d="100"/>
        </p:scale>
        <p:origin x="920" y="88"/>
      </p:cViewPr>
      <p:guideLst>
        <p:guide orient="horz" pos="1620"/>
        <p:guide pos="336"/>
      </p:guideLst>
    </p:cSldViewPr>
  </p:slideViewPr>
  <p:outlineViewPr>
    <p:cViewPr>
      <p:scale>
        <a:sx n="33" d="100"/>
        <a:sy n="33" d="100"/>
      </p:scale>
      <p:origin x="0" y="-226704"/>
    </p:cViewPr>
  </p:outlineViewPr>
  <p:notesTextViewPr>
    <p:cViewPr>
      <p:scale>
        <a:sx n="1" d="1"/>
        <a:sy n="1" d="1"/>
      </p:scale>
      <p:origin x="0" y="0"/>
    </p:cViewPr>
  </p:notesTextViewPr>
  <p:sorterViewPr>
    <p:cViewPr>
      <p:scale>
        <a:sx n="111" d="100"/>
        <a:sy n="111" d="100"/>
      </p:scale>
      <p:origin x="0" y="-512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gs" Target="tags/tag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36337D9-3022-3D41-8D8A-BDF2F3B0DD8E}" type="datetimeFigureOut">
              <a:rPr lang="en-US" smtClean="0"/>
              <a:t>2/21/2020</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641018C-6CAF-B84E-B92C-ECB119457FBA}" type="slidenum">
              <a:rPr lang="en-US" smtClean="0"/>
              <a:t>‹#›</a:t>
            </a:fld>
            <a:endParaRPr lang="en-US" dirty="0"/>
          </a:p>
        </p:txBody>
      </p:sp>
    </p:spTree>
    <p:extLst>
      <p:ext uri="{BB962C8B-B14F-4D97-AF65-F5344CB8AC3E}">
        <p14:creationId xmlns:p14="http://schemas.microsoft.com/office/powerpoint/2010/main" val="193756487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1</a:t>
            </a:fld>
            <a:endParaRPr lang="en-US" dirty="0"/>
          </a:p>
        </p:txBody>
      </p:sp>
    </p:spTree>
    <p:extLst>
      <p:ext uri="{BB962C8B-B14F-4D97-AF65-F5344CB8AC3E}">
        <p14:creationId xmlns:p14="http://schemas.microsoft.com/office/powerpoint/2010/main" val="30255421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10</a:t>
            </a:fld>
            <a:endParaRPr lang="en-US" dirty="0"/>
          </a:p>
        </p:txBody>
      </p:sp>
    </p:spTree>
    <p:extLst>
      <p:ext uri="{BB962C8B-B14F-4D97-AF65-F5344CB8AC3E}">
        <p14:creationId xmlns:p14="http://schemas.microsoft.com/office/powerpoint/2010/main" val="23124411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11</a:t>
            </a:fld>
            <a:endParaRPr lang="en-US" dirty="0"/>
          </a:p>
        </p:txBody>
      </p:sp>
    </p:spTree>
    <p:extLst>
      <p:ext uri="{BB962C8B-B14F-4D97-AF65-F5344CB8AC3E}">
        <p14:creationId xmlns:p14="http://schemas.microsoft.com/office/powerpoint/2010/main" val="11020739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12</a:t>
            </a:fld>
            <a:endParaRPr lang="en-US" dirty="0"/>
          </a:p>
        </p:txBody>
      </p:sp>
    </p:spTree>
    <p:extLst>
      <p:ext uri="{BB962C8B-B14F-4D97-AF65-F5344CB8AC3E}">
        <p14:creationId xmlns:p14="http://schemas.microsoft.com/office/powerpoint/2010/main" val="40458387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13</a:t>
            </a:fld>
            <a:endParaRPr lang="en-US" dirty="0"/>
          </a:p>
        </p:txBody>
      </p:sp>
    </p:spTree>
    <p:extLst>
      <p:ext uri="{BB962C8B-B14F-4D97-AF65-F5344CB8AC3E}">
        <p14:creationId xmlns:p14="http://schemas.microsoft.com/office/powerpoint/2010/main" val="35684806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14</a:t>
            </a:fld>
            <a:endParaRPr lang="en-US" dirty="0"/>
          </a:p>
        </p:txBody>
      </p:sp>
    </p:spTree>
    <p:extLst>
      <p:ext uri="{BB962C8B-B14F-4D97-AF65-F5344CB8AC3E}">
        <p14:creationId xmlns:p14="http://schemas.microsoft.com/office/powerpoint/2010/main" val="14082216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15</a:t>
            </a:fld>
            <a:endParaRPr lang="en-US" dirty="0"/>
          </a:p>
        </p:txBody>
      </p:sp>
    </p:spTree>
    <p:extLst>
      <p:ext uri="{BB962C8B-B14F-4D97-AF65-F5344CB8AC3E}">
        <p14:creationId xmlns:p14="http://schemas.microsoft.com/office/powerpoint/2010/main" val="12992473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16</a:t>
            </a:fld>
            <a:endParaRPr lang="en-US" dirty="0"/>
          </a:p>
        </p:txBody>
      </p:sp>
    </p:spTree>
    <p:extLst>
      <p:ext uri="{BB962C8B-B14F-4D97-AF65-F5344CB8AC3E}">
        <p14:creationId xmlns:p14="http://schemas.microsoft.com/office/powerpoint/2010/main" val="12408753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17</a:t>
            </a:fld>
            <a:endParaRPr lang="en-US" dirty="0"/>
          </a:p>
        </p:txBody>
      </p:sp>
    </p:spTree>
    <p:extLst>
      <p:ext uri="{BB962C8B-B14F-4D97-AF65-F5344CB8AC3E}">
        <p14:creationId xmlns:p14="http://schemas.microsoft.com/office/powerpoint/2010/main" val="18738895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18</a:t>
            </a:fld>
            <a:endParaRPr lang="en-US" dirty="0"/>
          </a:p>
        </p:txBody>
      </p:sp>
    </p:spTree>
    <p:extLst>
      <p:ext uri="{BB962C8B-B14F-4D97-AF65-F5344CB8AC3E}">
        <p14:creationId xmlns:p14="http://schemas.microsoft.com/office/powerpoint/2010/main" val="317748770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19</a:t>
            </a:fld>
            <a:endParaRPr lang="en-US" dirty="0"/>
          </a:p>
        </p:txBody>
      </p:sp>
    </p:spTree>
    <p:extLst>
      <p:ext uri="{BB962C8B-B14F-4D97-AF65-F5344CB8AC3E}">
        <p14:creationId xmlns:p14="http://schemas.microsoft.com/office/powerpoint/2010/main" val="42405818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2</a:t>
            </a:fld>
            <a:endParaRPr lang="en-US" dirty="0"/>
          </a:p>
        </p:txBody>
      </p:sp>
    </p:spTree>
    <p:extLst>
      <p:ext uri="{BB962C8B-B14F-4D97-AF65-F5344CB8AC3E}">
        <p14:creationId xmlns:p14="http://schemas.microsoft.com/office/powerpoint/2010/main" val="35213041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20</a:t>
            </a:fld>
            <a:endParaRPr lang="en-US" dirty="0"/>
          </a:p>
        </p:txBody>
      </p:sp>
    </p:spTree>
    <p:extLst>
      <p:ext uri="{BB962C8B-B14F-4D97-AF65-F5344CB8AC3E}">
        <p14:creationId xmlns:p14="http://schemas.microsoft.com/office/powerpoint/2010/main" val="344933314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21</a:t>
            </a:fld>
            <a:endParaRPr lang="en-US" dirty="0"/>
          </a:p>
        </p:txBody>
      </p:sp>
    </p:spTree>
    <p:extLst>
      <p:ext uri="{BB962C8B-B14F-4D97-AF65-F5344CB8AC3E}">
        <p14:creationId xmlns:p14="http://schemas.microsoft.com/office/powerpoint/2010/main" val="190570113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22</a:t>
            </a:fld>
            <a:endParaRPr lang="en-US" dirty="0"/>
          </a:p>
        </p:txBody>
      </p:sp>
    </p:spTree>
    <p:extLst>
      <p:ext uri="{BB962C8B-B14F-4D97-AF65-F5344CB8AC3E}">
        <p14:creationId xmlns:p14="http://schemas.microsoft.com/office/powerpoint/2010/main" val="108069018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23</a:t>
            </a:fld>
            <a:endParaRPr lang="en-US" dirty="0"/>
          </a:p>
        </p:txBody>
      </p:sp>
    </p:spTree>
    <p:extLst>
      <p:ext uri="{BB962C8B-B14F-4D97-AF65-F5344CB8AC3E}">
        <p14:creationId xmlns:p14="http://schemas.microsoft.com/office/powerpoint/2010/main" val="265778613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24</a:t>
            </a:fld>
            <a:endParaRPr lang="en-US" dirty="0"/>
          </a:p>
        </p:txBody>
      </p:sp>
    </p:spTree>
    <p:extLst>
      <p:ext uri="{BB962C8B-B14F-4D97-AF65-F5344CB8AC3E}">
        <p14:creationId xmlns:p14="http://schemas.microsoft.com/office/powerpoint/2010/main" val="380216870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25</a:t>
            </a:fld>
            <a:endParaRPr lang="en-US" dirty="0"/>
          </a:p>
        </p:txBody>
      </p:sp>
    </p:spTree>
    <p:extLst>
      <p:ext uri="{BB962C8B-B14F-4D97-AF65-F5344CB8AC3E}">
        <p14:creationId xmlns:p14="http://schemas.microsoft.com/office/powerpoint/2010/main" val="256878910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26</a:t>
            </a:fld>
            <a:endParaRPr lang="en-US" dirty="0"/>
          </a:p>
        </p:txBody>
      </p:sp>
    </p:spTree>
    <p:extLst>
      <p:ext uri="{BB962C8B-B14F-4D97-AF65-F5344CB8AC3E}">
        <p14:creationId xmlns:p14="http://schemas.microsoft.com/office/powerpoint/2010/main" val="176420519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27</a:t>
            </a:fld>
            <a:endParaRPr lang="en-US" dirty="0"/>
          </a:p>
        </p:txBody>
      </p:sp>
    </p:spTree>
    <p:extLst>
      <p:ext uri="{BB962C8B-B14F-4D97-AF65-F5344CB8AC3E}">
        <p14:creationId xmlns:p14="http://schemas.microsoft.com/office/powerpoint/2010/main" val="229887506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28</a:t>
            </a:fld>
            <a:endParaRPr lang="en-US" dirty="0"/>
          </a:p>
        </p:txBody>
      </p:sp>
    </p:spTree>
    <p:extLst>
      <p:ext uri="{BB962C8B-B14F-4D97-AF65-F5344CB8AC3E}">
        <p14:creationId xmlns:p14="http://schemas.microsoft.com/office/powerpoint/2010/main" val="116696795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29</a:t>
            </a:fld>
            <a:endParaRPr lang="en-US" dirty="0"/>
          </a:p>
        </p:txBody>
      </p:sp>
    </p:spTree>
    <p:extLst>
      <p:ext uri="{BB962C8B-B14F-4D97-AF65-F5344CB8AC3E}">
        <p14:creationId xmlns:p14="http://schemas.microsoft.com/office/powerpoint/2010/main" val="14897020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3</a:t>
            </a:fld>
            <a:endParaRPr lang="en-US" dirty="0"/>
          </a:p>
        </p:txBody>
      </p:sp>
    </p:spTree>
    <p:extLst>
      <p:ext uri="{BB962C8B-B14F-4D97-AF65-F5344CB8AC3E}">
        <p14:creationId xmlns:p14="http://schemas.microsoft.com/office/powerpoint/2010/main" val="409034628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30</a:t>
            </a:fld>
            <a:endParaRPr lang="en-US" dirty="0"/>
          </a:p>
        </p:txBody>
      </p:sp>
    </p:spTree>
    <p:extLst>
      <p:ext uri="{BB962C8B-B14F-4D97-AF65-F5344CB8AC3E}">
        <p14:creationId xmlns:p14="http://schemas.microsoft.com/office/powerpoint/2010/main" val="15913942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4</a:t>
            </a:fld>
            <a:endParaRPr lang="en-US" dirty="0"/>
          </a:p>
        </p:txBody>
      </p:sp>
    </p:spTree>
    <p:extLst>
      <p:ext uri="{BB962C8B-B14F-4D97-AF65-F5344CB8AC3E}">
        <p14:creationId xmlns:p14="http://schemas.microsoft.com/office/powerpoint/2010/main" val="30923122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5</a:t>
            </a:fld>
            <a:endParaRPr lang="en-US" dirty="0"/>
          </a:p>
        </p:txBody>
      </p:sp>
    </p:spTree>
    <p:extLst>
      <p:ext uri="{BB962C8B-B14F-4D97-AF65-F5344CB8AC3E}">
        <p14:creationId xmlns:p14="http://schemas.microsoft.com/office/powerpoint/2010/main" val="12232458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6</a:t>
            </a:fld>
            <a:endParaRPr lang="en-US" dirty="0"/>
          </a:p>
        </p:txBody>
      </p:sp>
    </p:spTree>
    <p:extLst>
      <p:ext uri="{BB962C8B-B14F-4D97-AF65-F5344CB8AC3E}">
        <p14:creationId xmlns:p14="http://schemas.microsoft.com/office/powerpoint/2010/main" val="39816579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7</a:t>
            </a:fld>
            <a:endParaRPr lang="en-US" dirty="0"/>
          </a:p>
        </p:txBody>
      </p:sp>
    </p:spTree>
    <p:extLst>
      <p:ext uri="{BB962C8B-B14F-4D97-AF65-F5344CB8AC3E}">
        <p14:creationId xmlns:p14="http://schemas.microsoft.com/office/powerpoint/2010/main" val="28245027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8</a:t>
            </a:fld>
            <a:endParaRPr lang="en-US" dirty="0"/>
          </a:p>
        </p:txBody>
      </p:sp>
    </p:spTree>
    <p:extLst>
      <p:ext uri="{BB962C8B-B14F-4D97-AF65-F5344CB8AC3E}">
        <p14:creationId xmlns:p14="http://schemas.microsoft.com/office/powerpoint/2010/main" val="6106476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9</a:t>
            </a:fld>
            <a:endParaRPr lang="en-US" dirty="0"/>
          </a:p>
        </p:txBody>
      </p:sp>
    </p:spTree>
    <p:extLst>
      <p:ext uri="{BB962C8B-B14F-4D97-AF65-F5344CB8AC3E}">
        <p14:creationId xmlns:p14="http://schemas.microsoft.com/office/powerpoint/2010/main" val="92502425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3_Title Slide-animated gradient">
    <p:bg>
      <p:bgPr>
        <a:solidFill>
          <a:schemeClr val="accent5"/>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16" name="Subtitle 2"/>
          <p:cNvSpPr>
            <a:spLocks noGrp="1"/>
          </p:cNvSpPr>
          <p:nvPr>
            <p:ph type="subTitle" idx="1"/>
          </p:nvPr>
        </p:nvSpPr>
        <p:spPr>
          <a:xfrm>
            <a:off x="469496" y="3809526"/>
            <a:ext cx="4319105" cy="288131"/>
          </a:xfrm>
          <a:prstGeom prst="rect">
            <a:avLst/>
          </a:prstGeom>
        </p:spPr>
        <p:txBody>
          <a:bodyPr lIns="91420" tIns="45710" rIns="91420" bIns="45710" anchor="b" anchorCtr="0">
            <a:noAutofit/>
          </a:bodyPr>
          <a:lstStyle>
            <a:lvl1pPr marL="0" indent="0" algn="l">
              <a:buNone/>
              <a:defRPr sz="1200" b="0" i="0">
                <a:solidFill>
                  <a:schemeClr val="accent5"/>
                </a:solidFill>
                <a:latin typeface="+mn-lt"/>
                <a:cs typeface="CiscoSans"/>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r>
              <a:rPr lang="en-US"/>
              <a:t>Click to edit Master subtitle style</a:t>
            </a:r>
            <a:endParaRPr lang="en-US" dirty="0"/>
          </a:p>
        </p:txBody>
      </p:sp>
      <p:sp>
        <p:nvSpPr>
          <p:cNvPr id="17" name="Text Placeholder 38"/>
          <p:cNvSpPr>
            <a:spLocks noGrp="1"/>
          </p:cNvSpPr>
          <p:nvPr>
            <p:ph type="body" sz="quarter" idx="11"/>
          </p:nvPr>
        </p:nvSpPr>
        <p:spPr>
          <a:xfrm>
            <a:off x="469496" y="4049523"/>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sp>
        <p:nvSpPr>
          <p:cNvPr id="18" name="Text Placeholder 40"/>
          <p:cNvSpPr>
            <a:spLocks noGrp="1"/>
          </p:cNvSpPr>
          <p:nvPr>
            <p:ph type="body" sz="quarter" idx="12"/>
          </p:nvPr>
        </p:nvSpPr>
        <p:spPr>
          <a:xfrm>
            <a:off x="469496" y="4289520"/>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sp>
        <p:nvSpPr>
          <p:cNvPr id="19" name="Text Placeholder 2"/>
          <p:cNvSpPr>
            <a:spLocks noGrp="1"/>
          </p:cNvSpPr>
          <p:nvPr>
            <p:ph type="body" sz="quarter" idx="13"/>
          </p:nvPr>
        </p:nvSpPr>
        <p:spPr>
          <a:xfrm>
            <a:off x="463292" y="2872236"/>
            <a:ext cx="5925246" cy="299001"/>
          </a:xfrm>
          <a:prstGeom prst="rect">
            <a:avLst/>
          </a:prstGeom>
        </p:spPr>
        <p:txBody>
          <a:bodyPr lIns="91420" tIns="45710" rIns="91420" bIns="45710"/>
          <a:lstStyle>
            <a:lvl1pPr marL="0" indent="0">
              <a:buFont typeface="Arial" panose="020B0604020202020204" pitchFamily="34" charset="0"/>
              <a:buNone/>
              <a:defRPr sz="2000" baseline="0">
                <a:solidFill>
                  <a:schemeClr val="bg2"/>
                </a:solidFill>
                <a:latin typeface="+mj-lt"/>
              </a:defRPr>
            </a:lvl1pPr>
            <a:lvl2pPr marL="304781" indent="0">
              <a:buNone/>
              <a:defRPr/>
            </a:lvl2pPr>
            <a:lvl3pPr marL="427401" indent="0">
              <a:buNone/>
              <a:defRPr/>
            </a:lvl3pPr>
            <a:lvl4pPr marL="516694" indent="0">
              <a:buNone/>
              <a:defRPr/>
            </a:lvl4pPr>
            <a:lvl5pPr marL="601221" indent="0">
              <a:buNone/>
              <a:defRPr/>
            </a:lvl5pPr>
          </a:lstStyle>
          <a:p>
            <a:pPr lvl="0"/>
            <a:r>
              <a:rPr lang="en-US"/>
              <a:t>Click to edit Master text styles</a:t>
            </a:r>
          </a:p>
        </p:txBody>
      </p:sp>
      <p:sp>
        <p:nvSpPr>
          <p:cNvPr id="20" name="Title 1"/>
          <p:cNvSpPr>
            <a:spLocks noGrp="1"/>
          </p:cNvSpPr>
          <p:nvPr>
            <p:ph type="ctrTitle"/>
          </p:nvPr>
        </p:nvSpPr>
        <p:spPr>
          <a:xfrm>
            <a:off x="425765" y="2300750"/>
            <a:ext cx="5955513" cy="644730"/>
          </a:xfrm>
          <a:prstGeom prst="rect">
            <a:avLst/>
          </a:prstGeom>
        </p:spPr>
        <p:txBody>
          <a:bodyPr anchor="b"/>
          <a:lstStyle>
            <a:lvl1pPr marL="0" indent="0" algn="l">
              <a:lnSpc>
                <a:spcPct val="90000"/>
              </a:lnSpc>
              <a:buFont typeface="Arial" panose="020B0604020202020204" pitchFamily="34" charset="0"/>
              <a:buNone/>
              <a:defRPr sz="3600" b="0" i="0" spc="0" baseline="0">
                <a:solidFill>
                  <a:srgbClr val="38C6F4"/>
                </a:solidFill>
                <a:latin typeface="+mj-lt"/>
                <a:cs typeface="CiscoSans Thin"/>
              </a:defRPr>
            </a:lvl1pPr>
          </a:lstStyle>
          <a:p>
            <a:r>
              <a:rPr lang="en-US"/>
              <a:t>Click to edit Master title style</a:t>
            </a:r>
            <a:endParaRPr lang="en-US" dirty="0"/>
          </a:p>
        </p:txBody>
      </p:sp>
      <p:grpSp>
        <p:nvGrpSpPr>
          <p:cNvPr id="6" name="Group 4"/>
          <p:cNvGrpSpPr>
            <a:grpSpLocks noChangeAspect="1"/>
          </p:cNvGrpSpPr>
          <p:nvPr userDrawn="1"/>
        </p:nvGrpSpPr>
        <p:grpSpPr bwMode="auto">
          <a:xfrm>
            <a:off x="492125" y="395288"/>
            <a:ext cx="796924" cy="423863"/>
            <a:chOff x="310" y="249"/>
            <a:chExt cx="502" cy="267"/>
          </a:xfrm>
          <a:solidFill>
            <a:schemeClr val="accent5"/>
          </a:solidFill>
        </p:grpSpPr>
        <p:sp>
          <p:nvSpPr>
            <p:cNvPr id="9"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3086725553"/>
      </p:ext>
    </p:extLst>
  </p:cSld>
  <p:clrMapOvr>
    <a:masterClrMapping/>
  </p:clrMapOvr>
  <p:transition spd="slow">
    <p:wipe/>
  </p:transition>
  <p:extLst>
    <p:ext uri="{DCECCB84-F9BA-43D5-87BE-67443E8EF086}">
      <p15:sldGuideLst xmlns:p15="http://schemas.microsoft.com/office/powerpoint/2012/main">
        <p15:guide id="1" orient="horz" pos="228" userDrawn="1">
          <p15:clr>
            <a:srgbClr val="FBAE40"/>
          </p15:clr>
        </p15:guide>
        <p15:guide id="2" pos="360" userDrawn="1">
          <p15:clr>
            <a:srgbClr val="FBAE40"/>
          </p15:clr>
        </p15:guide>
        <p15:guide id="3" orient="horz" pos="518" userDrawn="1">
          <p15:clr>
            <a:srgbClr val="FBAE40"/>
          </p15:clr>
        </p15:guide>
        <p15:guide id="4" pos="812" userDrawn="1">
          <p15:clr>
            <a:srgbClr val="FBAE40"/>
          </p15:clr>
        </p15:guide>
        <p15:guide id="5" pos="311"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1_Closing Slide">
    <p:bg>
      <p:bgPr>
        <a:solidFill>
          <a:schemeClr val="accent5"/>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1"/>
            <a:ext cx="9143999" cy="5165874"/>
          </a:xfrm>
          <a:prstGeom prst="rect">
            <a:avLst/>
          </a:prstGeom>
        </p:spPr>
      </p:pic>
      <p:grpSp>
        <p:nvGrpSpPr>
          <p:cNvPr id="4" name="Group 4"/>
          <p:cNvGrpSpPr>
            <a:grpSpLocks noChangeAspect="1"/>
          </p:cNvGrpSpPr>
          <p:nvPr userDrawn="1"/>
        </p:nvGrpSpPr>
        <p:grpSpPr bwMode="auto">
          <a:xfrm>
            <a:off x="3746294" y="2129856"/>
            <a:ext cx="1617944" cy="860542"/>
            <a:chOff x="310" y="249"/>
            <a:chExt cx="502" cy="267"/>
          </a:xfrm>
          <a:solidFill>
            <a:schemeClr val="accent5"/>
          </a:solidFill>
        </p:grpSpPr>
        <p:sp>
          <p:nvSpPr>
            <p:cNvPr id="5"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198843304"/>
      </p:ext>
    </p:extLst>
  </p:cSld>
  <p:clrMapOvr>
    <a:masterClrMapping/>
  </p:clrMapOvr>
  <p:transition spd="slow">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Closing Slide">
    <p:bg>
      <p:bgPr>
        <a:solidFill>
          <a:schemeClr val="accent5"/>
        </a:solidFill>
        <a:effectLst/>
      </p:bgPr>
    </p:bg>
    <p:spTree>
      <p:nvGrpSpPr>
        <p:cNvPr id="1" name=""/>
        <p:cNvGrpSpPr/>
        <p:nvPr/>
      </p:nvGrpSpPr>
      <p:grpSpPr>
        <a:xfrm>
          <a:off x="0" y="0"/>
          <a:ext cx="0" cy="0"/>
          <a:chOff x="0" y="0"/>
          <a:chExt cx="0" cy="0"/>
        </a:xfrm>
      </p:grpSpPr>
      <p:sp>
        <p:nvSpPr>
          <p:cNvPr id="3" name="Rectangle 2"/>
          <p:cNvSpPr/>
          <p:nvPr userDrawn="1"/>
        </p:nvSpPr>
        <p:spPr>
          <a:xfrm>
            <a:off x="0" y="0"/>
            <a:ext cx="9144000" cy="5143500"/>
          </a:xfrm>
          <a:prstGeom prst="rect">
            <a:avLst/>
          </a:prstGeom>
          <a:solidFill>
            <a:srgbClr val="00394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 name="Group 4"/>
          <p:cNvGrpSpPr>
            <a:grpSpLocks noChangeAspect="1"/>
          </p:cNvGrpSpPr>
          <p:nvPr userDrawn="1"/>
        </p:nvGrpSpPr>
        <p:grpSpPr bwMode="auto">
          <a:xfrm>
            <a:off x="3746294" y="2129856"/>
            <a:ext cx="1617944" cy="860542"/>
            <a:chOff x="310" y="249"/>
            <a:chExt cx="502" cy="267"/>
          </a:xfrm>
          <a:solidFill>
            <a:schemeClr val="accent5"/>
          </a:solidFill>
        </p:grpSpPr>
        <p:sp>
          <p:nvSpPr>
            <p:cNvPr id="5"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47974899"/>
      </p:ext>
    </p:extLst>
  </p:cSld>
  <p:clrMapOvr>
    <a:masterClrMapping/>
  </p:clrMapOvr>
  <p:transition spd="slow">
    <p:wip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3_Closing Slide">
    <p:bg>
      <p:bgPr>
        <a:solidFill>
          <a:schemeClr val="accent5"/>
        </a:solidFill>
        <a:effectLst/>
      </p:bgPr>
    </p:bg>
    <p:spTree>
      <p:nvGrpSpPr>
        <p:cNvPr id="1" name=""/>
        <p:cNvGrpSpPr/>
        <p:nvPr/>
      </p:nvGrpSpPr>
      <p:grpSpPr>
        <a:xfrm>
          <a:off x="0" y="0"/>
          <a:ext cx="0" cy="0"/>
          <a:chOff x="0" y="0"/>
          <a:chExt cx="0" cy="0"/>
        </a:xfrm>
      </p:grpSpPr>
      <p:grpSp>
        <p:nvGrpSpPr>
          <p:cNvPr id="4" name="Group 4"/>
          <p:cNvGrpSpPr>
            <a:grpSpLocks noChangeAspect="1"/>
          </p:cNvGrpSpPr>
          <p:nvPr userDrawn="1"/>
        </p:nvGrpSpPr>
        <p:grpSpPr bwMode="auto">
          <a:xfrm>
            <a:off x="3746294" y="2129856"/>
            <a:ext cx="1617944" cy="860542"/>
            <a:chOff x="310" y="249"/>
            <a:chExt cx="502" cy="267"/>
          </a:xfrm>
          <a:solidFill>
            <a:schemeClr val="accent1">
              <a:lumMod val="75000"/>
            </a:schemeClr>
          </a:solidFill>
        </p:grpSpPr>
        <p:sp>
          <p:nvSpPr>
            <p:cNvPr id="5"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851544963"/>
      </p:ext>
    </p:extLst>
  </p:cSld>
  <p:clrMapOvr>
    <a:masterClrMapping/>
  </p:clrMapOvr>
  <p:transition spd="slow">
    <p:wip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6992501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5_Title Slide-animated gradient">
    <p:bg>
      <p:bgPr>
        <a:solidFill>
          <a:schemeClr val="accent5"/>
        </a:solidFill>
        <a:effectLst/>
      </p:bgPr>
    </p:bg>
    <p:spTree>
      <p:nvGrpSpPr>
        <p:cNvPr id="1" name=""/>
        <p:cNvGrpSpPr/>
        <p:nvPr/>
      </p:nvGrpSpPr>
      <p:grpSpPr>
        <a:xfrm>
          <a:off x="0" y="0"/>
          <a:ext cx="0" cy="0"/>
          <a:chOff x="0" y="0"/>
          <a:chExt cx="0" cy="0"/>
        </a:xfrm>
      </p:grpSpPr>
      <p:sp>
        <p:nvSpPr>
          <p:cNvPr id="16" name="Subtitle 2"/>
          <p:cNvSpPr>
            <a:spLocks noGrp="1"/>
          </p:cNvSpPr>
          <p:nvPr>
            <p:ph type="subTitle" idx="1"/>
          </p:nvPr>
        </p:nvSpPr>
        <p:spPr>
          <a:xfrm>
            <a:off x="469496" y="3809526"/>
            <a:ext cx="4319105" cy="288131"/>
          </a:xfrm>
          <a:prstGeom prst="rect">
            <a:avLst/>
          </a:prstGeom>
        </p:spPr>
        <p:txBody>
          <a:bodyPr lIns="91420" tIns="45710" rIns="91420" bIns="45710" anchor="b" anchorCtr="0">
            <a:noAutofit/>
          </a:bodyPr>
          <a:lstStyle>
            <a:lvl1pPr marL="0" indent="0" algn="l">
              <a:buNone/>
              <a:defRPr sz="1200" b="0" i="0">
                <a:solidFill>
                  <a:schemeClr val="accent1"/>
                </a:solidFill>
                <a:latin typeface="+mn-lt"/>
                <a:cs typeface="CiscoSans"/>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r>
              <a:rPr lang="en-US"/>
              <a:t>Click to edit Master subtitle style</a:t>
            </a:r>
            <a:endParaRPr lang="en-US" dirty="0"/>
          </a:p>
        </p:txBody>
      </p:sp>
      <p:sp>
        <p:nvSpPr>
          <p:cNvPr id="17" name="Text Placeholder 38"/>
          <p:cNvSpPr>
            <a:spLocks noGrp="1"/>
          </p:cNvSpPr>
          <p:nvPr>
            <p:ph type="body" sz="quarter" idx="11"/>
          </p:nvPr>
        </p:nvSpPr>
        <p:spPr>
          <a:xfrm>
            <a:off x="469496" y="4049523"/>
            <a:ext cx="4319105" cy="288131"/>
          </a:xfrm>
          <a:prstGeom prst="rect">
            <a:avLst/>
          </a:prstGeom>
        </p:spPr>
        <p:txBody>
          <a:bodyPr lIns="91420" tIns="45710" rIns="91420" bIns="45710"/>
          <a:lstStyle>
            <a:lvl1pPr marL="0" indent="0" algn="l">
              <a:buFontTx/>
              <a:buNone/>
              <a:defRPr lang="en-US" sz="1200" b="0" i="0" kern="1200" dirty="0" smtClean="0">
                <a:solidFill>
                  <a:schemeClr val="accent1"/>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sp>
        <p:nvSpPr>
          <p:cNvPr id="18" name="Text Placeholder 40"/>
          <p:cNvSpPr>
            <a:spLocks noGrp="1"/>
          </p:cNvSpPr>
          <p:nvPr>
            <p:ph type="body" sz="quarter" idx="12"/>
          </p:nvPr>
        </p:nvSpPr>
        <p:spPr>
          <a:xfrm>
            <a:off x="469496" y="4289520"/>
            <a:ext cx="4319105" cy="288131"/>
          </a:xfrm>
          <a:prstGeom prst="rect">
            <a:avLst/>
          </a:prstGeom>
        </p:spPr>
        <p:txBody>
          <a:bodyPr lIns="91420" tIns="45710" rIns="91420" bIns="45710"/>
          <a:lstStyle>
            <a:lvl1pPr marL="0" indent="0" algn="l">
              <a:buFontTx/>
              <a:buNone/>
              <a:defRPr lang="en-US" sz="1200" b="0" i="0" kern="1200" dirty="0" smtClean="0">
                <a:solidFill>
                  <a:schemeClr val="accent1"/>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grpSp>
        <p:nvGrpSpPr>
          <p:cNvPr id="6" name="Group 4"/>
          <p:cNvGrpSpPr>
            <a:grpSpLocks noChangeAspect="1"/>
          </p:cNvGrpSpPr>
          <p:nvPr userDrawn="1"/>
        </p:nvGrpSpPr>
        <p:grpSpPr bwMode="auto">
          <a:xfrm>
            <a:off x="492125" y="395288"/>
            <a:ext cx="796924" cy="423863"/>
            <a:chOff x="310" y="249"/>
            <a:chExt cx="502" cy="267"/>
          </a:xfrm>
          <a:solidFill>
            <a:srgbClr val="004C69"/>
          </a:solidFill>
        </p:grpSpPr>
        <p:sp>
          <p:nvSpPr>
            <p:cNvPr id="9"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29" name="Text Placeholder 2"/>
          <p:cNvSpPr>
            <a:spLocks noGrp="1"/>
          </p:cNvSpPr>
          <p:nvPr>
            <p:ph type="body" sz="quarter" idx="13"/>
          </p:nvPr>
        </p:nvSpPr>
        <p:spPr>
          <a:xfrm>
            <a:off x="463292" y="2872236"/>
            <a:ext cx="5925246" cy="299001"/>
          </a:xfrm>
          <a:prstGeom prst="rect">
            <a:avLst/>
          </a:prstGeom>
        </p:spPr>
        <p:txBody>
          <a:bodyPr lIns="91420" tIns="45710" rIns="91420" bIns="45710"/>
          <a:lstStyle>
            <a:lvl1pPr marL="0" indent="0">
              <a:buFont typeface="Arial" panose="020B0604020202020204" pitchFamily="34" charset="0"/>
              <a:buNone/>
              <a:defRPr sz="2000" baseline="0">
                <a:solidFill>
                  <a:schemeClr val="accent1"/>
                </a:solidFill>
                <a:latin typeface="+mj-lt"/>
              </a:defRPr>
            </a:lvl1pPr>
            <a:lvl2pPr marL="304781" indent="0">
              <a:buNone/>
              <a:defRPr/>
            </a:lvl2pPr>
            <a:lvl3pPr marL="427401" indent="0">
              <a:buNone/>
              <a:defRPr/>
            </a:lvl3pPr>
            <a:lvl4pPr marL="516694" indent="0">
              <a:buNone/>
              <a:defRPr/>
            </a:lvl4pPr>
            <a:lvl5pPr marL="601221" indent="0">
              <a:buNone/>
              <a:defRPr/>
            </a:lvl5pPr>
          </a:lstStyle>
          <a:p>
            <a:pPr lvl="0"/>
            <a:r>
              <a:rPr lang="en-US"/>
              <a:t>Click to edit Master text styles</a:t>
            </a:r>
          </a:p>
        </p:txBody>
      </p:sp>
      <p:sp>
        <p:nvSpPr>
          <p:cNvPr id="30" name="Title 1"/>
          <p:cNvSpPr>
            <a:spLocks noGrp="1"/>
          </p:cNvSpPr>
          <p:nvPr>
            <p:ph type="ctrTitle"/>
          </p:nvPr>
        </p:nvSpPr>
        <p:spPr>
          <a:xfrm>
            <a:off x="425765" y="2300750"/>
            <a:ext cx="5955513" cy="644730"/>
          </a:xfrm>
          <a:prstGeom prst="rect">
            <a:avLst/>
          </a:prstGeom>
        </p:spPr>
        <p:txBody>
          <a:bodyPr anchor="b"/>
          <a:lstStyle>
            <a:lvl1pPr marL="0" indent="0" algn="l">
              <a:lnSpc>
                <a:spcPct val="90000"/>
              </a:lnSpc>
              <a:buFont typeface="Arial" panose="020B0604020202020204" pitchFamily="34" charset="0"/>
              <a:buNone/>
              <a:defRPr sz="3600" b="0" i="0" spc="0" baseline="0">
                <a:solidFill>
                  <a:schemeClr val="accent1"/>
                </a:solidFill>
                <a:latin typeface="+mj-lt"/>
                <a:cs typeface="CiscoSans Thin"/>
              </a:defRPr>
            </a:lvl1pPr>
          </a:lstStyle>
          <a:p>
            <a:r>
              <a:rPr lang="en-US"/>
              <a:t>Click to edit Master title style</a:t>
            </a:r>
            <a:endParaRPr lang="en-US" dirty="0"/>
          </a:p>
        </p:txBody>
      </p:sp>
    </p:spTree>
    <p:extLst>
      <p:ext uri="{BB962C8B-B14F-4D97-AF65-F5344CB8AC3E}">
        <p14:creationId xmlns:p14="http://schemas.microsoft.com/office/powerpoint/2010/main" val="3653042546"/>
      </p:ext>
    </p:extLst>
  </p:cSld>
  <p:clrMapOvr>
    <a:masterClrMapping/>
  </p:clrMapOvr>
  <p:transition spd="slow">
    <p:wipe/>
  </p:transition>
  <p:extLst>
    <p:ext uri="{DCECCB84-F9BA-43D5-87BE-67443E8EF086}">
      <p15:sldGuideLst xmlns:p15="http://schemas.microsoft.com/office/powerpoint/2012/main">
        <p15:guide id="1" orient="horz" pos="228" userDrawn="1">
          <p15:clr>
            <a:srgbClr val="FBAE40"/>
          </p15:clr>
        </p15:guide>
        <p15:guide id="2" pos="360" userDrawn="1">
          <p15:clr>
            <a:srgbClr val="FBAE40"/>
          </p15:clr>
        </p15:guide>
        <p15:guide id="3" orient="horz" pos="518" userDrawn="1">
          <p15:clr>
            <a:srgbClr val="FBAE40"/>
          </p15:clr>
        </p15:guide>
        <p15:guide id="4" pos="812" userDrawn="1">
          <p15:clr>
            <a:srgbClr val="FBAE40"/>
          </p15:clr>
        </p15:guide>
        <p15:guide id="5" pos="311"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6_Title Slide-animated gradient">
    <p:bg>
      <p:bgPr>
        <a:solidFill>
          <a:schemeClr val="accent5"/>
        </a:solidFill>
        <a:effectLst/>
      </p:bgPr>
    </p:bg>
    <p:spTree>
      <p:nvGrpSpPr>
        <p:cNvPr id="1" name=""/>
        <p:cNvGrpSpPr/>
        <p:nvPr/>
      </p:nvGrpSpPr>
      <p:grpSpPr>
        <a:xfrm>
          <a:off x="0" y="0"/>
          <a:ext cx="0" cy="0"/>
          <a:chOff x="0" y="0"/>
          <a:chExt cx="0" cy="0"/>
        </a:xfrm>
      </p:grpSpPr>
      <p:sp>
        <p:nvSpPr>
          <p:cNvPr id="2" name="Rectangle 1"/>
          <p:cNvSpPr/>
          <p:nvPr userDrawn="1"/>
        </p:nvSpPr>
        <p:spPr>
          <a:xfrm>
            <a:off x="0" y="0"/>
            <a:ext cx="9144000"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Subtitle 2"/>
          <p:cNvSpPr>
            <a:spLocks noGrp="1"/>
          </p:cNvSpPr>
          <p:nvPr>
            <p:ph type="subTitle" idx="1"/>
          </p:nvPr>
        </p:nvSpPr>
        <p:spPr>
          <a:xfrm>
            <a:off x="469496" y="3809526"/>
            <a:ext cx="4319105" cy="288131"/>
          </a:xfrm>
          <a:prstGeom prst="rect">
            <a:avLst/>
          </a:prstGeom>
        </p:spPr>
        <p:txBody>
          <a:bodyPr lIns="91420" tIns="45710" rIns="91420" bIns="45710" anchor="b" anchorCtr="0">
            <a:noAutofit/>
          </a:bodyPr>
          <a:lstStyle>
            <a:lvl1pPr marL="0" indent="0" algn="l">
              <a:buNone/>
              <a:defRPr sz="1200" b="0" i="0">
                <a:solidFill>
                  <a:schemeClr val="accent5"/>
                </a:solidFill>
                <a:latin typeface="+mn-lt"/>
                <a:cs typeface="CiscoSans"/>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r>
              <a:rPr lang="en-US"/>
              <a:t>Click to edit Master subtitle style</a:t>
            </a:r>
            <a:endParaRPr lang="en-US" dirty="0"/>
          </a:p>
        </p:txBody>
      </p:sp>
      <p:sp>
        <p:nvSpPr>
          <p:cNvPr id="17" name="Text Placeholder 38"/>
          <p:cNvSpPr>
            <a:spLocks noGrp="1"/>
          </p:cNvSpPr>
          <p:nvPr>
            <p:ph type="body" sz="quarter" idx="11"/>
          </p:nvPr>
        </p:nvSpPr>
        <p:spPr>
          <a:xfrm>
            <a:off x="469496" y="4049523"/>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sp>
        <p:nvSpPr>
          <p:cNvPr id="18" name="Text Placeholder 40"/>
          <p:cNvSpPr>
            <a:spLocks noGrp="1"/>
          </p:cNvSpPr>
          <p:nvPr>
            <p:ph type="body" sz="quarter" idx="12"/>
          </p:nvPr>
        </p:nvSpPr>
        <p:spPr>
          <a:xfrm>
            <a:off x="469496" y="4289520"/>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grpSp>
        <p:nvGrpSpPr>
          <p:cNvPr id="6" name="Group 4"/>
          <p:cNvGrpSpPr>
            <a:grpSpLocks noChangeAspect="1"/>
          </p:cNvGrpSpPr>
          <p:nvPr userDrawn="1"/>
        </p:nvGrpSpPr>
        <p:grpSpPr bwMode="auto">
          <a:xfrm>
            <a:off x="492125" y="395288"/>
            <a:ext cx="796924" cy="423863"/>
            <a:chOff x="310" y="249"/>
            <a:chExt cx="502" cy="267"/>
          </a:xfrm>
          <a:solidFill>
            <a:schemeClr val="accent5"/>
          </a:solidFill>
        </p:grpSpPr>
        <p:sp>
          <p:nvSpPr>
            <p:cNvPr id="9"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29" name="Text Placeholder 2"/>
          <p:cNvSpPr>
            <a:spLocks noGrp="1"/>
          </p:cNvSpPr>
          <p:nvPr>
            <p:ph type="body" sz="quarter" idx="13"/>
          </p:nvPr>
        </p:nvSpPr>
        <p:spPr>
          <a:xfrm>
            <a:off x="463292" y="2872236"/>
            <a:ext cx="5925246" cy="299001"/>
          </a:xfrm>
          <a:prstGeom prst="rect">
            <a:avLst/>
          </a:prstGeom>
        </p:spPr>
        <p:txBody>
          <a:bodyPr lIns="91420" tIns="45710" rIns="91420" bIns="45710"/>
          <a:lstStyle>
            <a:lvl1pPr marL="0" indent="0">
              <a:buFont typeface="Arial" panose="020B0604020202020204" pitchFamily="34" charset="0"/>
              <a:buNone/>
              <a:defRPr sz="2000" baseline="0">
                <a:solidFill>
                  <a:schemeClr val="bg2"/>
                </a:solidFill>
                <a:latin typeface="+mj-lt"/>
              </a:defRPr>
            </a:lvl1pPr>
            <a:lvl2pPr marL="304781" indent="0">
              <a:buNone/>
              <a:defRPr/>
            </a:lvl2pPr>
            <a:lvl3pPr marL="427401" indent="0">
              <a:buNone/>
              <a:defRPr/>
            </a:lvl3pPr>
            <a:lvl4pPr marL="516694" indent="0">
              <a:buNone/>
              <a:defRPr/>
            </a:lvl4pPr>
            <a:lvl5pPr marL="601221" indent="0">
              <a:buNone/>
              <a:defRPr/>
            </a:lvl5pPr>
          </a:lstStyle>
          <a:p>
            <a:pPr lvl="0"/>
            <a:r>
              <a:rPr lang="en-US"/>
              <a:t>Click to edit Master text styles</a:t>
            </a:r>
          </a:p>
        </p:txBody>
      </p:sp>
      <p:sp>
        <p:nvSpPr>
          <p:cNvPr id="30" name="Title 1"/>
          <p:cNvSpPr>
            <a:spLocks noGrp="1"/>
          </p:cNvSpPr>
          <p:nvPr>
            <p:ph type="ctrTitle"/>
          </p:nvPr>
        </p:nvSpPr>
        <p:spPr>
          <a:xfrm>
            <a:off x="425765" y="2300750"/>
            <a:ext cx="5955513" cy="644730"/>
          </a:xfrm>
          <a:prstGeom prst="rect">
            <a:avLst/>
          </a:prstGeom>
        </p:spPr>
        <p:txBody>
          <a:bodyPr anchor="b"/>
          <a:lstStyle>
            <a:lvl1pPr marL="0" indent="0" algn="l">
              <a:lnSpc>
                <a:spcPct val="90000"/>
              </a:lnSpc>
              <a:buFont typeface="Arial" panose="020B0604020202020204" pitchFamily="34" charset="0"/>
              <a:buNone/>
              <a:defRPr sz="3600" b="0" i="0" spc="0" baseline="0">
                <a:solidFill>
                  <a:srgbClr val="38C6F4"/>
                </a:solidFill>
                <a:latin typeface="+mj-lt"/>
                <a:cs typeface="CiscoSans Thin"/>
              </a:defRPr>
            </a:lvl1pPr>
          </a:lstStyle>
          <a:p>
            <a:r>
              <a:rPr lang="en-US"/>
              <a:t>Click to edit Master title style</a:t>
            </a:r>
            <a:endParaRPr lang="en-US" dirty="0"/>
          </a:p>
        </p:txBody>
      </p:sp>
    </p:spTree>
    <p:extLst>
      <p:ext uri="{BB962C8B-B14F-4D97-AF65-F5344CB8AC3E}">
        <p14:creationId xmlns:p14="http://schemas.microsoft.com/office/powerpoint/2010/main" val="1974617842"/>
      </p:ext>
    </p:extLst>
  </p:cSld>
  <p:clrMapOvr>
    <a:masterClrMapping/>
  </p:clrMapOvr>
  <p:transition spd="slow">
    <p:wipe/>
  </p:transition>
  <p:extLst>
    <p:ext uri="{DCECCB84-F9BA-43D5-87BE-67443E8EF086}">
      <p15:sldGuideLst xmlns:p15="http://schemas.microsoft.com/office/powerpoint/2012/main">
        <p15:guide id="1" orient="horz" pos="228" userDrawn="1">
          <p15:clr>
            <a:srgbClr val="FBAE40"/>
          </p15:clr>
        </p15:guide>
        <p15:guide id="2" pos="360" userDrawn="1">
          <p15:clr>
            <a:srgbClr val="FBAE40"/>
          </p15:clr>
        </p15:guide>
        <p15:guide id="3" orient="horz" pos="518" userDrawn="1">
          <p15:clr>
            <a:srgbClr val="FBAE40"/>
          </p15:clr>
        </p15:guide>
        <p15:guide id="4" pos="812" userDrawn="1">
          <p15:clr>
            <a:srgbClr val="FBAE40"/>
          </p15:clr>
        </p15:guide>
        <p15:guide id="5" pos="311"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3_Segue">
    <p:bg>
      <p:bgPr>
        <a:solidFill>
          <a:schemeClr val="bg1"/>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9144000" cy="5143499"/>
          </a:xfrm>
          <a:prstGeom prst="rect">
            <a:avLst/>
          </a:prstGeom>
          <a:solidFill>
            <a:srgbClr val="00394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1"/>
          <p:cNvSpPr>
            <a:spLocks noGrp="1"/>
          </p:cNvSpPr>
          <p:nvPr>
            <p:ph type="ctrTitle"/>
          </p:nvPr>
        </p:nvSpPr>
        <p:spPr>
          <a:xfrm>
            <a:off x="416425" y="915409"/>
            <a:ext cx="7598042" cy="2569946"/>
          </a:xfrm>
          <a:prstGeom prst="rect">
            <a:avLst/>
          </a:prstGeom>
        </p:spPr>
        <p:txBody>
          <a:bodyPr anchor="b">
            <a:noAutofit/>
          </a:bodyPr>
          <a:lstStyle>
            <a:lvl1pPr marL="0" indent="0" algn="l">
              <a:lnSpc>
                <a:spcPct val="90000"/>
              </a:lnSpc>
              <a:buFont typeface="Arial" panose="020B0604020202020204" pitchFamily="34" charset="0"/>
              <a:buNone/>
              <a:defRPr sz="4600" b="0" i="0" spc="0" baseline="0">
                <a:solidFill>
                  <a:schemeClr val="accent5"/>
                </a:solidFill>
                <a:latin typeface="+mj-lt"/>
                <a:cs typeface="CiscoSans Thin"/>
              </a:defRPr>
            </a:lvl1pPr>
          </a:lstStyle>
          <a:p>
            <a:r>
              <a:rPr lang="en-US"/>
              <a:t>Click to edit Master title style</a:t>
            </a:r>
            <a:endParaRPr lang="en-US" dirty="0"/>
          </a:p>
        </p:txBody>
      </p:sp>
      <p:sp>
        <p:nvSpPr>
          <p:cNvPr id="8" name="Rectangle 7"/>
          <p:cNvSpPr>
            <a:spLocks noChangeArrowheads="1"/>
          </p:cNvSpPr>
          <p:nvPr userDrawn="1"/>
        </p:nvSpPr>
        <p:spPr bwMode="ltGray">
          <a:xfrm>
            <a:off x="8515707" y="4742907"/>
            <a:ext cx="218414" cy="154518"/>
          </a:xfrm>
          <a:prstGeom prst="rect">
            <a:avLst/>
          </a:prstGeom>
          <a:noFill/>
          <a:ln w="9525" algn="ctr">
            <a:noFill/>
            <a:miter lim="800000"/>
            <a:headEnd/>
            <a:tailEnd/>
          </a:ln>
          <a:effectLst/>
        </p:spPr>
        <p:txBody>
          <a:bodyPr wrap="none" lIns="61586" tIns="30792" rIns="61586" bIns="30792" anchor="b">
            <a:spAutoFit/>
          </a:bodyPr>
          <a:lstStyle/>
          <a:p>
            <a:pPr algn="r" defTabSz="610744" fontAlgn="auto">
              <a:spcBef>
                <a:spcPts val="0"/>
              </a:spcBef>
              <a:spcAft>
                <a:spcPts val="0"/>
              </a:spcAft>
              <a:defRPr/>
            </a:pPr>
            <a:fld id="{6A1E46DC-7EF6-4EA2-B285-14272867D133}" type="slidenum">
              <a:rPr lang="en-US" sz="600">
                <a:solidFill>
                  <a:schemeClr val="accent5">
                    <a:lumMod val="50000"/>
                  </a:schemeClr>
                </a:solidFill>
                <a:latin typeface="+mn-lt"/>
                <a:ea typeface="+mn-ea"/>
                <a:cs typeface="CiscoSans Thin"/>
              </a:rPr>
              <a:pPr algn="r" defTabSz="610744" fontAlgn="auto">
                <a:spcBef>
                  <a:spcPts val="0"/>
                </a:spcBef>
                <a:spcAft>
                  <a:spcPts val="0"/>
                </a:spcAft>
                <a:defRPr/>
              </a:pPr>
              <a:t>‹#›</a:t>
            </a:fld>
            <a:endParaRPr lang="en-US" sz="600" dirty="0">
              <a:solidFill>
                <a:schemeClr val="accent5">
                  <a:lumMod val="50000"/>
                </a:schemeClr>
              </a:solidFill>
              <a:latin typeface="+mn-lt"/>
              <a:ea typeface="+mn-ea"/>
              <a:cs typeface="CiscoSans Thin"/>
            </a:endParaRPr>
          </a:p>
        </p:txBody>
      </p:sp>
      <p:sp>
        <p:nvSpPr>
          <p:cNvPr id="9" name="Rectangle 4"/>
          <p:cNvSpPr>
            <a:spLocks noChangeArrowheads="1"/>
          </p:cNvSpPr>
          <p:nvPr userDrawn="1"/>
        </p:nvSpPr>
        <p:spPr bwMode="ltGray">
          <a:xfrm>
            <a:off x="5867508" y="4741653"/>
            <a:ext cx="2658018" cy="154518"/>
          </a:xfrm>
          <a:prstGeom prst="rect">
            <a:avLst/>
          </a:prstGeom>
          <a:noFill/>
          <a:ln w="9525">
            <a:noFill/>
            <a:miter lim="800000"/>
            <a:headEnd/>
            <a:tailEnd/>
          </a:ln>
          <a:effectLst/>
        </p:spPr>
        <p:txBody>
          <a:bodyPr lIns="61586" tIns="30792" rIns="61586" bIns="30792" anchor="b">
            <a:spAutoFit/>
          </a:bodyPr>
          <a:lstStyle/>
          <a:p>
            <a:pPr defTabSz="610744" fontAlgn="auto">
              <a:spcBef>
                <a:spcPts val="0"/>
              </a:spcBef>
              <a:spcAft>
                <a:spcPts val="0"/>
              </a:spcAft>
              <a:defRPr/>
            </a:pPr>
            <a:r>
              <a:rPr lang="en-US" sz="600" dirty="0">
                <a:solidFill>
                  <a:schemeClr val="accent5">
                    <a:lumMod val="50000"/>
                  </a:schemeClr>
                </a:solidFill>
                <a:latin typeface="+mn-lt"/>
                <a:ea typeface="+mn-ea"/>
                <a:cs typeface="CiscoSans Thin"/>
              </a:rPr>
              <a:t>© 2016  Cisco and/or its affiliates. All rights reserved.   Cisco Confidential</a:t>
            </a:r>
          </a:p>
        </p:txBody>
      </p:sp>
      <p:grpSp>
        <p:nvGrpSpPr>
          <p:cNvPr id="11" name="Group 4"/>
          <p:cNvGrpSpPr>
            <a:grpSpLocks noChangeAspect="1"/>
          </p:cNvGrpSpPr>
          <p:nvPr userDrawn="1"/>
        </p:nvGrpSpPr>
        <p:grpSpPr bwMode="auto">
          <a:xfrm>
            <a:off x="508039" y="4715197"/>
            <a:ext cx="340257" cy="180974"/>
            <a:chOff x="310" y="249"/>
            <a:chExt cx="502" cy="267"/>
          </a:xfrm>
          <a:solidFill>
            <a:srgbClr val="086D8E"/>
          </a:solidFill>
        </p:grpSpPr>
        <p:sp>
          <p:nvSpPr>
            <p:cNvPr id="12"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890854121"/>
      </p:ext>
    </p:extLst>
  </p:cSld>
  <p:clrMapOvr>
    <a:masterClrMapping/>
  </p:clrMapOvr>
  <p:transition spd="slow">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Multi_Slide">
    <p:spTree>
      <p:nvGrpSpPr>
        <p:cNvPr id="1" name=""/>
        <p:cNvGrpSpPr/>
        <p:nvPr/>
      </p:nvGrpSpPr>
      <p:grpSpPr>
        <a:xfrm>
          <a:off x="0" y="0"/>
          <a:ext cx="0" cy="0"/>
          <a:chOff x="0" y="0"/>
          <a:chExt cx="0" cy="0"/>
        </a:xfrm>
      </p:grpSpPr>
      <p:sp>
        <p:nvSpPr>
          <p:cNvPr id="5" name="Content Placeholder 2"/>
          <p:cNvSpPr>
            <a:spLocks noGrp="1"/>
          </p:cNvSpPr>
          <p:nvPr>
            <p:ph idx="1"/>
          </p:nvPr>
        </p:nvSpPr>
        <p:spPr>
          <a:xfrm>
            <a:off x="474662" y="1347788"/>
            <a:ext cx="8280057" cy="3073946"/>
          </a:xfrm>
          <a:prstGeom prst="rect">
            <a:avLst/>
          </a:prstGeom>
        </p:spPr>
        <p:txBody>
          <a:bodyPr lIns="91420" tIns="45710" rIns="91420" bIns="45710">
            <a:noAutofit/>
          </a:bodyPr>
          <a:lstStyle>
            <a:lvl1pPr marL="285690" marR="0" indent="-285690" algn="ctr" defTabSz="457105" rtl="0" eaLnBrk="1" fontAlgn="auto" latinLnBrk="0" hangingPunct="1">
              <a:lnSpc>
                <a:spcPct val="100000"/>
              </a:lnSpc>
              <a:spcBef>
                <a:spcPct val="20000"/>
              </a:spcBef>
              <a:spcAft>
                <a:spcPts val="0"/>
              </a:spcAft>
              <a:buClrTx/>
              <a:buSzTx/>
              <a:buFont typeface="Arial"/>
              <a:buNone/>
              <a:tabLst/>
              <a:defRPr sz="2000" b="0" i="0" baseline="0">
                <a:solidFill>
                  <a:schemeClr val="bg1"/>
                </a:solidFill>
                <a:latin typeface="+mn-lt"/>
                <a:cs typeface="CiscoSans ExtraLight"/>
              </a:defRPr>
            </a:lvl1pPr>
          </a:lstStyle>
          <a:p>
            <a:pPr lvl="0"/>
            <a:r>
              <a:rPr lang="en-US"/>
              <a:t>Click to edit Master text styles</a:t>
            </a:r>
          </a:p>
        </p:txBody>
      </p:sp>
      <p:sp>
        <p:nvSpPr>
          <p:cNvPr id="4" name="Title Placeholder 5"/>
          <p:cNvSpPr>
            <a:spLocks noGrp="1"/>
          </p:cNvSpPr>
          <p:nvPr>
            <p:ph type="title"/>
          </p:nvPr>
        </p:nvSpPr>
        <p:spPr bwMode="auto">
          <a:xfrm>
            <a:off x="437766" y="341313"/>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rgbClr val="004C69"/>
                </a:solidFill>
              </a:defRPr>
            </a:lvl1pPr>
          </a:lstStyle>
          <a:p>
            <a:pPr lvl="0"/>
            <a:r>
              <a:rPr lang="en-US"/>
              <a:t>Click to edit Master title style</a:t>
            </a:r>
            <a:endParaRPr lang="en-GB" dirty="0"/>
          </a:p>
        </p:txBody>
      </p:sp>
    </p:spTree>
    <p:extLst>
      <p:ext uri="{BB962C8B-B14F-4D97-AF65-F5344CB8AC3E}">
        <p14:creationId xmlns:p14="http://schemas.microsoft.com/office/powerpoint/2010/main" val="542967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222912136"/>
      </p:ext>
    </p:extLst>
  </p:cSld>
  <p:clrMapOvr>
    <a:overrideClrMapping bg1="lt1" tx1="dk1" bg2="lt2" tx2="dk2" accent1="accent1" accent2="accent2" accent3="accent3" accent4="accent4" accent5="accent5" accent6="accent6" hlink="hlink" folHlink="folHlink"/>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2_Circled_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a:t>Click to edit Master title style</a:t>
            </a:r>
            <a:endParaRPr lang="en-US" dirty="0"/>
          </a:p>
        </p:txBody>
      </p:sp>
      <p:sp>
        <p:nvSpPr>
          <p:cNvPr id="12" name="Oval 11"/>
          <p:cNvSpPr/>
          <p:nvPr/>
        </p:nvSpPr>
        <p:spPr>
          <a:xfrm>
            <a:off x="575610" y="2552550"/>
            <a:ext cx="698624" cy="698624"/>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solidFill>
                <a:srgbClr val="FFFFFF"/>
              </a:solidFill>
              <a:cs typeface="Arial"/>
            </a:endParaRPr>
          </a:p>
        </p:txBody>
      </p:sp>
      <p:sp>
        <p:nvSpPr>
          <p:cNvPr id="15" name="Oval 14"/>
          <p:cNvSpPr/>
          <p:nvPr/>
        </p:nvSpPr>
        <p:spPr>
          <a:xfrm>
            <a:off x="575610" y="1426607"/>
            <a:ext cx="698624" cy="698624"/>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bg1"/>
              </a:solidFill>
              <a:cs typeface="Arial"/>
            </a:endParaRPr>
          </a:p>
        </p:txBody>
      </p:sp>
      <p:sp>
        <p:nvSpPr>
          <p:cNvPr id="22" name="Oval 21"/>
          <p:cNvSpPr/>
          <p:nvPr/>
        </p:nvSpPr>
        <p:spPr>
          <a:xfrm>
            <a:off x="575610" y="3653093"/>
            <a:ext cx="698624" cy="698624"/>
          </a:xfrm>
          <a:prstGeom prst="ellipse">
            <a:avLst/>
          </a:prstGeom>
          <a:solidFill>
            <a:schemeClr val="accent5"/>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solidFill>
                <a:srgbClr val="049FD9"/>
              </a:solidFill>
              <a:cs typeface="Arial"/>
            </a:endParaRPr>
          </a:p>
        </p:txBody>
      </p:sp>
      <p:sp>
        <p:nvSpPr>
          <p:cNvPr id="24" name="Text Placeholder 17"/>
          <p:cNvSpPr>
            <a:spLocks noGrp="1"/>
          </p:cNvSpPr>
          <p:nvPr>
            <p:ph type="body" sz="quarter" idx="13"/>
          </p:nvPr>
        </p:nvSpPr>
        <p:spPr>
          <a:xfrm>
            <a:off x="1365250" y="1432522"/>
            <a:ext cx="5473700" cy="693381"/>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5" name="Text Placeholder 17"/>
          <p:cNvSpPr>
            <a:spLocks noGrp="1"/>
          </p:cNvSpPr>
          <p:nvPr>
            <p:ph type="body" sz="quarter" idx="14"/>
          </p:nvPr>
        </p:nvSpPr>
        <p:spPr>
          <a:xfrm>
            <a:off x="1365250" y="2557793"/>
            <a:ext cx="5473700" cy="693381"/>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6" name="Text Placeholder 17"/>
          <p:cNvSpPr>
            <a:spLocks noGrp="1"/>
          </p:cNvSpPr>
          <p:nvPr>
            <p:ph type="body" sz="quarter" idx="15"/>
          </p:nvPr>
        </p:nvSpPr>
        <p:spPr>
          <a:xfrm>
            <a:off x="1365250" y="3653093"/>
            <a:ext cx="5473700" cy="693381"/>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8" name="Text Placeholder 17"/>
          <p:cNvSpPr>
            <a:spLocks noGrp="1"/>
          </p:cNvSpPr>
          <p:nvPr>
            <p:ph type="body" sz="quarter" idx="17" hasCustomPrompt="1"/>
          </p:nvPr>
        </p:nvSpPr>
        <p:spPr>
          <a:xfrm>
            <a:off x="575610" y="2552550"/>
            <a:ext cx="698624" cy="693381"/>
          </a:xfrm>
          <a:prstGeom prst="rect">
            <a:avLst/>
          </a:prstGeom>
        </p:spPr>
        <p:txBody>
          <a:bodyPr lIns="91420" tIns="45710" rIns="91420" bIns="45710" anchor="ctr" anchorCtr="0">
            <a:noAutofit/>
          </a:bodyPr>
          <a:lstStyle>
            <a:lvl1pPr marL="0" indent="0" algn="ctr">
              <a:buNone/>
              <a:defRPr sz="4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2</a:t>
            </a:r>
          </a:p>
        </p:txBody>
      </p:sp>
      <p:sp>
        <p:nvSpPr>
          <p:cNvPr id="29" name="Text Placeholder 17"/>
          <p:cNvSpPr>
            <a:spLocks noGrp="1"/>
          </p:cNvSpPr>
          <p:nvPr>
            <p:ph type="body" sz="quarter" idx="18" hasCustomPrompt="1"/>
          </p:nvPr>
        </p:nvSpPr>
        <p:spPr>
          <a:xfrm>
            <a:off x="575611" y="3651140"/>
            <a:ext cx="698624" cy="693381"/>
          </a:xfrm>
          <a:prstGeom prst="rect">
            <a:avLst/>
          </a:prstGeom>
          <a:ln>
            <a:noFill/>
          </a:ln>
        </p:spPr>
        <p:txBody>
          <a:bodyPr lIns="91420" tIns="45710" rIns="91420" bIns="45710" anchor="ctr" anchorCtr="0">
            <a:noAutofit/>
          </a:bodyPr>
          <a:lstStyle>
            <a:lvl1pPr marL="0" indent="0" algn="ctr">
              <a:buNone/>
              <a:defRPr sz="4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3</a:t>
            </a:r>
          </a:p>
        </p:txBody>
      </p:sp>
      <p:sp>
        <p:nvSpPr>
          <p:cNvPr id="13" name="Text Placeholder 17"/>
          <p:cNvSpPr>
            <a:spLocks noGrp="1"/>
          </p:cNvSpPr>
          <p:nvPr>
            <p:ph type="body" sz="quarter" idx="19" hasCustomPrompt="1"/>
          </p:nvPr>
        </p:nvSpPr>
        <p:spPr>
          <a:xfrm>
            <a:off x="575610" y="1427248"/>
            <a:ext cx="698624" cy="693381"/>
          </a:xfrm>
          <a:prstGeom prst="rect">
            <a:avLst/>
          </a:prstGeom>
        </p:spPr>
        <p:txBody>
          <a:bodyPr lIns="91420" tIns="45710" rIns="91420" bIns="45710" anchor="ctr" anchorCtr="0">
            <a:noAutofit/>
          </a:bodyPr>
          <a:lstStyle>
            <a:lvl1pPr marL="0" indent="0" algn="ctr">
              <a:buNone/>
              <a:defRPr sz="4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1</a:t>
            </a:r>
          </a:p>
        </p:txBody>
      </p:sp>
    </p:spTree>
    <p:extLst>
      <p:ext uri="{BB962C8B-B14F-4D97-AF65-F5344CB8AC3E}">
        <p14:creationId xmlns:p14="http://schemas.microsoft.com/office/powerpoint/2010/main" val="3053872667"/>
      </p:ext>
    </p:extLst>
  </p:cSld>
  <p:clrMapOvr>
    <a:masterClrMapping/>
  </p:clrMapOvr>
  <p:transition spd="slow">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5_Circled_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a:t>Click to edit Master title style</a:t>
            </a:r>
            <a:endParaRPr lang="en-US" dirty="0"/>
          </a:p>
        </p:txBody>
      </p:sp>
      <p:sp>
        <p:nvSpPr>
          <p:cNvPr id="12" name="Oval 11"/>
          <p:cNvSpPr/>
          <p:nvPr/>
        </p:nvSpPr>
        <p:spPr>
          <a:xfrm>
            <a:off x="575611" y="1979318"/>
            <a:ext cx="464815" cy="464815"/>
          </a:xfrm>
          <a:prstGeom prst="ellipse">
            <a:avLst/>
          </a:prstGeom>
          <a:solidFill>
            <a:srgbClr val="38C6F4"/>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15" name="Oval 14"/>
          <p:cNvSpPr/>
          <p:nvPr/>
        </p:nvSpPr>
        <p:spPr>
          <a:xfrm>
            <a:off x="575610" y="1328927"/>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22" name="Oval 21"/>
          <p:cNvSpPr/>
          <p:nvPr/>
        </p:nvSpPr>
        <p:spPr>
          <a:xfrm>
            <a:off x="575611" y="2627446"/>
            <a:ext cx="464815" cy="464815"/>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24" name="Text Placeholder 17"/>
          <p:cNvSpPr>
            <a:spLocks noGrp="1"/>
          </p:cNvSpPr>
          <p:nvPr>
            <p:ph type="body" sz="quarter" idx="13"/>
          </p:nvPr>
        </p:nvSpPr>
        <p:spPr>
          <a:xfrm>
            <a:off x="1172384" y="1334842"/>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5" name="Text Placeholder 17"/>
          <p:cNvSpPr>
            <a:spLocks noGrp="1"/>
          </p:cNvSpPr>
          <p:nvPr>
            <p:ph type="body" sz="quarter" idx="14"/>
          </p:nvPr>
        </p:nvSpPr>
        <p:spPr>
          <a:xfrm>
            <a:off x="1172385" y="1984561"/>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6" name="Text Placeholder 17"/>
          <p:cNvSpPr>
            <a:spLocks noGrp="1"/>
          </p:cNvSpPr>
          <p:nvPr>
            <p:ph type="body" sz="quarter" idx="15"/>
          </p:nvPr>
        </p:nvSpPr>
        <p:spPr>
          <a:xfrm>
            <a:off x="1172385" y="2627446"/>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7" name="Text Placeholder 17"/>
          <p:cNvSpPr>
            <a:spLocks noGrp="1"/>
          </p:cNvSpPr>
          <p:nvPr>
            <p:ph type="body" sz="quarter" idx="16" hasCustomPrompt="1"/>
          </p:nvPr>
        </p:nvSpPr>
        <p:spPr>
          <a:xfrm>
            <a:off x="575611" y="1327521"/>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1</a:t>
            </a:r>
          </a:p>
        </p:txBody>
      </p:sp>
      <p:sp>
        <p:nvSpPr>
          <p:cNvPr id="28" name="Text Placeholder 17"/>
          <p:cNvSpPr>
            <a:spLocks noGrp="1"/>
          </p:cNvSpPr>
          <p:nvPr>
            <p:ph type="body" sz="quarter" idx="17" hasCustomPrompt="1"/>
          </p:nvPr>
        </p:nvSpPr>
        <p:spPr>
          <a:xfrm>
            <a:off x="575611" y="1979318"/>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2</a:t>
            </a:r>
          </a:p>
        </p:txBody>
      </p:sp>
      <p:sp>
        <p:nvSpPr>
          <p:cNvPr id="29" name="Text Placeholder 17"/>
          <p:cNvSpPr>
            <a:spLocks noGrp="1"/>
          </p:cNvSpPr>
          <p:nvPr>
            <p:ph type="body" sz="quarter" idx="18" hasCustomPrompt="1"/>
          </p:nvPr>
        </p:nvSpPr>
        <p:spPr>
          <a:xfrm>
            <a:off x="575612" y="2625493"/>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3</a:t>
            </a:r>
          </a:p>
        </p:txBody>
      </p:sp>
      <p:sp>
        <p:nvSpPr>
          <p:cNvPr id="13" name="Oval 12"/>
          <p:cNvSpPr/>
          <p:nvPr/>
        </p:nvSpPr>
        <p:spPr>
          <a:xfrm>
            <a:off x="575612" y="3274581"/>
            <a:ext cx="464815" cy="464815"/>
          </a:xfrm>
          <a:prstGeom prst="ellipse">
            <a:avLst/>
          </a:prstGeom>
          <a:solidFill>
            <a:schemeClr val="accent6"/>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14" name="Text Placeholder 17"/>
          <p:cNvSpPr>
            <a:spLocks noGrp="1"/>
          </p:cNvSpPr>
          <p:nvPr>
            <p:ph type="body" sz="quarter" idx="19"/>
          </p:nvPr>
        </p:nvSpPr>
        <p:spPr>
          <a:xfrm>
            <a:off x="1172386" y="3274581"/>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16" name="Text Placeholder 17"/>
          <p:cNvSpPr>
            <a:spLocks noGrp="1"/>
          </p:cNvSpPr>
          <p:nvPr>
            <p:ph type="body" sz="quarter" idx="20" hasCustomPrompt="1"/>
          </p:nvPr>
        </p:nvSpPr>
        <p:spPr>
          <a:xfrm>
            <a:off x="575613" y="3272628"/>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4</a:t>
            </a:r>
          </a:p>
        </p:txBody>
      </p:sp>
      <p:sp>
        <p:nvSpPr>
          <p:cNvPr id="17" name="Oval 16"/>
          <p:cNvSpPr/>
          <p:nvPr/>
        </p:nvSpPr>
        <p:spPr>
          <a:xfrm>
            <a:off x="575613" y="3921716"/>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18" name="Text Placeholder 17"/>
          <p:cNvSpPr>
            <a:spLocks noGrp="1"/>
          </p:cNvSpPr>
          <p:nvPr>
            <p:ph type="body" sz="quarter" idx="21"/>
          </p:nvPr>
        </p:nvSpPr>
        <p:spPr>
          <a:xfrm>
            <a:off x="1172387" y="3921716"/>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19" name="Text Placeholder 17"/>
          <p:cNvSpPr>
            <a:spLocks noGrp="1"/>
          </p:cNvSpPr>
          <p:nvPr>
            <p:ph type="body" sz="quarter" idx="22" hasCustomPrompt="1"/>
          </p:nvPr>
        </p:nvSpPr>
        <p:spPr>
          <a:xfrm>
            <a:off x="575614" y="3919763"/>
            <a:ext cx="464815" cy="461327"/>
          </a:xfrm>
          <a:prstGeom prst="rect">
            <a:avLst/>
          </a:prstGeom>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5</a:t>
            </a:r>
          </a:p>
        </p:txBody>
      </p:sp>
    </p:spTree>
    <p:extLst>
      <p:ext uri="{BB962C8B-B14F-4D97-AF65-F5344CB8AC3E}">
        <p14:creationId xmlns:p14="http://schemas.microsoft.com/office/powerpoint/2010/main" val="2962125011"/>
      </p:ext>
    </p:extLst>
  </p:cSld>
  <p:clrMapOvr>
    <a:masterClrMapping/>
  </p:clrMapOvr>
  <p:transition spd="slow">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6_Circled_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4C69"/>
                </a:solidFill>
              </a:defRPr>
            </a:lvl1pPr>
          </a:lstStyle>
          <a:p>
            <a:r>
              <a:rPr lang="en-US"/>
              <a:t>Click to edit Master title style</a:t>
            </a:r>
            <a:endParaRPr lang="en-US" dirty="0"/>
          </a:p>
        </p:txBody>
      </p:sp>
      <p:sp>
        <p:nvSpPr>
          <p:cNvPr id="42" name="Oval 41"/>
          <p:cNvSpPr/>
          <p:nvPr/>
        </p:nvSpPr>
        <p:spPr>
          <a:xfrm>
            <a:off x="575611" y="1979318"/>
            <a:ext cx="464815" cy="464815"/>
          </a:xfrm>
          <a:prstGeom prst="ellipse">
            <a:avLst/>
          </a:prstGeom>
          <a:solidFill>
            <a:srgbClr val="38C6F4"/>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43" name="Oval 42"/>
          <p:cNvSpPr/>
          <p:nvPr/>
        </p:nvSpPr>
        <p:spPr>
          <a:xfrm>
            <a:off x="575610" y="1328927"/>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rgbClr val="FFFFFF"/>
              </a:solidFill>
              <a:cs typeface="Arial"/>
            </a:endParaRPr>
          </a:p>
        </p:txBody>
      </p:sp>
      <p:sp>
        <p:nvSpPr>
          <p:cNvPr id="44" name="Oval 43"/>
          <p:cNvSpPr/>
          <p:nvPr/>
        </p:nvSpPr>
        <p:spPr>
          <a:xfrm>
            <a:off x="575611" y="2627446"/>
            <a:ext cx="464815" cy="464815"/>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45" name="Text Placeholder 17"/>
          <p:cNvSpPr>
            <a:spLocks noGrp="1"/>
          </p:cNvSpPr>
          <p:nvPr>
            <p:ph type="body" sz="quarter" idx="13"/>
          </p:nvPr>
        </p:nvSpPr>
        <p:spPr>
          <a:xfrm>
            <a:off x="1172384" y="1334842"/>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46" name="Text Placeholder 17"/>
          <p:cNvSpPr>
            <a:spLocks noGrp="1"/>
          </p:cNvSpPr>
          <p:nvPr>
            <p:ph type="body" sz="quarter" idx="14"/>
          </p:nvPr>
        </p:nvSpPr>
        <p:spPr>
          <a:xfrm>
            <a:off x="1172385" y="1984561"/>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47" name="Text Placeholder 17"/>
          <p:cNvSpPr>
            <a:spLocks noGrp="1"/>
          </p:cNvSpPr>
          <p:nvPr>
            <p:ph type="body" sz="quarter" idx="15"/>
          </p:nvPr>
        </p:nvSpPr>
        <p:spPr>
          <a:xfrm>
            <a:off x="1172385" y="2627446"/>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48" name="Text Placeholder 17"/>
          <p:cNvSpPr>
            <a:spLocks noGrp="1"/>
          </p:cNvSpPr>
          <p:nvPr>
            <p:ph type="body" sz="quarter" idx="16" hasCustomPrompt="1"/>
          </p:nvPr>
        </p:nvSpPr>
        <p:spPr>
          <a:xfrm>
            <a:off x="575611" y="1327521"/>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1</a:t>
            </a:r>
          </a:p>
        </p:txBody>
      </p:sp>
      <p:sp>
        <p:nvSpPr>
          <p:cNvPr id="49" name="Text Placeholder 17"/>
          <p:cNvSpPr>
            <a:spLocks noGrp="1"/>
          </p:cNvSpPr>
          <p:nvPr>
            <p:ph type="body" sz="quarter" idx="17" hasCustomPrompt="1"/>
          </p:nvPr>
        </p:nvSpPr>
        <p:spPr>
          <a:xfrm>
            <a:off x="575611" y="1979318"/>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2</a:t>
            </a:r>
          </a:p>
        </p:txBody>
      </p:sp>
      <p:sp>
        <p:nvSpPr>
          <p:cNvPr id="50" name="Text Placeholder 17"/>
          <p:cNvSpPr>
            <a:spLocks noGrp="1"/>
          </p:cNvSpPr>
          <p:nvPr>
            <p:ph type="body" sz="quarter" idx="18" hasCustomPrompt="1"/>
          </p:nvPr>
        </p:nvSpPr>
        <p:spPr>
          <a:xfrm>
            <a:off x="575612" y="2625493"/>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3</a:t>
            </a:r>
          </a:p>
        </p:txBody>
      </p:sp>
      <p:sp>
        <p:nvSpPr>
          <p:cNvPr id="51" name="Oval 50"/>
          <p:cNvSpPr/>
          <p:nvPr/>
        </p:nvSpPr>
        <p:spPr>
          <a:xfrm>
            <a:off x="575612" y="3274581"/>
            <a:ext cx="464815" cy="464815"/>
          </a:xfrm>
          <a:prstGeom prst="ellipse">
            <a:avLst/>
          </a:prstGeom>
          <a:solidFill>
            <a:schemeClr val="accent6"/>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52" name="Text Placeholder 17"/>
          <p:cNvSpPr>
            <a:spLocks noGrp="1"/>
          </p:cNvSpPr>
          <p:nvPr>
            <p:ph type="body" sz="quarter" idx="19"/>
          </p:nvPr>
        </p:nvSpPr>
        <p:spPr>
          <a:xfrm>
            <a:off x="1172386" y="3274581"/>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53" name="Text Placeholder 17"/>
          <p:cNvSpPr>
            <a:spLocks noGrp="1"/>
          </p:cNvSpPr>
          <p:nvPr>
            <p:ph type="body" sz="quarter" idx="20" hasCustomPrompt="1"/>
          </p:nvPr>
        </p:nvSpPr>
        <p:spPr>
          <a:xfrm>
            <a:off x="575613" y="3272628"/>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4</a:t>
            </a:r>
          </a:p>
        </p:txBody>
      </p:sp>
      <p:sp>
        <p:nvSpPr>
          <p:cNvPr id="54" name="Oval 53"/>
          <p:cNvSpPr/>
          <p:nvPr/>
        </p:nvSpPr>
        <p:spPr>
          <a:xfrm>
            <a:off x="575613" y="3921716"/>
            <a:ext cx="464815" cy="464815"/>
          </a:xfrm>
          <a:prstGeom prst="ellipse">
            <a:avLst/>
          </a:prstGeom>
          <a:solidFill>
            <a:schemeClr val="accent1">
              <a:lumMod val="75000"/>
            </a:schemeClr>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55" name="Text Placeholder 17"/>
          <p:cNvSpPr>
            <a:spLocks noGrp="1"/>
          </p:cNvSpPr>
          <p:nvPr>
            <p:ph type="body" sz="quarter" idx="21"/>
          </p:nvPr>
        </p:nvSpPr>
        <p:spPr>
          <a:xfrm>
            <a:off x="1172387" y="3921716"/>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56" name="Text Placeholder 17"/>
          <p:cNvSpPr>
            <a:spLocks noGrp="1"/>
          </p:cNvSpPr>
          <p:nvPr>
            <p:ph type="body" sz="quarter" idx="22" hasCustomPrompt="1"/>
          </p:nvPr>
        </p:nvSpPr>
        <p:spPr>
          <a:xfrm>
            <a:off x="575614" y="3919763"/>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5</a:t>
            </a:r>
          </a:p>
        </p:txBody>
      </p:sp>
      <p:sp>
        <p:nvSpPr>
          <p:cNvPr id="57" name="Oval 56"/>
          <p:cNvSpPr/>
          <p:nvPr/>
        </p:nvSpPr>
        <p:spPr>
          <a:xfrm>
            <a:off x="4414576" y="1983084"/>
            <a:ext cx="464815" cy="464815"/>
          </a:xfrm>
          <a:prstGeom prst="ellipse">
            <a:avLst/>
          </a:prstGeom>
          <a:solidFill>
            <a:schemeClr val="accent6"/>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58" name="Oval 57"/>
          <p:cNvSpPr/>
          <p:nvPr/>
        </p:nvSpPr>
        <p:spPr>
          <a:xfrm>
            <a:off x="4414575" y="1332693"/>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59" name="Oval 58"/>
          <p:cNvSpPr/>
          <p:nvPr/>
        </p:nvSpPr>
        <p:spPr>
          <a:xfrm>
            <a:off x="4414576" y="2631212"/>
            <a:ext cx="464815" cy="464815"/>
          </a:xfrm>
          <a:prstGeom prst="ellipse">
            <a:avLst/>
          </a:prstGeom>
          <a:solidFill>
            <a:schemeClr val="accent5"/>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60" name="Text Placeholder 17"/>
          <p:cNvSpPr>
            <a:spLocks noGrp="1"/>
          </p:cNvSpPr>
          <p:nvPr>
            <p:ph type="body" sz="quarter" idx="23"/>
          </p:nvPr>
        </p:nvSpPr>
        <p:spPr>
          <a:xfrm>
            <a:off x="5011349" y="1338608"/>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1" name="Text Placeholder 17"/>
          <p:cNvSpPr>
            <a:spLocks noGrp="1"/>
          </p:cNvSpPr>
          <p:nvPr>
            <p:ph type="body" sz="quarter" idx="24"/>
          </p:nvPr>
        </p:nvSpPr>
        <p:spPr>
          <a:xfrm>
            <a:off x="5011350" y="1988327"/>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2" name="Text Placeholder 17"/>
          <p:cNvSpPr>
            <a:spLocks noGrp="1"/>
          </p:cNvSpPr>
          <p:nvPr>
            <p:ph type="body" sz="quarter" idx="25"/>
          </p:nvPr>
        </p:nvSpPr>
        <p:spPr>
          <a:xfrm>
            <a:off x="5011350" y="2631212"/>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3" name="Text Placeholder 17"/>
          <p:cNvSpPr>
            <a:spLocks noGrp="1"/>
          </p:cNvSpPr>
          <p:nvPr>
            <p:ph type="body" sz="quarter" idx="26" hasCustomPrompt="1"/>
          </p:nvPr>
        </p:nvSpPr>
        <p:spPr>
          <a:xfrm>
            <a:off x="4414576" y="1331287"/>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6</a:t>
            </a:r>
          </a:p>
        </p:txBody>
      </p:sp>
      <p:sp>
        <p:nvSpPr>
          <p:cNvPr id="64" name="Text Placeholder 17"/>
          <p:cNvSpPr>
            <a:spLocks noGrp="1"/>
          </p:cNvSpPr>
          <p:nvPr>
            <p:ph type="body" sz="quarter" idx="27" hasCustomPrompt="1"/>
          </p:nvPr>
        </p:nvSpPr>
        <p:spPr>
          <a:xfrm>
            <a:off x="4414576" y="1983084"/>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7</a:t>
            </a:r>
          </a:p>
        </p:txBody>
      </p:sp>
      <p:sp>
        <p:nvSpPr>
          <p:cNvPr id="65" name="Text Placeholder 17"/>
          <p:cNvSpPr>
            <a:spLocks noGrp="1"/>
          </p:cNvSpPr>
          <p:nvPr>
            <p:ph type="body" sz="quarter" idx="28" hasCustomPrompt="1"/>
          </p:nvPr>
        </p:nvSpPr>
        <p:spPr>
          <a:xfrm>
            <a:off x="4414577" y="2629259"/>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8</a:t>
            </a:r>
          </a:p>
        </p:txBody>
      </p:sp>
      <p:sp>
        <p:nvSpPr>
          <p:cNvPr id="66" name="Oval 65"/>
          <p:cNvSpPr/>
          <p:nvPr/>
        </p:nvSpPr>
        <p:spPr>
          <a:xfrm>
            <a:off x="4414577" y="3278347"/>
            <a:ext cx="464815" cy="464815"/>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67" name="Text Placeholder 17"/>
          <p:cNvSpPr>
            <a:spLocks noGrp="1"/>
          </p:cNvSpPr>
          <p:nvPr>
            <p:ph type="body" sz="quarter" idx="29"/>
          </p:nvPr>
        </p:nvSpPr>
        <p:spPr>
          <a:xfrm>
            <a:off x="5011351" y="3278347"/>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8" name="Text Placeholder 17"/>
          <p:cNvSpPr>
            <a:spLocks noGrp="1"/>
          </p:cNvSpPr>
          <p:nvPr>
            <p:ph type="body" sz="quarter" idx="30" hasCustomPrompt="1"/>
          </p:nvPr>
        </p:nvSpPr>
        <p:spPr>
          <a:xfrm>
            <a:off x="4414578" y="3276394"/>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9</a:t>
            </a:r>
          </a:p>
        </p:txBody>
      </p:sp>
      <p:sp>
        <p:nvSpPr>
          <p:cNvPr id="69" name="Oval 68"/>
          <p:cNvSpPr/>
          <p:nvPr/>
        </p:nvSpPr>
        <p:spPr>
          <a:xfrm>
            <a:off x="4414578" y="3925482"/>
            <a:ext cx="464815" cy="464815"/>
          </a:xfrm>
          <a:prstGeom prst="ellipse">
            <a:avLst/>
          </a:prstGeom>
          <a:solidFill>
            <a:schemeClr val="accent1">
              <a:lumMod val="75000"/>
            </a:schemeClr>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70" name="Text Placeholder 17"/>
          <p:cNvSpPr>
            <a:spLocks noGrp="1"/>
          </p:cNvSpPr>
          <p:nvPr>
            <p:ph type="body" sz="quarter" idx="31"/>
          </p:nvPr>
        </p:nvSpPr>
        <p:spPr>
          <a:xfrm>
            <a:off x="5011352" y="3925482"/>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71" name="Text Placeholder 17"/>
          <p:cNvSpPr>
            <a:spLocks noGrp="1"/>
          </p:cNvSpPr>
          <p:nvPr>
            <p:ph type="body" sz="quarter" idx="32" hasCustomPrompt="1"/>
          </p:nvPr>
        </p:nvSpPr>
        <p:spPr>
          <a:xfrm>
            <a:off x="4414579" y="3923529"/>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10</a:t>
            </a:r>
          </a:p>
        </p:txBody>
      </p:sp>
    </p:spTree>
    <p:extLst>
      <p:ext uri="{BB962C8B-B14F-4D97-AF65-F5344CB8AC3E}">
        <p14:creationId xmlns:p14="http://schemas.microsoft.com/office/powerpoint/2010/main" val="3643099958"/>
      </p:ext>
    </p:extLst>
  </p:cSld>
  <p:clrMapOvr>
    <a:masterClrMapping/>
  </p:clrMapOvr>
  <p:transition spd="slow">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5"/>
          <p:cNvSpPr>
            <a:spLocks noGrp="1"/>
          </p:cNvSpPr>
          <p:nvPr>
            <p:ph type="title"/>
          </p:nvPr>
        </p:nvSpPr>
        <p:spPr bwMode="auto">
          <a:xfrm>
            <a:off x="438150" y="341313"/>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4" tIns="45712" rIns="91424" bIns="45712" numCol="1" anchor="ctr" anchorCtr="0" compatLnSpc="1">
            <a:prstTxWarp prst="textNoShape">
              <a:avLst/>
            </a:prstTxWarp>
          </a:bodyPr>
          <a:lstStyle/>
          <a:p>
            <a:pPr lvl="0"/>
            <a:r>
              <a:rPr lang="en-GB" altLang="en-US" dirty="0"/>
              <a:t>Title Goes Here</a:t>
            </a:r>
          </a:p>
        </p:txBody>
      </p:sp>
      <p:sp>
        <p:nvSpPr>
          <p:cNvPr id="12" name="Rectangle 7"/>
          <p:cNvSpPr>
            <a:spLocks noChangeArrowheads="1"/>
          </p:cNvSpPr>
          <p:nvPr/>
        </p:nvSpPr>
        <p:spPr bwMode="ltGray">
          <a:xfrm>
            <a:off x="8515707" y="4742907"/>
            <a:ext cx="218414" cy="154518"/>
          </a:xfrm>
          <a:prstGeom prst="rect">
            <a:avLst/>
          </a:prstGeom>
          <a:noFill/>
          <a:ln w="9525" algn="ctr">
            <a:noFill/>
            <a:miter lim="800000"/>
            <a:headEnd/>
            <a:tailEnd/>
          </a:ln>
          <a:effectLst/>
        </p:spPr>
        <p:txBody>
          <a:bodyPr wrap="none" lIns="61586" tIns="30792" rIns="61586" bIns="30792" anchor="b">
            <a:spAutoFit/>
          </a:bodyPr>
          <a:lstStyle/>
          <a:p>
            <a:pPr algn="r" defTabSz="610744" fontAlgn="auto">
              <a:spcBef>
                <a:spcPts val="0"/>
              </a:spcBef>
              <a:spcAft>
                <a:spcPts val="0"/>
              </a:spcAft>
              <a:defRPr/>
            </a:pPr>
            <a:fld id="{6A1E46DC-7EF6-4EA2-B285-14272867D133}" type="slidenum">
              <a:rPr lang="en-US" sz="600">
                <a:solidFill>
                  <a:schemeClr val="accent3">
                    <a:lumMod val="85000"/>
                  </a:schemeClr>
                </a:solidFill>
                <a:latin typeface="+mn-lt"/>
                <a:ea typeface="+mn-ea"/>
                <a:cs typeface="CiscoSans Thin"/>
              </a:rPr>
              <a:pPr algn="r" defTabSz="610744" fontAlgn="auto">
                <a:spcBef>
                  <a:spcPts val="0"/>
                </a:spcBef>
                <a:spcAft>
                  <a:spcPts val="0"/>
                </a:spcAft>
                <a:defRPr/>
              </a:pPr>
              <a:t>‹#›</a:t>
            </a:fld>
            <a:endParaRPr lang="en-US" sz="600" dirty="0">
              <a:solidFill>
                <a:schemeClr val="accent3">
                  <a:lumMod val="85000"/>
                </a:schemeClr>
              </a:solidFill>
              <a:latin typeface="+mn-lt"/>
              <a:ea typeface="+mn-ea"/>
              <a:cs typeface="CiscoSans Thin"/>
            </a:endParaRPr>
          </a:p>
        </p:txBody>
      </p:sp>
      <p:sp>
        <p:nvSpPr>
          <p:cNvPr id="13" name="Rectangle 4"/>
          <p:cNvSpPr>
            <a:spLocks noChangeArrowheads="1"/>
          </p:cNvSpPr>
          <p:nvPr/>
        </p:nvSpPr>
        <p:spPr bwMode="ltGray">
          <a:xfrm>
            <a:off x="5867508" y="4741653"/>
            <a:ext cx="2658018" cy="154518"/>
          </a:xfrm>
          <a:prstGeom prst="rect">
            <a:avLst/>
          </a:prstGeom>
          <a:noFill/>
          <a:ln w="9525">
            <a:noFill/>
            <a:miter lim="800000"/>
            <a:headEnd/>
            <a:tailEnd/>
          </a:ln>
          <a:effectLst/>
        </p:spPr>
        <p:txBody>
          <a:bodyPr lIns="61586" tIns="30792" rIns="61586" bIns="30792" anchor="b">
            <a:spAutoFit/>
          </a:bodyPr>
          <a:lstStyle/>
          <a:p>
            <a:pPr defTabSz="610744" fontAlgn="auto">
              <a:spcBef>
                <a:spcPts val="0"/>
              </a:spcBef>
              <a:spcAft>
                <a:spcPts val="0"/>
              </a:spcAft>
              <a:defRPr/>
            </a:pPr>
            <a:r>
              <a:rPr lang="en-US" sz="600" dirty="0">
                <a:solidFill>
                  <a:schemeClr val="accent3">
                    <a:lumMod val="85000"/>
                  </a:schemeClr>
                </a:solidFill>
                <a:latin typeface="+mn-lt"/>
                <a:ea typeface="+mn-ea"/>
                <a:cs typeface="CiscoSans Thin"/>
              </a:rPr>
              <a:t>© 2016  Cisco and/or its affiliates. All rights reserved.   Cisco Confidential</a:t>
            </a:r>
          </a:p>
        </p:txBody>
      </p:sp>
      <p:grpSp>
        <p:nvGrpSpPr>
          <p:cNvPr id="6" name="Group 4"/>
          <p:cNvGrpSpPr>
            <a:grpSpLocks noChangeAspect="1"/>
          </p:cNvGrpSpPr>
          <p:nvPr userDrawn="1"/>
        </p:nvGrpSpPr>
        <p:grpSpPr bwMode="auto">
          <a:xfrm>
            <a:off x="508039" y="4715197"/>
            <a:ext cx="340257" cy="180974"/>
            <a:chOff x="310" y="249"/>
            <a:chExt cx="502" cy="267"/>
          </a:xfrm>
          <a:solidFill>
            <a:schemeClr val="accent5"/>
          </a:solidFill>
        </p:grpSpPr>
        <p:sp>
          <p:nvSpPr>
            <p:cNvPr id="7"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cSld>
  <p:clrMap bg1="lt1" tx1="dk1" bg2="lt2" tx2="dk2" accent1="accent1" accent2="accent2" accent3="accent3" accent4="accent4" accent5="accent5" accent6="accent6" hlink="hlink" folHlink="folHlink"/>
  <p:sldLayoutIdLst>
    <p:sldLayoutId id="2147483962" r:id="rId1"/>
    <p:sldLayoutId id="2147484013" r:id="rId2"/>
    <p:sldLayoutId id="2147484014" r:id="rId3"/>
    <p:sldLayoutId id="2147483965" r:id="rId4"/>
    <p:sldLayoutId id="2147483967" r:id="rId5"/>
    <p:sldLayoutId id="2147483995" r:id="rId6"/>
    <p:sldLayoutId id="2147484007" r:id="rId7"/>
    <p:sldLayoutId id="2147484010" r:id="rId8"/>
    <p:sldLayoutId id="2147484011" r:id="rId9"/>
    <p:sldLayoutId id="2147484015" r:id="rId10"/>
    <p:sldLayoutId id="2147483998" r:id="rId11"/>
    <p:sldLayoutId id="2147484027" r:id="rId12"/>
    <p:sldLayoutId id="2147484031" r:id="rId13"/>
  </p:sldLayoutIdLst>
  <p:transition spd="slow">
    <p:wipe/>
  </p:transition>
  <p:txStyles>
    <p:titleStyle>
      <a:lvl1pPr algn="l" defTabSz="684213" rtl="0" eaLnBrk="1" fontAlgn="base" hangingPunct="1">
        <a:lnSpc>
          <a:spcPct val="80000"/>
        </a:lnSpc>
        <a:spcBef>
          <a:spcPct val="0"/>
        </a:spcBef>
        <a:spcAft>
          <a:spcPct val="0"/>
        </a:spcAft>
        <a:defRPr lang="en-US" sz="3200" kern="1200" dirty="0">
          <a:solidFill>
            <a:schemeClr val="accent4"/>
          </a:solidFill>
          <a:latin typeface="+mj-lt"/>
          <a:ea typeface="ＭＳ Ｐゴシック" charset="0"/>
          <a:cs typeface="CiscoSans"/>
        </a:defRPr>
      </a:lvl1pPr>
      <a:lvl2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2pPr>
      <a:lvl3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3pPr>
      <a:lvl4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4pPr>
      <a:lvl5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5pPr>
      <a:lvl6pPr marL="4572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6pPr>
      <a:lvl7pPr marL="9144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7pPr>
      <a:lvl8pPr marL="13716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8pPr>
      <a:lvl9pPr marL="18288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9pPr>
    </p:titleStyle>
    <p:bodyStyle>
      <a:lvl1pPr marL="169863" indent="-169863" algn="l" defTabSz="684213" rtl="0" eaLnBrk="1" fontAlgn="base" hangingPunct="1">
        <a:lnSpc>
          <a:spcPct val="95000"/>
        </a:lnSpc>
        <a:spcBef>
          <a:spcPts val="1075"/>
        </a:spcBef>
        <a:spcAft>
          <a:spcPct val="0"/>
        </a:spcAft>
        <a:buClr>
          <a:schemeClr val="tx2"/>
        </a:buClr>
        <a:buSzPct val="90000"/>
        <a:buFont typeface="Arial" charset="0"/>
        <a:buChar char="•"/>
        <a:defRPr lang="en-US" sz="1500" kern="1200" dirty="0">
          <a:solidFill>
            <a:schemeClr val="tx1"/>
          </a:solidFill>
          <a:latin typeface="+mn-lt"/>
          <a:ea typeface="ＭＳ Ｐゴシック" charset="0"/>
          <a:cs typeface="CiscoSans"/>
        </a:defRPr>
      </a:lvl1pPr>
      <a:lvl2pPr marL="358775" indent="-215900" algn="l" defTabSz="684213" rtl="0" eaLnBrk="1" fontAlgn="base" hangingPunct="1">
        <a:lnSpc>
          <a:spcPct val="95000"/>
        </a:lnSpc>
        <a:spcBef>
          <a:spcPts val="600"/>
        </a:spcBef>
        <a:spcAft>
          <a:spcPct val="0"/>
        </a:spcAft>
        <a:buClr>
          <a:schemeClr val="tx2"/>
        </a:buClr>
        <a:buFont typeface="Arial" charset="0"/>
        <a:buChar char="•"/>
        <a:defRPr lang="en-US" sz="1400" kern="1200" dirty="0">
          <a:solidFill>
            <a:schemeClr val="tx1"/>
          </a:solidFill>
          <a:latin typeface="+mn-lt"/>
          <a:ea typeface="ＭＳ Ｐゴシック" charset="0"/>
          <a:cs typeface="CiscoSans"/>
        </a:defRPr>
      </a:lvl2pPr>
      <a:lvl3pPr marL="431800" indent="-169863" algn="l" defTabSz="684213" rtl="0" eaLnBrk="1" fontAlgn="base" hangingPunct="1">
        <a:lnSpc>
          <a:spcPct val="95000"/>
        </a:lnSpc>
        <a:spcBef>
          <a:spcPts val="625"/>
        </a:spcBef>
        <a:spcAft>
          <a:spcPct val="0"/>
        </a:spcAft>
        <a:buFont typeface="Arial" charset="0"/>
        <a:buChar char="•"/>
        <a:defRPr lang="en-US" sz="1200" kern="1200" dirty="0">
          <a:solidFill>
            <a:schemeClr val="tx1"/>
          </a:solidFill>
          <a:latin typeface="+mn-lt"/>
          <a:ea typeface="ＭＳ Ｐゴシック" charset="0"/>
          <a:cs typeface="CiscoSans"/>
        </a:defRPr>
      </a:lvl3pPr>
      <a:lvl4pPr marL="503238"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777" rtl="0" eaLnBrk="1" latinLnBrk="0" hangingPunct="1">
        <a:defRPr sz="1400" kern="1200">
          <a:solidFill>
            <a:schemeClr val="tx1"/>
          </a:solidFill>
          <a:latin typeface="+mn-lt"/>
          <a:ea typeface="+mn-ea"/>
          <a:cs typeface="+mn-cs"/>
        </a:defRPr>
      </a:lvl1pPr>
      <a:lvl2pPr marL="342886" algn="l" defTabSz="685777" rtl="0" eaLnBrk="1" latinLnBrk="0" hangingPunct="1">
        <a:defRPr sz="1400" kern="1200">
          <a:solidFill>
            <a:schemeClr val="tx1"/>
          </a:solidFill>
          <a:latin typeface="+mn-lt"/>
          <a:ea typeface="+mn-ea"/>
          <a:cs typeface="+mn-cs"/>
        </a:defRPr>
      </a:lvl2pPr>
      <a:lvl3pPr marL="685777" algn="l" defTabSz="685777" rtl="0" eaLnBrk="1" latinLnBrk="0" hangingPunct="1">
        <a:defRPr sz="1400" kern="1200">
          <a:solidFill>
            <a:schemeClr val="tx1"/>
          </a:solidFill>
          <a:latin typeface="+mn-lt"/>
          <a:ea typeface="+mn-ea"/>
          <a:cs typeface="+mn-cs"/>
        </a:defRPr>
      </a:lvl3pPr>
      <a:lvl4pPr marL="1028665" algn="l" defTabSz="685777" rtl="0" eaLnBrk="1" latinLnBrk="0" hangingPunct="1">
        <a:defRPr sz="1400" kern="1200">
          <a:solidFill>
            <a:schemeClr val="tx1"/>
          </a:solidFill>
          <a:latin typeface="+mn-lt"/>
          <a:ea typeface="+mn-ea"/>
          <a:cs typeface="+mn-cs"/>
        </a:defRPr>
      </a:lvl4pPr>
      <a:lvl5pPr marL="1371555" algn="l" defTabSz="685777" rtl="0" eaLnBrk="1" latinLnBrk="0" hangingPunct="1">
        <a:defRPr sz="1400" kern="1200">
          <a:solidFill>
            <a:schemeClr val="tx1"/>
          </a:solidFill>
          <a:latin typeface="+mn-lt"/>
          <a:ea typeface="+mn-ea"/>
          <a:cs typeface="+mn-cs"/>
        </a:defRPr>
      </a:lvl5pPr>
      <a:lvl6pPr marL="1714441" algn="l" defTabSz="685777" rtl="0" eaLnBrk="1" latinLnBrk="0" hangingPunct="1">
        <a:defRPr sz="1400" kern="1200">
          <a:solidFill>
            <a:schemeClr val="tx1"/>
          </a:solidFill>
          <a:latin typeface="+mn-lt"/>
          <a:ea typeface="+mn-ea"/>
          <a:cs typeface="+mn-cs"/>
        </a:defRPr>
      </a:lvl6pPr>
      <a:lvl7pPr marL="2057332" algn="l" defTabSz="685777" rtl="0" eaLnBrk="1" latinLnBrk="0" hangingPunct="1">
        <a:defRPr sz="1400" kern="1200">
          <a:solidFill>
            <a:schemeClr val="tx1"/>
          </a:solidFill>
          <a:latin typeface="+mn-lt"/>
          <a:ea typeface="+mn-ea"/>
          <a:cs typeface="+mn-cs"/>
        </a:defRPr>
      </a:lvl7pPr>
      <a:lvl8pPr marL="2400220" algn="l" defTabSz="685777" rtl="0" eaLnBrk="1" latinLnBrk="0" hangingPunct="1">
        <a:defRPr sz="1400" kern="1200">
          <a:solidFill>
            <a:schemeClr val="tx1"/>
          </a:solidFill>
          <a:latin typeface="+mn-lt"/>
          <a:ea typeface="+mn-ea"/>
          <a:cs typeface="+mn-cs"/>
        </a:defRPr>
      </a:lvl8pPr>
      <a:lvl9pPr marL="2743110" algn="l" defTabSz="685777" rtl="0" eaLnBrk="1" latinLnBrk="0" hangingPunct="1">
        <a:defRPr sz="1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userDrawn="1">
          <p15:clr>
            <a:srgbClr val="F26B43"/>
          </p15:clr>
        </p15:guide>
        <p15:guide id="2" pos="336"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5.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5.xml"/><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5.xml"/><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5.xml"/><Relationship Id="rId5" Type="http://schemas.openxmlformats.org/officeDocument/2006/relationships/image" Target="../media/image17.png"/><Relationship Id="rId4" Type="http://schemas.openxmlformats.org/officeDocument/2006/relationships/image" Target="../media/image16.png"/></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5.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0.xml"/><Relationship Id="rId1" Type="http://schemas.openxmlformats.org/officeDocument/2006/relationships/slideLayout" Target="../slideLayouts/slideLayout5.xml"/><Relationship Id="rId4" Type="http://schemas.openxmlformats.org/officeDocument/2006/relationships/image" Target="../media/image20.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4.xml"/><Relationship Id="rId1" Type="http://schemas.openxmlformats.org/officeDocument/2006/relationships/tags" Target="../tags/tag5.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4.xml"/><Relationship Id="rId1" Type="http://schemas.openxmlformats.org/officeDocument/2006/relationships/tags" Target="../tags/tag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4.xml"/><Relationship Id="rId1" Type="http://schemas.openxmlformats.org/officeDocument/2006/relationships/tags" Target="../tags/tag3.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10.xml"/><Relationship Id="rId1" Type="http://schemas.openxmlformats.org/officeDocument/2006/relationships/tags" Target="../tags/tag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4.xml"/><Relationship Id="rId1" Type="http://schemas.openxmlformats.org/officeDocument/2006/relationships/tags" Target="../tags/tag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469497" y="1219200"/>
            <a:ext cx="6557379" cy="1666626"/>
          </a:xfrm>
        </p:spPr>
        <p:txBody>
          <a:bodyPr/>
          <a:lstStyle/>
          <a:p>
            <a:r>
              <a:rPr lang="en-US" dirty="0">
                <a:solidFill>
                  <a:schemeClr val="accent5">
                    <a:lumMod val="40000"/>
                    <a:lumOff val="60000"/>
                  </a:schemeClr>
                </a:solidFill>
              </a:rPr>
              <a:t>Chapter 10: OSPFv3</a:t>
            </a:r>
          </a:p>
        </p:txBody>
      </p:sp>
      <p:sp>
        <p:nvSpPr>
          <p:cNvPr id="5" name="Text Placeholder 4"/>
          <p:cNvSpPr>
            <a:spLocks noGrp="1"/>
          </p:cNvSpPr>
          <p:nvPr>
            <p:ph type="body" sz="quarter" idx="13"/>
          </p:nvPr>
        </p:nvSpPr>
        <p:spPr>
          <a:xfrm>
            <a:off x="469497" y="3127609"/>
            <a:ext cx="5925246" cy="299001"/>
          </a:xfrm>
        </p:spPr>
        <p:txBody>
          <a:bodyPr/>
          <a:lstStyle/>
          <a:p>
            <a:r>
              <a:rPr lang="en-US" dirty="0">
                <a:solidFill>
                  <a:schemeClr val="bg2">
                    <a:lumMod val="40000"/>
                    <a:lumOff val="60000"/>
                  </a:schemeClr>
                </a:solidFill>
              </a:rPr>
              <a:t>Instructor Materials</a:t>
            </a:r>
          </a:p>
        </p:txBody>
      </p:sp>
      <p:sp>
        <p:nvSpPr>
          <p:cNvPr id="7" name="Subtitle 6"/>
          <p:cNvSpPr>
            <a:spLocks noGrp="1"/>
          </p:cNvSpPr>
          <p:nvPr>
            <p:ph type="subTitle" idx="1"/>
          </p:nvPr>
        </p:nvSpPr>
        <p:spPr>
          <a:xfrm>
            <a:off x="469496" y="3809526"/>
            <a:ext cx="2791593" cy="902174"/>
          </a:xfrm>
        </p:spPr>
        <p:txBody>
          <a:bodyPr/>
          <a:lstStyle/>
          <a:p>
            <a:r>
              <a:rPr lang="en-US" dirty="0">
                <a:solidFill>
                  <a:schemeClr val="accent5">
                    <a:lumMod val="40000"/>
                    <a:lumOff val="60000"/>
                  </a:schemeClr>
                </a:solidFill>
              </a:rPr>
              <a:t>CCNP Enterprise: Core Networking</a:t>
            </a:r>
            <a:endParaRPr lang="en-US" dirty="0"/>
          </a:p>
          <a:p>
            <a:endParaRPr lang="en-US" dirty="0"/>
          </a:p>
        </p:txBody>
      </p:sp>
    </p:spTree>
    <p:custDataLst>
      <p:tags r:id="rId1"/>
    </p:custDataLst>
    <p:extLst>
      <p:ext uri="{BB962C8B-B14F-4D97-AF65-F5344CB8AC3E}">
        <p14:creationId xmlns:p14="http://schemas.microsoft.com/office/powerpoint/2010/main" val="343650477"/>
      </p:ext>
    </p:extLst>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1"/>
            <a:ext cx="8345488" cy="537882"/>
          </a:xfrm>
        </p:spPr>
        <p:txBody>
          <a:bodyPr/>
          <a:lstStyle/>
          <a:p>
            <a:r>
              <a:rPr lang="en-US" sz="1600" dirty="0"/>
              <a:t>OSPFv3 Configurations</a:t>
            </a:r>
            <a:br>
              <a:rPr lang="en-US" sz="1600" dirty="0"/>
            </a:br>
            <a:r>
              <a:rPr lang="en-US" sz="2400" dirty="0"/>
              <a:t>OSPFv3 Topology</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401438" y="676126"/>
            <a:ext cx="8118458" cy="1108608"/>
          </a:xfrm>
        </p:spPr>
        <p:txBody>
          <a:bodyPr/>
          <a:lstStyle/>
          <a:p>
            <a:pPr marL="0" indent="0" algn="l" defTabSz="684213" fontAlgn="base">
              <a:spcBef>
                <a:spcPts val="600"/>
              </a:spcBef>
              <a:spcAft>
                <a:spcPts val="600"/>
              </a:spcAft>
              <a:buClr>
                <a:schemeClr val="tx2"/>
              </a:buClr>
              <a:buSzPct val="90000"/>
            </a:pPr>
            <a:r>
              <a:rPr lang="en-US" sz="1600" dirty="0">
                <a:solidFill>
                  <a:srgbClr val="000000"/>
                </a:solidFill>
              </a:rPr>
              <a:t>Figure 10-1 displays a simple four-router topology to demonstrate OSPFv3 configuration.</a:t>
            </a:r>
          </a:p>
          <a:p>
            <a:pPr marL="0" indent="0" algn="l" defTabSz="684213" fontAlgn="base">
              <a:spcBef>
                <a:spcPts val="600"/>
              </a:spcBef>
              <a:spcAft>
                <a:spcPts val="600"/>
              </a:spcAft>
              <a:buClr>
                <a:schemeClr val="tx2"/>
              </a:buClr>
              <a:buSzPct val="90000"/>
            </a:pPr>
            <a:r>
              <a:rPr lang="en-US" sz="1600" dirty="0">
                <a:solidFill>
                  <a:srgbClr val="000000"/>
                </a:solidFill>
              </a:rPr>
              <a:t>Area 0 consists of R1, R2, and R3, and Area 34 contains R3 and R4. R3 is the ABR.</a:t>
            </a:r>
            <a:endParaRPr lang="en-US" sz="1200" dirty="0">
              <a:solidFill>
                <a:srgbClr val="000000"/>
              </a:solidFill>
            </a:endParaRPr>
          </a:p>
        </p:txBody>
      </p:sp>
      <p:pic>
        <p:nvPicPr>
          <p:cNvPr id="2" name="Picture 1"/>
          <p:cNvPicPr>
            <a:picLocks noChangeAspect="1"/>
          </p:cNvPicPr>
          <p:nvPr/>
        </p:nvPicPr>
        <p:blipFill>
          <a:blip r:embed="rId3"/>
          <a:stretch>
            <a:fillRect/>
          </a:stretch>
        </p:blipFill>
        <p:spPr>
          <a:xfrm>
            <a:off x="407192" y="2052121"/>
            <a:ext cx="7932989" cy="1792766"/>
          </a:xfrm>
          <a:prstGeom prst="rect">
            <a:avLst/>
          </a:prstGeom>
        </p:spPr>
      </p:pic>
    </p:spTree>
    <p:extLst>
      <p:ext uri="{BB962C8B-B14F-4D97-AF65-F5344CB8AC3E}">
        <p14:creationId xmlns:p14="http://schemas.microsoft.com/office/powerpoint/2010/main" val="22384335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1"/>
            <a:ext cx="8345488" cy="537882"/>
          </a:xfrm>
        </p:spPr>
        <p:txBody>
          <a:bodyPr/>
          <a:lstStyle/>
          <a:p>
            <a:r>
              <a:rPr lang="en-US" sz="1600" dirty="0"/>
              <a:t>OSPFv3 Configurations</a:t>
            </a:r>
            <a:br>
              <a:rPr lang="en-US" sz="1600" dirty="0"/>
            </a:br>
            <a:r>
              <a:rPr lang="en-US" sz="2400" dirty="0"/>
              <a:t>Example OSPFv3 Configuration</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313303" y="537883"/>
            <a:ext cx="8634754" cy="1135796"/>
          </a:xfrm>
        </p:spPr>
        <p:txBody>
          <a:bodyPr/>
          <a:lstStyle/>
          <a:p>
            <a:pPr marL="0" indent="0" algn="l" defTabSz="684213" fontAlgn="base">
              <a:spcBef>
                <a:spcPts val="600"/>
              </a:spcBef>
              <a:spcAft>
                <a:spcPts val="600"/>
              </a:spcAft>
              <a:buClr>
                <a:schemeClr val="tx2"/>
              </a:buClr>
              <a:buSzPct val="90000"/>
            </a:pPr>
            <a:r>
              <a:rPr lang="en-US" sz="1600" dirty="0">
                <a:solidFill>
                  <a:srgbClr val="000000"/>
                </a:solidFill>
              </a:rPr>
              <a:t>Earlier versions of IOS used the commands </a:t>
            </a:r>
            <a:r>
              <a:rPr lang="en-US" sz="1600" b="1" dirty="0">
                <a:solidFill>
                  <a:srgbClr val="000000"/>
                </a:solidFill>
              </a:rPr>
              <a:t>ipv6 router ospf </a:t>
            </a:r>
            <a:r>
              <a:rPr lang="en-US" sz="1600" dirty="0">
                <a:solidFill>
                  <a:srgbClr val="000000"/>
                </a:solidFill>
              </a:rPr>
              <a:t>for initialization of the OSPF process and </a:t>
            </a:r>
            <a:r>
              <a:rPr lang="en-US" sz="1600" b="1" dirty="0">
                <a:solidFill>
                  <a:srgbClr val="000000"/>
                </a:solidFill>
              </a:rPr>
              <a:t>ipv6 ospf </a:t>
            </a:r>
            <a:r>
              <a:rPr lang="en-US" sz="1600" b="1" i="1" dirty="0">
                <a:solidFill>
                  <a:srgbClr val="000000"/>
                </a:solidFill>
              </a:rPr>
              <a:t>process-id </a:t>
            </a:r>
            <a:r>
              <a:rPr lang="en-US" sz="1600" b="1" dirty="0">
                <a:solidFill>
                  <a:srgbClr val="000000"/>
                </a:solidFill>
              </a:rPr>
              <a:t>area</a:t>
            </a:r>
            <a:r>
              <a:rPr lang="en-US" sz="1600" b="1" i="1" dirty="0">
                <a:solidFill>
                  <a:srgbClr val="000000"/>
                </a:solidFill>
              </a:rPr>
              <a:t> area-id </a:t>
            </a:r>
            <a:r>
              <a:rPr lang="en-US" sz="1600" dirty="0">
                <a:solidFill>
                  <a:srgbClr val="000000"/>
                </a:solidFill>
              </a:rPr>
              <a:t>for identification of the interface. These commands are considered legacy and should be migrated to the current practice such as </a:t>
            </a:r>
            <a:r>
              <a:rPr lang="en-US" sz="1600" b="1" dirty="0">
                <a:solidFill>
                  <a:srgbClr val="000000"/>
                </a:solidFill>
              </a:rPr>
              <a:t>ospfv3 </a:t>
            </a:r>
            <a:r>
              <a:rPr lang="en-US" sz="1600" b="1" i="1" dirty="0">
                <a:solidFill>
                  <a:srgbClr val="000000"/>
                </a:solidFill>
              </a:rPr>
              <a:t>process-id </a:t>
            </a:r>
            <a:r>
              <a:rPr lang="en-US" sz="1600" b="1" dirty="0">
                <a:solidFill>
                  <a:srgbClr val="000000"/>
                </a:solidFill>
              </a:rPr>
              <a:t>ipv6</a:t>
            </a:r>
            <a:r>
              <a:rPr lang="en-US" sz="1600" b="1" i="1" dirty="0">
                <a:solidFill>
                  <a:srgbClr val="000000"/>
                </a:solidFill>
              </a:rPr>
              <a:t> </a:t>
            </a:r>
            <a:r>
              <a:rPr lang="en-US" sz="1600" b="1" dirty="0">
                <a:solidFill>
                  <a:srgbClr val="000000"/>
                </a:solidFill>
              </a:rPr>
              <a:t>area</a:t>
            </a:r>
            <a:r>
              <a:rPr lang="en-US" sz="1600" b="1" i="1" dirty="0">
                <a:solidFill>
                  <a:srgbClr val="000000"/>
                </a:solidFill>
              </a:rPr>
              <a:t> area-id </a:t>
            </a:r>
            <a:r>
              <a:rPr lang="en-US" sz="1600" dirty="0">
                <a:solidFill>
                  <a:srgbClr val="000000"/>
                </a:solidFill>
              </a:rPr>
              <a:t>in the R1 &amp; R2 configurations, as highlighted below.</a:t>
            </a:r>
          </a:p>
        </p:txBody>
      </p:sp>
      <p:pic>
        <p:nvPicPr>
          <p:cNvPr id="9" name="Picture 8"/>
          <p:cNvPicPr>
            <a:picLocks noChangeAspect="1"/>
          </p:cNvPicPr>
          <p:nvPr/>
        </p:nvPicPr>
        <p:blipFill>
          <a:blip r:embed="rId3"/>
          <a:stretch>
            <a:fillRect/>
          </a:stretch>
        </p:blipFill>
        <p:spPr>
          <a:xfrm>
            <a:off x="991792" y="1604735"/>
            <a:ext cx="3638888" cy="3186719"/>
          </a:xfrm>
          <a:prstGeom prst="rect">
            <a:avLst/>
          </a:prstGeom>
        </p:spPr>
      </p:pic>
      <p:pic>
        <p:nvPicPr>
          <p:cNvPr id="10" name="Picture 9"/>
          <p:cNvPicPr>
            <a:picLocks noChangeAspect="1"/>
          </p:cNvPicPr>
          <p:nvPr/>
        </p:nvPicPr>
        <p:blipFill>
          <a:blip r:embed="rId4"/>
          <a:stretch>
            <a:fillRect/>
          </a:stretch>
        </p:blipFill>
        <p:spPr>
          <a:xfrm>
            <a:off x="4985254" y="1673679"/>
            <a:ext cx="3013868" cy="3032646"/>
          </a:xfrm>
          <a:prstGeom prst="rect">
            <a:avLst/>
          </a:prstGeom>
        </p:spPr>
      </p:pic>
    </p:spTree>
    <p:extLst>
      <p:ext uri="{BB962C8B-B14F-4D97-AF65-F5344CB8AC3E}">
        <p14:creationId xmlns:p14="http://schemas.microsoft.com/office/powerpoint/2010/main" val="1113644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1"/>
            <a:ext cx="8345488" cy="537882"/>
          </a:xfrm>
        </p:spPr>
        <p:txBody>
          <a:bodyPr/>
          <a:lstStyle/>
          <a:p>
            <a:r>
              <a:rPr lang="en-US" sz="1600" dirty="0"/>
              <a:t>OSPFv3 Configurations</a:t>
            </a:r>
            <a:br>
              <a:rPr lang="en-US" sz="1600" dirty="0"/>
            </a:br>
            <a:r>
              <a:rPr lang="en-US" sz="2400" dirty="0"/>
              <a:t>Example OSPFv3 Configuration (Cont.)</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280253" y="537883"/>
            <a:ext cx="7442571" cy="398551"/>
          </a:xfrm>
        </p:spPr>
        <p:txBody>
          <a:bodyPr/>
          <a:lstStyle/>
          <a:p>
            <a:pPr marL="0" indent="0" algn="l" defTabSz="684213" fontAlgn="base">
              <a:spcBef>
                <a:spcPts val="600"/>
              </a:spcBef>
              <a:spcAft>
                <a:spcPts val="600"/>
              </a:spcAft>
              <a:buClr>
                <a:schemeClr val="tx2"/>
              </a:buClr>
              <a:buSzPct val="90000"/>
            </a:pPr>
            <a:r>
              <a:rPr lang="en-US" sz="1600" dirty="0">
                <a:solidFill>
                  <a:srgbClr val="000000"/>
                </a:solidFill>
              </a:rPr>
              <a:t>R3 &amp; R4 configurations steps are highlighted below.</a:t>
            </a:r>
          </a:p>
        </p:txBody>
      </p:sp>
      <p:pic>
        <p:nvPicPr>
          <p:cNvPr id="5" name="Picture 4"/>
          <p:cNvPicPr>
            <a:picLocks noChangeAspect="1"/>
          </p:cNvPicPr>
          <p:nvPr/>
        </p:nvPicPr>
        <p:blipFill rotWithShape="1">
          <a:blip r:embed="rId3"/>
          <a:srcRect r="48200"/>
          <a:stretch/>
        </p:blipFill>
        <p:spPr>
          <a:xfrm>
            <a:off x="824735" y="1075765"/>
            <a:ext cx="3328626" cy="3605213"/>
          </a:xfrm>
          <a:prstGeom prst="rect">
            <a:avLst/>
          </a:prstGeom>
        </p:spPr>
      </p:pic>
      <p:pic>
        <p:nvPicPr>
          <p:cNvPr id="8" name="Picture 7"/>
          <p:cNvPicPr>
            <a:picLocks noChangeAspect="1"/>
          </p:cNvPicPr>
          <p:nvPr/>
        </p:nvPicPr>
        <p:blipFill rotWithShape="1">
          <a:blip r:embed="rId4"/>
          <a:srcRect r="48371"/>
          <a:stretch/>
        </p:blipFill>
        <p:spPr>
          <a:xfrm>
            <a:off x="4405215" y="1075765"/>
            <a:ext cx="3317609" cy="3622843"/>
          </a:xfrm>
          <a:prstGeom prst="rect">
            <a:avLst/>
          </a:prstGeom>
        </p:spPr>
      </p:pic>
    </p:spTree>
    <p:extLst>
      <p:ext uri="{BB962C8B-B14F-4D97-AF65-F5344CB8AC3E}">
        <p14:creationId xmlns:p14="http://schemas.microsoft.com/office/powerpoint/2010/main" val="40666222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1"/>
            <a:ext cx="8345488" cy="537882"/>
          </a:xfrm>
        </p:spPr>
        <p:txBody>
          <a:bodyPr/>
          <a:lstStyle/>
          <a:p>
            <a:r>
              <a:rPr lang="en-US" sz="1600" dirty="0"/>
              <a:t>OSPFv3 Configurations</a:t>
            </a:r>
            <a:br>
              <a:rPr lang="en-US" sz="1600" dirty="0"/>
            </a:br>
            <a:r>
              <a:rPr lang="en-US" sz="2400" dirty="0"/>
              <a:t>OSPFv3 Verification – Neighbor Adjacency</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280253" y="537883"/>
            <a:ext cx="7442571" cy="1152804"/>
          </a:xfrm>
        </p:spPr>
        <p:txBody>
          <a:bodyPr/>
          <a:lstStyle/>
          <a:p>
            <a:pPr marL="0" indent="0" algn="l" defTabSz="684213" fontAlgn="base">
              <a:spcBef>
                <a:spcPts val="600"/>
              </a:spcBef>
              <a:spcAft>
                <a:spcPts val="600"/>
              </a:spcAft>
              <a:buClr>
                <a:schemeClr val="tx2"/>
              </a:buClr>
              <a:buSzPct val="90000"/>
            </a:pPr>
            <a:r>
              <a:rPr lang="en-US" sz="1600" dirty="0">
                <a:solidFill>
                  <a:srgbClr val="000000"/>
                </a:solidFill>
              </a:rPr>
              <a:t>To view the R3 OSPFv3 Neighbor Adjacency the </a:t>
            </a:r>
            <a:r>
              <a:rPr lang="en-US" sz="1600" b="1" dirty="0">
                <a:solidFill>
                  <a:srgbClr val="000000"/>
                </a:solidFill>
              </a:rPr>
              <a:t>show opsfv3 ipv6 neighbor </a:t>
            </a:r>
            <a:r>
              <a:rPr lang="en-US" sz="1600" dirty="0">
                <a:solidFill>
                  <a:srgbClr val="000000"/>
                </a:solidFill>
              </a:rPr>
              <a:t>command is used.</a:t>
            </a:r>
          </a:p>
          <a:p>
            <a:pPr marL="0" indent="0" algn="l" defTabSz="684213" fontAlgn="base">
              <a:spcBef>
                <a:spcPts val="600"/>
              </a:spcBef>
              <a:spcAft>
                <a:spcPts val="600"/>
              </a:spcAft>
              <a:buClr>
                <a:schemeClr val="tx2"/>
              </a:buClr>
              <a:buSzPct val="90000"/>
            </a:pPr>
            <a:r>
              <a:rPr lang="en-US" sz="1600" dirty="0">
                <a:solidFill>
                  <a:srgbClr val="000000"/>
                </a:solidFill>
              </a:rPr>
              <a:t>Neighbors router-id is displayed, OSPFv3 priority, state of the connection, and the interface the neighbor is learned on.</a:t>
            </a:r>
          </a:p>
        </p:txBody>
      </p:sp>
      <p:pic>
        <p:nvPicPr>
          <p:cNvPr id="6" name="Picture 5"/>
          <p:cNvPicPr>
            <a:picLocks noChangeAspect="1"/>
          </p:cNvPicPr>
          <p:nvPr/>
        </p:nvPicPr>
        <p:blipFill>
          <a:blip r:embed="rId3"/>
          <a:stretch>
            <a:fillRect/>
          </a:stretch>
        </p:blipFill>
        <p:spPr>
          <a:xfrm>
            <a:off x="394857" y="1888989"/>
            <a:ext cx="8274952" cy="2396571"/>
          </a:xfrm>
          <a:prstGeom prst="rect">
            <a:avLst/>
          </a:prstGeom>
        </p:spPr>
      </p:pic>
    </p:spTree>
    <p:extLst>
      <p:ext uri="{BB962C8B-B14F-4D97-AF65-F5344CB8AC3E}">
        <p14:creationId xmlns:p14="http://schemas.microsoft.com/office/powerpoint/2010/main" val="1218689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1"/>
            <a:ext cx="8345488" cy="537882"/>
          </a:xfrm>
        </p:spPr>
        <p:txBody>
          <a:bodyPr/>
          <a:lstStyle/>
          <a:p>
            <a:r>
              <a:rPr lang="en-US" sz="1600" dirty="0"/>
              <a:t>OSPFv3 Configurations</a:t>
            </a:r>
            <a:br>
              <a:rPr lang="en-US" sz="1600" dirty="0"/>
            </a:br>
            <a:r>
              <a:rPr lang="en-US" sz="2400" dirty="0"/>
              <a:t>OSPFv3 Verification</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203135" y="924133"/>
            <a:ext cx="2689087" cy="3516324"/>
          </a:xfrm>
        </p:spPr>
        <p:txBody>
          <a:bodyPr/>
          <a:lstStyle/>
          <a:p>
            <a:pPr marL="0" indent="0" algn="l" defTabSz="684213" fontAlgn="base">
              <a:spcBef>
                <a:spcPts val="600"/>
              </a:spcBef>
              <a:spcAft>
                <a:spcPts val="600"/>
              </a:spcAft>
              <a:buClr>
                <a:schemeClr val="tx2"/>
              </a:buClr>
              <a:buSzPct val="90000"/>
            </a:pPr>
            <a:r>
              <a:rPr lang="en-US" sz="1800" dirty="0">
                <a:solidFill>
                  <a:srgbClr val="000000"/>
                </a:solidFill>
              </a:rPr>
              <a:t>Verifying the OSPFv3 interface information provides the following:</a:t>
            </a:r>
          </a:p>
          <a:p>
            <a:pPr marL="285750" indent="-285750" algn="l" defTabSz="684213" fontAlgn="base">
              <a:spcBef>
                <a:spcPts val="600"/>
              </a:spcBef>
              <a:spcAft>
                <a:spcPts val="600"/>
              </a:spcAft>
              <a:buClr>
                <a:schemeClr val="tx2"/>
              </a:buClr>
              <a:buSzPct val="90000"/>
              <a:buFont typeface="Arial" panose="020B0604020202020204" pitchFamily="34" charset="0"/>
              <a:buChar char="•"/>
            </a:pPr>
            <a:r>
              <a:rPr lang="en-US" sz="1800" dirty="0">
                <a:solidFill>
                  <a:srgbClr val="000000"/>
                </a:solidFill>
              </a:rPr>
              <a:t>Interface ID</a:t>
            </a:r>
          </a:p>
          <a:p>
            <a:pPr marL="285750" indent="-285750" algn="l" defTabSz="684213" fontAlgn="base">
              <a:spcBef>
                <a:spcPts val="600"/>
              </a:spcBef>
              <a:spcAft>
                <a:spcPts val="600"/>
              </a:spcAft>
              <a:buClr>
                <a:schemeClr val="tx2"/>
              </a:buClr>
              <a:buSzPct val="90000"/>
              <a:buFont typeface="Arial" panose="020B0604020202020204" pitchFamily="34" charset="0"/>
              <a:buChar char="•"/>
            </a:pPr>
            <a:r>
              <a:rPr lang="en-US" sz="1800" dirty="0">
                <a:solidFill>
                  <a:srgbClr val="000000"/>
                </a:solidFill>
              </a:rPr>
              <a:t>Router ID</a:t>
            </a:r>
          </a:p>
          <a:p>
            <a:pPr marL="285750" indent="-285750" algn="l" defTabSz="684213" fontAlgn="base">
              <a:spcBef>
                <a:spcPts val="600"/>
              </a:spcBef>
              <a:spcAft>
                <a:spcPts val="600"/>
              </a:spcAft>
              <a:buClr>
                <a:schemeClr val="tx2"/>
              </a:buClr>
              <a:buSzPct val="90000"/>
              <a:buFont typeface="Arial" panose="020B0604020202020204" pitchFamily="34" charset="0"/>
              <a:buChar char="•"/>
            </a:pPr>
            <a:r>
              <a:rPr lang="en-US" sz="1800" dirty="0">
                <a:solidFill>
                  <a:srgbClr val="000000"/>
                </a:solidFill>
              </a:rPr>
              <a:t>DR and Backup DR</a:t>
            </a:r>
          </a:p>
          <a:p>
            <a:pPr marL="285750" indent="-285750" algn="l" defTabSz="684213" fontAlgn="base">
              <a:spcBef>
                <a:spcPts val="600"/>
              </a:spcBef>
              <a:spcAft>
                <a:spcPts val="600"/>
              </a:spcAft>
              <a:buClr>
                <a:schemeClr val="tx2"/>
              </a:buClr>
              <a:buSzPct val="90000"/>
              <a:buFont typeface="Arial" panose="020B0604020202020204" pitchFamily="34" charset="0"/>
              <a:buChar char="•"/>
            </a:pPr>
            <a:r>
              <a:rPr lang="en-US" sz="1800" dirty="0">
                <a:solidFill>
                  <a:srgbClr val="000000"/>
                </a:solidFill>
              </a:rPr>
              <a:t>Neighbor Adjacency</a:t>
            </a:r>
          </a:p>
        </p:txBody>
      </p:sp>
      <p:grpSp>
        <p:nvGrpSpPr>
          <p:cNvPr id="7" name="Group 6"/>
          <p:cNvGrpSpPr/>
          <p:nvPr/>
        </p:nvGrpSpPr>
        <p:grpSpPr>
          <a:xfrm>
            <a:off x="2947306" y="839670"/>
            <a:ext cx="5796421" cy="3333750"/>
            <a:chOff x="1089120" y="1404937"/>
            <a:chExt cx="5796421" cy="3333750"/>
          </a:xfrm>
        </p:grpSpPr>
        <p:pic>
          <p:nvPicPr>
            <p:cNvPr id="5" name="Picture 4"/>
            <p:cNvPicPr>
              <a:picLocks noChangeAspect="1"/>
            </p:cNvPicPr>
            <p:nvPr/>
          </p:nvPicPr>
          <p:blipFill rotWithShape="1">
            <a:blip r:embed="rId3"/>
            <a:srcRect r="17564"/>
            <a:stretch/>
          </p:blipFill>
          <p:spPr>
            <a:xfrm>
              <a:off x="1090612" y="1404937"/>
              <a:ext cx="5739845" cy="2333625"/>
            </a:xfrm>
            <a:prstGeom prst="rect">
              <a:avLst/>
            </a:prstGeom>
          </p:spPr>
        </p:pic>
        <p:pic>
          <p:nvPicPr>
            <p:cNvPr id="6" name="Picture 5"/>
            <p:cNvPicPr>
              <a:picLocks noChangeAspect="1"/>
            </p:cNvPicPr>
            <p:nvPr/>
          </p:nvPicPr>
          <p:blipFill rotWithShape="1">
            <a:blip r:embed="rId4"/>
            <a:srcRect r="16636"/>
            <a:stretch/>
          </p:blipFill>
          <p:spPr>
            <a:xfrm>
              <a:off x="1089120" y="3738562"/>
              <a:ext cx="5796421" cy="1000125"/>
            </a:xfrm>
            <a:prstGeom prst="rect">
              <a:avLst/>
            </a:prstGeom>
          </p:spPr>
        </p:pic>
      </p:grpSp>
    </p:spTree>
    <p:extLst>
      <p:ext uri="{BB962C8B-B14F-4D97-AF65-F5344CB8AC3E}">
        <p14:creationId xmlns:p14="http://schemas.microsoft.com/office/powerpoint/2010/main" val="22301388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1"/>
            <a:ext cx="8345488" cy="537882"/>
          </a:xfrm>
        </p:spPr>
        <p:txBody>
          <a:bodyPr/>
          <a:lstStyle/>
          <a:p>
            <a:r>
              <a:rPr lang="en-US" sz="1600" dirty="0"/>
              <a:t>OSPFv3 Configurations</a:t>
            </a:r>
            <a:br>
              <a:rPr lang="en-US" sz="1600" dirty="0"/>
            </a:br>
            <a:r>
              <a:rPr lang="en-US" sz="2400" dirty="0"/>
              <a:t>OSPFv3 Interface Verification</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258219" y="680593"/>
            <a:ext cx="8273460" cy="1412612"/>
          </a:xfrm>
        </p:spPr>
        <p:txBody>
          <a:bodyPr/>
          <a:lstStyle/>
          <a:p>
            <a:pPr marL="0" indent="0" algn="l" defTabSz="684213" fontAlgn="base">
              <a:spcBef>
                <a:spcPts val="600"/>
              </a:spcBef>
              <a:spcAft>
                <a:spcPts val="600"/>
              </a:spcAft>
              <a:buClr>
                <a:schemeClr val="tx2"/>
              </a:buClr>
              <a:buSzPct val="90000"/>
            </a:pPr>
            <a:r>
              <a:rPr lang="en-US" sz="1800" dirty="0">
                <a:solidFill>
                  <a:srgbClr val="000000"/>
                </a:solidFill>
              </a:rPr>
              <a:t>To show a brief listing of the interfaces participating in OSPFv3 Routing on R3 use the </a:t>
            </a:r>
            <a:r>
              <a:rPr lang="en-US" sz="1800" b="1" dirty="0">
                <a:solidFill>
                  <a:srgbClr val="000000"/>
                </a:solidFill>
              </a:rPr>
              <a:t>show ospfv3 interface brief </a:t>
            </a:r>
            <a:r>
              <a:rPr lang="en-US" sz="1800" dirty="0">
                <a:solidFill>
                  <a:srgbClr val="000000"/>
                </a:solidFill>
              </a:rPr>
              <a:t>command.</a:t>
            </a:r>
          </a:p>
          <a:p>
            <a:pPr marL="0" indent="0" algn="l" defTabSz="684213" fontAlgn="base">
              <a:spcBef>
                <a:spcPts val="600"/>
              </a:spcBef>
              <a:spcAft>
                <a:spcPts val="600"/>
              </a:spcAft>
              <a:buClr>
                <a:schemeClr val="tx2"/>
              </a:buClr>
              <a:buSzPct val="90000"/>
            </a:pPr>
            <a:r>
              <a:rPr lang="en-US" sz="1600" dirty="0">
                <a:solidFill>
                  <a:srgbClr val="000000"/>
                </a:solidFill>
              </a:rPr>
              <a:t>Important information includes the Interface, the area the interface belongs to, and the role of the router on the link (State)</a:t>
            </a:r>
          </a:p>
        </p:txBody>
      </p:sp>
      <p:pic>
        <p:nvPicPr>
          <p:cNvPr id="8" name="Picture 7"/>
          <p:cNvPicPr>
            <a:picLocks noChangeAspect="1"/>
          </p:cNvPicPr>
          <p:nvPr/>
        </p:nvPicPr>
        <p:blipFill>
          <a:blip r:embed="rId3"/>
          <a:stretch>
            <a:fillRect/>
          </a:stretch>
        </p:blipFill>
        <p:spPr>
          <a:xfrm>
            <a:off x="258219" y="2225408"/>
            <a:ext cx="8541526" cy="1972019"/>
          </a:xfrm>
          <a:prstGeom prst="rect">
            <a:avLst/>
          </a:prstGeom>
        </p:spPr>
      </p:pic>
    </p:spTree>
    <p:extLst>
      <p:ext uri="{BB962C8B-B14F-4D97-AF65-F5344CB8AC3E}">
        <p14:creationId xmlns:p14="http://schemas.microsoft.com/office/powerpoint/2010/main" val="33174847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1"/>
            <a:ext cx="8345488" cy="537882"/>
          </a:xfrm>
        </p:spPr>
        <p:txBody>
          <a:bodyPr/>
          <a:lstStyle/>
          <a:p>
            <a:r>
              <a:rPr lang="en-US" sz="1600" dirty="0"/>
              <a:t>OSPFv3 Configurations</a:t>
            </a:r>
            <a:br>
              <a:rPr lang="en-US" sz="1600" dirty="0"/>
            </a:br>
            <a:r>
              <a:rPr lang="en-US" sz="2400" dirty="0"/>
              <a:t>OSPFv3 Routing Verification</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190477" y="626018"/>
            <a:ext cx="2960347" cy="4086695"/>
          </a:xfrm>
        </p:spPr>
        <p:txBody>
          <a:bodyPr/>
          <a:lstStyle/>
          <a:p>
            <a:pPr marL="0" indent="0" algn="l" defTabSz="684213" fontAlgn="base">
              <a:spcBef>
                <a:spcPts val="600"/>
              </a:spcBef>
              <a:spcAft>
                <a:spcPts val="600"/>
              </a:spcAft>
              <a:buClr>
                <a:schemeClr val="tx2"/>
              </a:buClr>
              <a:buSzPct val="90000"/>
            </a:pPr>
            <a:r>
              <a:rPr lang="en-US" sz="1800" dirty="0">
                <a:solidFill>
                  <a:srgbClr val="000000"/>
                </a:solidFill>
              </a:rPr>
              <a:t>Output from the OSPFv3 routing table showing both Intra-Area routes (O) and Inter-Area routes (OI) using the command </a:t>
            </a:r>
            <a:r>
              <a:rPr lang="en-US" sz="1800" b="1" dirty="0">
                <a:solidFill>
                  <a:srgbClr val="000000"/>
                </a:solidFill>
              </a:rPr>
              <a:t>show ipv6 route ospf.</a:t>
            </a:r>
            <a:endParaRPr lang="en-US" sz="1800" dirty="0">
              <a:solidFill>
                <a:srgbClr val="000000"/>
              </a:solidFill>
            </a:endParaRPr>
          </a:p>
        </p:txBody>
      </p:sp>
      <p:pic>
        <p:nvPicPr>
          <p:cNvPr id="6" name="Picture 5"/>
          <p:cNvPicPr>
            <a:picLocks noChangeAspect="1"/>
          </p:cNvPicPr>
          <p:nvPr/>
        </p:nvPicPr>
        <p:blipFill rotWithShape="1">
          <a:blip r:embed="rId3"/>
          <a:srcRect r="18946"/>
          <a:stretch/>
        </p:blipFill>
        <p:spPr>
          <a:xfrm>
            <a:off x="3371161" y="626018"/>
            <a:ext cx="5453351" cy="4331722"/>
          </a:xfrm>
          <a:prstGeom prst="rect">
            <a:avLst/>
          </a:prstGeom>
        </p:spPr>
      </p:pic>
    </p:spTree>
    <p:extLst>
      <p:ext uri="{BB962C8B-B14F-4D97-AF65-F5344CB8AC3E}">
        <p14:creationId xmlns:p14="http://schemas.microsoft.com/office/powerpoint/2010/main" val="29861667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1"/>
            <a:ext cx="8345488" cy="537882"/>
          </a:xfrm>
        </p:spPr>
        <p:txBody>
          <a:bodyPr/>
          <a:lstStyle/>
          <a:p>
            <a:r>
              <a:rPr lang="en-US" sz="1600" dirty="0"/>
              <a:t>OSPFv3 Configurations</a:t>
            </a:r>
            <a:br>
              <a:rPr lang="en-US" sz="1600" dirty="0"/>
            </a:br>
            <a:r>
              <a:rPr lang="en-US" sz="2400" dirty="0"/>
              <a:t>OSPFv3 Passive Interface</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190477" y="626019"/>
            <a:ext cx="8534882" cy="1815102"/>
          </a:xfrm>
        </p:spPr>
        <p:txBody>
          <a:bodyPr/>
          <a:lstStyle/>
          <a:p>
            <a:pPr marL="0" indent="0" algn="l" defTabSz="684213" fontAlgn="base">
              <a:spcBef>
                <a:spcPts val="600"/>
              </a:spcBef>
              <a:spcAft>
                <a:spcPts val="600"/>
              </a:spcAft>
              <a:buClr>
                <a:schemeClr val="tx2"/>
              </a:buClr>
              <a:buSzPct val="90000"/>
            </a:pPr>
            <a:r>
              <a:rPr lang="en-US" sz="1800" dirty="0">
                <a:solidFill>
                  <a:srgbClr val="000000"/>
                </a:solidFill>
              </a:rPr>
              <a:t>OSPFv3 supports marking an interface as passive. The command is placed under the OSPFv3 process or under the specific address family. Placing the command under the global process cascades the setting to both address families.</a:t>
            </a:r>
          </a:p>
          <a:p>
            <a:pPr marL="285750" indent="-285750" algn="l" defTabSz="684213" fontAlgn="base">
              <a:spcBef>
                <a:spcPts val="600"/>
              </a:spcBef>
              <a:spcAft>
                <a:spcPts val="600"/>
              </a:spcAft>
              <a:buClr>
                <a:schemeClr val="tx2"/>
              </a:buClr>
              <a:buSzPct val="90000"/>
              <a:buFont typeface="Arial" panose="020B0604020202020204" pitchFamily="34" charset="0"/>
              <a:buChar char="•"/>
            </a:pPr>
            <a:r>
              <a:rPr lang="en-US" sz="1800" dirty="0">
                <a:solidFill>
                  <a:srgbClr val="000000"/>
                </a:solidFill>
              </a:rPr>
              <a:t>The passive interface can be set explicitly to an interface (R1 configuration).</a:t>
            </a:r>
          </a:p>
          <a:p>
            <a:pPr marL="285750" indent="-285750" algn="l" defTabSz="684213" fontAlgn="base">
              <a:spcBef>
                <a:spcPts val="600"/>
              </a:spcBef>
              <a:spcAft>
                <a:spcPts val="600"/>
              </a:spcAft>
              <a:buClr>
                <a:schemeClr val="tx2"/>
              </a:buClr>
              <a:buSzPct val="90000"/>
              <a:buFont typeface="Arial" panose="020B0604020202020204" pitchFamily="34" charset="0"/>
              <a:buChar char="•"/>
            </a:pPr>
            <a:r>
              <a:rPr lang="en-US" sz="1800" dirty="0">
                <a:solidFill>
                  <a:srgbClr val="000000"/>
                </a:solidFill>
              </a:rPr>
              <a:t>The passive interface can be set as default (R4 configuration).</a:t>
            </a:r>
          </a:p>
        </p:txBody>
      </p:sp>
      <p:pic>
        <p:nvPicPr>
          <p:cNvPr id="6" name="Picture 5"/>
          <p:cNvPicPr>
            <a:picLocks noChangeAspect="1"/>
          </p:cNvPicPr>
          <p:nvPr/>
        </p:nvPicPr>
        <p:blipFill>
          <a:blip r:embed="rId3"/>
          <a:stretch>
            <a:fillRect/>
          </a:stretch>
        </p:blipFill>
        <p:spPr>
          <a:xfrm>
            <a:off x="1004207" y="2630282"/>
            <a:ext cx="6843259" cy="2059531"/>
          </a:xfrm>
          <a:prstGeom prst="rect">
            <a:avLst/>
          </a:prstGeom>
        </p:spPr>
      </p:pic>
    </p:spTree>
    <p:extLst>
      <p:ext uri="{BB962C8B-B14F-4D97-AF65-F5344CB8AC3E}">
        <p14:creationId xmlns:p14="http://schemas.microsoft.com/office/powerpoint/2010/main" val="4122926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1"/>
            <a:ext cx="8345488" cy="537882"/>
          </a:xfrm>
        </p:spPr>
        <p:txBody>
          <a:bodyPr/>
          <a:lstStyle/>
          <a:p>
            <a:r>
              <a:rPr lang="en-US" sz="1600" dirty="0"/>
              <a:t>OSPFv3 Configurations</a:t>
            </a:r>
            <a:br>
              <a:rPr lang="en-US" sz="1600" dirty="0"/>
            </a:br>
            <a:r>
              <a:rPr lang="en-US" sz="2400" dirty="0"/>
              <a:t>OSPFv3 Route Summarization</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190476" y="626017"/>
            <a:ext cx="3863731" cy="1775660"/>
          </a:xfrm>
        </p:spPr>
        <p:txBody>
          <a:bodyPr/>
          <a:lstStyle/>
          <a:p>
            <a:pPr marL="0" indent="0" algn="l" defTabSz="684213" fontAlgn="base">
              <a:spcBef>
                <a:spcPts val="600"/>
              </a:spcBef>
              <a:spcAft>
                <a:spcPts val="600"/>
              </a:spcAft>
              <a:buClr>
                <a:schemeClr val="tx2"/>
              </a:buClr>
              <a:buSzPct val="90000"/>
            </a:pPr>
            <a:r>
              <a:rPr lang="en-US" sz="1600" dirty="0">
                <a:solidFill>
                  <a:srgbClr val="000000"/>
                </a:solidFill>
              </a:rPr>
              <a:t>Example 10-9 shows the summarization commands applied to R3.</a:t>
            </a:r>
          </a:p>
          <a:p>
            <a:pPr marL="0" indent="0" algn="l" defTabSz="684213" fontAlgn="base">
              <a:spcBef>
                <a:spcPts val="600"/>
              </a:spcBef>
              <a:spcAft>
                <a:spcPts val="600"/>
              </a:spcAft>
              <a:buClr>
                <a:schemeClr val="tx2"/>
              </a:buClr>
              <a:buSzPct val="90000"/>
            </a:pPr>
            <a:r>
              <a:rPr lang="en-US" sz="1600" dirty="0">
                <a:solidFill>
                  <a:srgbClr val="000000"/>
                </a:solidFill>
              </a:rPr>
              <a:t>Route summarization reduces the number of route entries on the neighboring router as shown in examples 10-8 and 10-10. </a:t>
            </a:r>
          </a:p>
        </p:txBody>
      </p:sp>
      <p:pic>
        <p:nvPicPr>
          <p:cNvPr id="8" name="Picture 7"/>
          <p:cNvPicPr>
            <a:picLocks noChangeAspect="1"/>
          </p:cNvPicPr>
          <p:nvPr/>
        </p:nvPicPr>
        <p:blipFill>
          <a:blip r:embed="rId3"/>
          <a:stretch>
            <a:fillRect/>
          </a:stretch>
        </p:blipFill>
        <p:spPr>
          <a:xfrm>
            <a:off x="4145897" y="626017"/>
            <a:ext cx="4667079" cy="1498850"/>
          </a:xfrm>
          <a:prstGeom prst="rect">
            <a:avLst/>
          </a:prstGeom>
        </p:spPr>
      </p:pic>
      <p:pic>
        <p:nvPicPr>
          <p:cNvPr id="9" name="Picture 8"/>
          <p:cNvPicPr>
            <a:picLocks noChangeAspect="1"/>
          </p:cNvPicPr>
          <p:nvPr/>
        </p:nvPicPr>
        <p:blipFill>
          <a:blip r:embed="rId4"/>
          <a:stretch>
            <a:fillRect/>
          </a:stretch>
        </p:blipFill>
        <p:spPr>
          <a:xfrm>
            <a:off x="249411" y="2489811"/>
            <a:ext cx="4212160" cy="1819971"/>
          </a:xfrm>
          <a:prstGeom prst="rect">
            <a:avLst/>
          </a:prstGeom>
        </p:spPr>
      </p:pic>
      <p:pic>
        <p:nvPicPr>
          <p:cNvPr id="10" name="Picture 9"/>
          <p:cNvPicPr>
            <a:picLocks noChangeAspect="1"/>
          </p:cNvPicPr>
          <p:nvPr/>
        </p:nvPicPr>
        <p:blipFill>
          <a:blip r:embed="rId5"/>
          <a:stretch>
            <a:fillRect/>
          </a:stretch>
        </p:blipFill>
        <p:spPr>
          <a:xfrm>
            <a:off x="4640553" y="2489811"/>
            <a:ext cx="4172423" cy="1414650"/>
          </a:xfrm>
          <a:prstGeom prst="rect">
            <a:avLst/>
          </a:prstGeom>
        </p:spPr>
      </p:pic>
    </p:spTree>
    <p:extLst>
      <p:ext uri="{BB962C8B-B14F-4D97-AF65-F5344CB8AC3E}">
        <p14:creationId xmlns:p14="http://schemas.microsoft.com/office/powerpoint/2010/main" val="474557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1"/>
            <a:ext cx="8345488" cy="537882"/>
          </a:xfrm>
        </p:spPr>
        <p:txBody>
          <a:bodyPr/>
          <a:lstStyle/>
          <a:p>
            <a:r>
              <a:rPr lang="en-US" sz="1600" dirty="0"/>
              <a:t>OSPFv3 Configurations</a:t>
            </a:r>
            <a:br>
              <a:rPr lang="en-US" sz="1600" dirty="0"/>
            </a:br>
            <a:r>
              <a:rPr lang="en-US" sz="2400" dirty="0"/>
              <a:t>OSPFv3 Verify Network Type</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190476" y="626016"/>
            <a:ext cx="2626513" cy="2132283"/>
          </a:xfrm>
        </p:spPr>
        <p:txBody>
          <a:bodyPr/>
          <a:lstStyle/>
          <a:p>
            <a:pPr marL="0" indent="0" algn="l" defTabSz="684213" fontAlgn="base">
              <a:spcBef>
                <a:spcPts val="600"/>
              </a:spcBef>
              <a:spcAft>
                <a:spcPts val="600"/>
              </a:spcAft>
              <a:buClr>
                <a:schemeClr val="tx2"/>
              </a:buClr>
              <a:buSzPct val="90000"/>
            </a:pPr>
            <a:r>
              <a:rPr lang="en-US" sz="1400" dirty="0">
                <a:solidFill>
                  <a:srgbClr val="000000"/>
                </a:solidFill>
              </a:rPr>
              <a:t>Configuration changes may be necessary for a dynamically learned network type. As shown in Example 10-11 the R2 G0/3 interface is shown as a BROADCAST network type.</a:t>
            </a:r>
          </a:p>
          <a:p>
            <a:pPr marL="0" indent="0" algn="l" defTabSz="684213" fontAlgn="base">
              <a:spcBef>
                <a:spcPts val="600"/>
              </a:spcBef>
              <a:spcAft>
                <a:spcPts val="600"/>
              </a:spcAft>
              <a:buClr>
                <a:schemeClr val="tx2"/>
              </a:buClr>
              <a:buSzPct val="90000"/>
            </a:pPr>
            <a:r>
              <a:rPr lang="en-US" sz="1400" dirty="0">
                <a:solidFill>
                  <a:srgbClr val="000000"/>
                </a:solidFill>
              </a:rPr>
              <a:t>Based on the topology it should be a point-to-point.</a:t>
            </a:r>
            <a:endParaRPr lang="en-US" sz="1600" dirty="0">
              <a:solidFill>
                <a:srgbClr val="000000"/>
              </a:solidFill>
            </a:endParaRPr>
          </a:p>
        </p:txBody>
      </p:sp>
      <p:pic>
        <p:nvPicPr>
          <p:cNvPr id="2" name="Picture 1"/>
          <p:cNvPicPr>
            <a:picLocks noChangeAspect="1"/>
          </p:cNvPicPr>
          <p:nvPr/>
        </p:nvPicPr>
        <p:blipFill rotWithShape="1">
          <a:blip r:embed="rId3"/>
          <a:srcRect r="15648"/>
          <a:stretch/>
        </p:blipFill>
        <p:spPr>
          <a:xfrm>
            <a:off x="2816989" y="624700"/>
            <a:ext cx="5897353" cy="2133600"/>
          </a:xfrm>
          <a:prstGeom prst="rect">
            <a:avLst/>
          </a:prstGeom>
        </p:spPr>
      </p:pic>
      <p:pic>
        <p:nvPicPr>
          <p:cNvPr id="11" name="Picture 10"/>
          <p:cNvPicPr>
            <a:picLocks noChangeAspect="1"/>
          </p:cNvPicPr>
          <p:nvPr/>
        </p:nvPicPr>
        <p:blipFill>
          <a:blip r:embed="rId4"/>
          <a:stretch>
            <a:fillRect/>
          </a:stretch>
        </p:blipFill>
        <p:spPr>
          <a:xfrm>
            <a:off x="903383" y="2944488"/>
            <a:ext cx="7527848" cy="1701209"/>
          </a:xfrm>
          <a:prstGeom prst="rect">
            <a:avLst/>
          </a:prstGeom>
        </p:spPr>
      </p:pic>
    </p:spTree>
    <p:extLst>
      <p:ext uri="{BB962C8B-B14F-4D97-AF65-F5344CB8AC3E}">
        <p14:creationId xmlns:p14="http://schemas.microsoft.com/office/powerpoint/2010/main" val="38539855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2400" dirty="0"/>
              <a:t>Chapter 10 Content</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281246" y="855418"/>
            <a:ext cx="7815004" cy="2478331"/>
          </a:xfrm>
        </p:spPr>
        <p:txBody>
          <a:bodyPr/>
          <a:lstStyle/>
          <a:p>
            <a:pPr marL="0" indent="0" algn="l" defTabSz="684213" fontAlgn="base">
              <a:spcBef>
                <a:spcPts val="600"/>
              </a:spcBef>
              <a:spcAft>
                <a:spcPts val="600"/>
              </a:spcAft>
              <a:buClr>
                <a:schemeClr val="tx2"/>
              </a:buClr>
              <a:buSzPct val="90000"/>
            </a:pPr>
            <a:r>
              <a:rPr lang="en-US" sz="1800" b="1" dirty="0">
                <a:solidFill>
                  <a:srgbClr val="000000"/>
                </a:solidFill>
              </a:rPr>
              <a:t>This chapter covers the following content:</a:t>
            </a:r>
          </a:p>
          <a:p>
            <a:pPr marL="0" indent="0" algn="l" defTabSz="684213" fontAlgn="base">
              <a:spcBef>
                <a:spcPts val="600"/>
              </a:spcBef>
              <a:spcAft>
                <a:spcPts val="600"/>
              </a:spcAft>
              <a:buClr>
                <a:schemeClr val="tx2"/>
              </a:buClr>
              <a:buSzPct val="90000"/>
            </a:pPr>
            <a:r>
              <a:rPr lang="en-US" sz="1800" b="1" dirty="0">
                <a:solidFill>
                  <a:srgbClr val="000000"/>
                </a:solidFill>
              </a:rPr>
              <a:t>OSPFv3 Fundamentals:</a:t>
            </a:r>
            <a:r>
              <a:rPr lang="en-US" sz="1800" dirty="0">
                <a:solidFill>
                  <a:srgbClr val="000000"/>
                </a:solidFill>
              </a:rPr>
              <a:t> This section provides an overview of the OSPFv3 routing protocol and the similarities to OSPFv2.</a:t>
            </a:r>
          </a:p>
          <a:p>
            <a:pPr marL="0" indent="0" algn="l" defTabSz="684213" fontAlgn="base">
              <a:spcBef>
                <a:spcPts val="600"/>
              </a:spcBef>
              <a:spcAft>
                <a:spcPts val="600"/>
              </a:spcAft>
              <a:buClr>
                <a:schemeClr val="tx2"/>
              </a:buClr>
              <a:buSzPct val="90000"/>
            </a:pPr>
            <a:r>
              <a:rPr lang="en-US" sz="1800" b="1" dirty="0">
                <a:solidFill>
                  <a:srgbClr val="000000"/>
                </a:solidFill>
              </a:rPr>
              <a:t>OSPFv3 Configurations:</a:t>
            </a:r>
            <a:r>
              <a:rPr lang="en-US" sz="1800" dirty="0">
                <a:solidFill>
                  <a:srgbClr val="000000"/>
                </a:solidFill>
              </a:rPr>
              <a:t> This section demonstrates the configuration and verification of an OSPFv3 environment.</a:t>
            </a:r>
          </a:p>
          <a:p>
            <a:pPr marL="0" indent="0" algn="l" defTabSz="684213" fontAlgn="base">
              <a:spcBef>
                <a:spcPts val="600"/>
              </a:spcBef>
              <a:spcAft>
                <a:spcPts val="600"/>
              </a:spcAft>
              <a:buClr>
                <a:schemeClr val="tx2"/>
              </a:buClr>
              <a:buSzPct val="90000"/>
            </a:pPr>
            <a:r>
              <a:rPr lang="en-US" sz="1800" b="1" dirty="0">
                <a:solidFill>
                  <a:srgbClr val="000000"/>
                </a:solidFill>
              </a:rPr>
              <a:t>IPv4 Support in OSPFv3:</a:t>
            </a:r>
            <a:r>
              <a:rPr lang="en-US" sz="1800" dirty="0">
                <a:solidFill>
                  <a:srgbClr val="000000"/>
                </a:solidFill>
              </a:rPr>
              <a:t> This section explains and demonstrates how OSPFv3 can be used for exchanging IPv4 routes.</a:t>
            </a:r>
          </a:p>
        </p:txBody>
      </p:sp>
    </p:spTree>
    <p:extLst>
      <p:ext uri="{BB962C8B-B14F-4D97-AF65-F5344CB8AC3E}">
        <p14:creationId xmlns:p14="http://schemas.microsoft.com/office/powerpoint/2010/main" val="10901958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1"/>
            <a:ext cx="8345488" cy="537882"/>
          </a:xfrm>
        </p:spPr>
        <p:txBody>
          <a:bodyPr/>
          <a:lstStyle/>
          <a:p>
            <a:r>
              <a:rPr lang="en-US" sz="1600" dirty="0"/>
              <a:t>OSPFv3 Configurations</a:t>
            </a:r>
            <a:br>
              <a:rPr lang="en-US" sz="1600" dirty="0"/>
            </a:br>
            <a:r>
              <a:rPr lang="en-US" sz="2400" dirty="0"/>
              <a:t>OSPFv3 Change Network Type</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190476" y="626018"/>
            <a:ext cx="8645052" cy="662956"/>
          </a:xfrm>
        </p:spPr>
        <p:txBody>
          <a:bodyPr/>
          <a:lstStyle/>
          <a:p>
            <a:pPr marL="0" indent="0" algn="l" defTabSz="684213" fontAlgn="base">
              <a:spcBef>
                <a:spcPts val="600"/>
              </a:spcBef>
              <a:spcAft>
                <a:spcPts val="600"/>
              </a:spcAft>
              <a:buClr>
                <a:schemeClr val="tx2"/>
              </a:buClr>
              <a:buSzPct val="90000"/>
            </a:pPr>
            <a:r>
              <a:rPr lang="en-US" sz="1600" dirty="0">
                <a:solidFill>
                  <a:srgbClr val="000000"/>
                </a:solidFill>
              </a:rPr>
              <a:t>When changes are made to the network type it is necessary to change both ends of the link to match. The change is made directly on the interface.</a:t>
            </a:r>
          </a:p>
        </p:txBody>
      </p:sp>
      <p:pic>
        <p:nvPicPr>
          <p:cNvPr id="5" name="Picture 4"/>
          <p:cNvPicPr>
            <a:picLocks noChangeAspect="1"/>
          </p:cNvPicPr>
          <p:nvPr/>
        </p:nvPicPr>
        <p:blipFill>
          <a:blip r:embed="rId3"/>
          <a:stretch>
            <a:fillRect/>
          </a:stretch>
        </p:blipFill>
        <p:spPr>
          <a:xfrm>
            <a:off x="190476" y="1288974"/>
            <a:ext cx="6153723" cy="1685951"/>
          </a:xfrm>
          <a:prstGeom prst="rect">
            <a:avLst/>
          </a:prstGeom>
        </p:spPr>
      </p:pic>
      <p:pic>
        <p:nvPicPr>
          <p:cNvPr id="6" name="Picture 5"/>
          <p:cNvPicPr>
            <a:picLocks noChangeAspect="1"/>
          </p:cNvPicPr>
          <p:nvPr/>
        </p:nvPicPr>
        <p:blipFill>
          <a:blip r:embed="rId4"/>
          <a:stretch>
            <a:fillRect/>
          </a:stretch>
        </p:blipFill>
        <p:spPr>
          <a:xfrm>
            <a:off x="1662987" y="3009900"/>
            <a:ext cx="6176317" cy="1892606"/>
          </a:xfrm>
          <a:prstGeom prst="rect">
            <a:avLst/>
          </a:prstGeom>
        </p:spPr>
      </p:pic>
    </p:spTree>
    <p:extLst>
      <p:ext uri="{BB962C8B-B14F-4D97-AF65-F5344CB8AC3E}">
        <p14:creationId xmlns:p14="http://schemas.microsoft.com/office/powerpoint/2010/main" val="378234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FB89FE0-AFBF-4F30-AE65-3B18BCBE3A9A}"/>
              </a:ext>
            </a:extLst>
          </p:cNvPr>
          <p:cNvSpPr>
            <a:spLocks noGrp="1"/>
          </p:cNvSpPr>
          <p:nvPr>
            <p:ph type="ctrTitle"/>
          </p:nvPr>
        </p:nvSpPr>
        <p:spPr>
          <a:xfrm>
            <a:off x="359275" y="466724"/>
            <a:ext cx="7598042" cy="1351755"/>
          </a:xfrm>
        </p:spPr>
        <p:txBody>
          <a:bodyPr/>
          <a:lstStyle/>
          <a:p>
            <a:r>
              <a:rPr lang="en-US" dirty="0">
                <a:solidFill>
                  <a:schemeClr val="accent5">
                    <a:lumMod val="40000"/>
                    <a:lumOff val="60000"/>
                  </a:schemeClr>
                </a:solidFill>
              </a:rPr>
              <a:t>IPv4 Support in OSPFv3</a:t>
            </a:r>
          </a:p>
        </p:txBody>
      </p:sp>
      <p:sp>
        <p:nvSpPr>
          <p:cNvPr id="4" name="TextBox 3">
            <a:extLst>
              <a:ext uri="{FF2B5EF4-FFF2-40B4-BE49-F238E27FC236}">
                <a16:creationId xmlns:a16="http://schemas.microsoft.com/office/drawing/2014/main" id="{E2BFA70F-DC0C-41D5-868E-C8FBC661D58F}"/>
              </a:ext>
            </a:extLst>
          </p:cNvPr>
          <p:cNvSpPr txBox="1"/>
          <p:nvPr/>
        </p:nvSpPr>
        <p:spPr>
          <a:xfrm>
            <a:off x="438151" y="2162175"/>
            <a:ext cx="8277832" cy="1323439"/>
          </a:xfrm>
          <a:prstGeom prst="rect">
            <a:avLst/>
          </a:prstGeom>
          <a:noFill/>
        </p:spPr>
        <p:txBody>
          <a:bodyPr wrap="square" rtlCol="0">
            <a:spAutoFit/>
          </a:bodyPr>
          <a:lstStyle/>
          <a:p>
            <a:r>
              <a:rPr lang="en-US" sz="1600" dirty="0">
                <a:solidFill>
                  <a:schemeClr val="accent5">
                    <a:lumMod val="40000"/>
                    <a:lumOff val="60000"/>
                  </a:schemeClr>
                </a:solidFill>
                <a:latin typeface="+mj-lt"/>
                <a:ea typeface="ＭＳ Ｐゴシック" charset="0"/>
              </a:rPr>
              <a:t>Enabling IPv4 Support</a:t>
            </a:r>
          </a:p>
          <a:p>
            <a:pPr marL="285750" indent="-285750">
              <a:buFont typeface="Arial" panose="020B0604020202020204" pitchFamily="34" charset="0"/>
              <a:buChar char="•"/>
            </a:pPr>
            <a:r>
              <a:rPr lang="en-US" sz="1600" dirty="0">
                <a:solidFill>
                  <a:schemeClr val="accent5">
                    <a:lumMod val="40000"/>
                    <a:lumOff val="60000"/>
                  </a:schemeClr>
                </a:solidFill>
                <a:latin typeface="+mj-lt"/>
                <a:ea typeface="ＭＳ Ｐゴシック" charset="0"/>
              </a:rPr>
              <a:t>Step 1. Ensure that the IPv4 interface has an IPv6 address (global or link local) configured.</a:t>
            </a:r>
          </a:p>
          <a:p>
            <a:pPr marL="285750" indent="-285750">
              <a:buFont typeface="Arial" panose="020B0604020202020204" pitchFamily="34" charset="0"/>
              <a:buChar char="•"/>
            </a:pPr>
            <a:r>
              <a:rPr lang="en-US" sz="1600" dirty="0">
                <a:solidFill>
                  <a:schemeClr val="accent5">
                    <a:lumMod val="40000"/>
                    <a:lumOff val="60000"/>
                  </a:schemeClr>
                </a:solidFill>
                <a:latin typeface="+mj-lt"/>
                <a:ea typeface="ＭＳ Ｐゴシック" charset="0"/>
              </a:rPr>
              <a:t>Step 2. Enable the OSPFv3 process for IPv4 on the interface with the command </a:t>
            </a:r>
            <a:r>
              <a:rPr lang="en-US" sz="1600" b="1" dirty="0">
                <a:solidFill>
                  <a:schemeClr val="accent5">
                    <a:lumMod val="40000"/>
                    <a:lumOff val="60000"/>
                  </a:schemeClr>
                </a:solidFill>
                <a:latin typeface="+mj-lt"/>
                <a:ea typeface="ＭＳ Ｐゴシック" charset="0"/>
              </a:rPr>
              <a:t>ospfv3 </a:t>
            </a:r>
            <a:r>
              <a:rPr lang="en-US" sz="1600" i="1" dirty="0">
                <a:solidFill>
                  <a:schemeClr val="accent5">
                    <a:lumMod val="40000"/>
                    <a:lumOff val="60000"/>
                  </a:schemeClr>
                </a:solidFill>
                <a:latin typeface="+mj-lt"/>
                <a:ea typeface="ＭＳ Ｐゴシック" charset="0"/>
              </a:rPr>
              <a:t>process-id</a:t>
            </a:r>
            <a:r>
              <a:rPr lang="en-US" sz="1600" b="1" dirty="0">
                <a:solidFill>
                  <a:schemeClr val="accent5">
                    <a:lumMod val="40000"/>
                    <a:lumOff val="60000"/>
                  </a:schemeClr>
                </a:solidFill>
                <a:latin typeface="+mj-lt"/>
                <a:ea typeface="ＭＳ Ｐゴシック" charset="0"/>
              </a:rPr>
              <a:t> ipv4 area </a:t>
            </a:r>
            <a:r>
              <a:rPr lang="en-US" sz="1600" i="1" dirty="0">
                <a:solidFill>
                  <a:schemeClr val="accent5">
                    <a:lumMod val="40000"/>
                    <a:lumOff val="60000"/>
                  </a:schemeClr>
                </a:solidFill>
                <a:latin typeface="+mj-lt"/>
                <a:ea typeface="ＭＳ Ｐゴシック" charset="0"/>
              </a:rPr>
              <a:t>area-id</a:t>
            </a:r>
            <a:r>
              <a:rPr lang="en-US" sz="1600" dirty="0">
                <a:solidFill>
                  <a:schemeClr val="accent5">
                    <a:lumMod val="40000"/>
                    <a:lumOff val="60000"/>
                  </a:schemeClr>
                </a:solidFill>
                <a:latin typeface="+mj-lt"/>
                <a:ea typeface="ＭＳ Ｐゴシック" charset="0"/>
              </a:rPr>
              <a:t>.</a:t>
            </a:r>
          </a:p>
        </p:txBody>
      </p:sp>
    </p:spTree>
    <p:custDataLst>
      <p:tags r:id="rId1"/>
    </p:custDataLst>
    <p:extLst>
      <p:ext uri="{BB962C8B-B14F-4D97-AF65-F5344CB8AC3E}">
        <p14:creationId xmlns:p14="http://schemas.microsoft.com/office/powerpoint/2010/main" val="3623292289"/>
      </p:ext>
    </p:extLst>
  </p:cSld>
  <p:clrMapOvr>
    <a:masterClrMapping/>
  </p:clrMapOvr>
  <p:transition spd="slow">
    <p:wip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1"/>
            <a:ext cx="8345488" cy="537882"/>
          </a:xfrm>
        </p:spPr>
        <p:txBody>
          <a:bodyPr/>
          <a:lstStyle/>
          <a:p>
            <a:r>
              <a:rPr lang="en-US" sz="1600" dirty="0"/>
              <a:t>IPv4 Support in OSPFv3</a:t>
            </a:r>
            <a:br>
              <a:rPr lang="en-US" sz="1600" dirty="0"/>
            </a:br>
            <a:r>
              <a:rPr lang="en-US" sz="2400" dirty="0"/>
              <a:t>Adding IPv4 support to existing interfaces</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190476" y="626018"/>
            <a:ext cx="8391664" cy="597314"/>
          </a:xfrm>
        </p:spPr>
        <p:txBody>
          <a:bodyPr/>
          <a:lstStyle/>
          <a:p>
            <a:pPr marL="0" indent="0" algn="l" defTabSz="684213" fontAlgn="base">
              <a:spcBef>
                <a:spcPts val="600"/>
              </a:spcBef>
              <a:spcAft>
                <a:spcPts val="600"/>
              </a:spcAft>
              <a:buClr>
                <a:schemeClr val="tx2"/>
              </a:buClr>
              <a:buSzPct val="90000"/>
            </a:pPr>
            <a:r>
              <a:rPr lang="en-US" sz="1600" dirty="0">
                <a:solidFill>
                  <a:srgbClr val="000000"/>
                </a:solidFill>
              </a:rPr>
              <a:t>Using the command </a:t>
            </a:r>
            <a:r>
              <a:rPr lang="en-US" sz="1600" b="1" dirty="0">
                <a:solidFill>
                  <a:srgbClr val="000000"/>
                </a:solidFill>
              </a:rPr>
              <a:t>ospfv3 </a:t>
            </a:r>
            <a:r>
              <a:rPr lang="en-US" sz="1600" b="1" i="1" dirty="0">
                <a:solidFill>
                  <a:srgbClr val="000000"/>
                </a:solidFill>
              </a:rPr>
              <a:t>process-id</a:t>
            </a:r>
            <a:r>
              <a:rPr lang="en-US" sz="1600" b="1" dirty="0">
                <a:solidFill>
                  <a:srgbClr val="000000"/>
                </a:solidFill>
              </a:rPr>
              <a:t> ipv4 area </a:t>
            </a:r>
            <a:r>
              <a:rPr lang="en-US" sz="1600" b="1" i="1" dirty="0">
                <a:solidFill>
                  <a:srgbClr val="000000"/>
                </a:solidFill>
              </a:rPr>
              <a:t>area-id</a:t>
            </a:r>
            <a:r>
              <a:rPr lang="en-US" sz="1600" b="1" dirty="0">
                <a:solidFill>
                  <a:srgbClr val="000000"/>
                </a:solidFill>
              </a:rPr>
              <a:t> </a:t>
            </a:r>
            <a:r>
              <a:rPr lang="en-US" sz="1600" dirty="0">
                <a:solidFill>
                  <a:srgbClr val="000000"/>
                </a:solidFill>
              </a:rPr>
              <a:t>on an interface configured for IPv6 adds IPv4 support. The interface must have an IPv6 global or link-local address.</a:t>
            </a:r>
          </a:p>
        </p:txBody>
      </p:sp>
      <p:pic>
        <p:nvPicPr>
          <p:cNvPr id="2" name="Picture 1"/>
          <p:cNvPicPr>
            <a:picLocks noChangeAspect="1"/>
          </p:cNvPicPr>
          <p:nvPr/>
        </p:nvPicPr>
        <p:blipFill rotWithShape="1">
          <a:blip r:embed="rId3"/>
          <a:srcRect b="47564"/>
          <a:stretch/>
        </p:blipFill>
        <p:spPr>
          <a:xfrm>
            <a:off x="286437" y="1410386"/>
            <a:ext cx="4321995" cy="2984621"/>
          </a:xfrm>
          <a:prstGeom prst="rect">
            <a:avLst/>
          </a:prstGeom>
        </p:spPr>
      </p:pic>
      <p:pic>
        <p:nvPicPr>
          <p:cNvPr id="7" name="Picture 6"/>
          <p:cNvPicPr>
            <a:picLocks noChangeAspect="1"/>
          </p:cNvPicPr>
          <p:nvPr/>
        </p:nvPicPr>
        <p:blipFill rotWithShape="1">
          <a:blip r:embed="rId3"/>
          <a:srcRect t="52077"/>
          <a:stretch/>
        </p:blipFill>
        <p:spPr>
          <a:xfrm>
            <a:off x="4650821" y="1693097"/>
            <a:ext cx="4365283" cy="2755096"/>
          </a:xfrm>
          <a:prstGeom prst="rect">
            <a:avLst/>
          </a:prstGeom>
        </p:spPr>
      </p:pic>
    </p:spTree>
    <p:extLst>
      <p:ext uri="{BB962C8B-B14F-4D97-AF65-F5344CB8AC3E}">
        <p14:creationId xmlns:p14="http://schemas.microsoft.com/office/powerpoint/2010/main" val="29867388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1"/>
            <a:ext cx="8345488" cy="537882"/>
          </a:xfrm>
        </p:spPr>
        <p:txBody>
          <a:bodyPr/>
          <a:lstStyle/>
          <a:p>
            <a:r>
              <a:rPr lang="en-US" sz="1600" dirty="0"/>
              <a:t>IPv4 Support in OSPFv3</a:t>
            </a:r>
            <a:br>
              <a:rPr lang="en-US" sz="1600" dirty="0"/>
            </a:br>
            <a:r>
              <a:rPr lang="en-US" sz="2400" dirty="0"/>
              <a:t>Verifying IPv4 Routes</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190476" y="626017"/>
            <a:ext cx="8391664" cy="806175"/>
          </a:xfrm>
        </p:spPr>
        <p:txBody>
          <a:bodyPr/>
          <a:lstStyle/>
          <a:p>
            <a:pPr marL="0" indent="0" algn="l" defTabSz="684213" fontAlgn="base">
              <a:spcBef>
                <a:spcPts val="600"/>
              </a:spcBef>
              <a:spcAft>
                <a:spcPts val="600"/>
              </a:spcAft>
              <a:buClr>
                <a:schemeClr val="tx2"/>
              </a:buClr>
              <a:buSzPct val="90000"/>
            </a:pPr>
            <a:r>
              <a:rPr lang="en-US" sz="1600" dirty="0">
                <a:solidFill>
                  <a:srgbClr val="000000"/>
                </a:solidFill>
              </a:rPr>
              <a:t>Verifying OSPFv3 routes for IPv4 is accomplished using the command </a:t>
            </a:r>
            <a:r>
              <a:rPr lang="en-US" sz="1600" b="1" dirty="0">
                <a:solidFill>
                  <a:srgbClr val="000000"/>
                </a:solidFill>
              </a:rPr>
              <a:t>show ip route ospfv3.</a:t>
            </a:r>
          </a:p>
        </p:txBody>
      </p:sp>
      <p:pic>
        <p:nvPicPr>
          <p:cNvPr id="5" name="Picture 4"/>
          <p:cNvPicPr>
            <a:picLocks noChangeAspect="1"/>
          </p:cNvPicPr>
          <p:nvPr/>
        </p:nvPicPr>
        <p:blipFill>
          <a:blip r:embed="rId3"/>
          <a:stretch>
            <a:fillRect/>
          </a:stretch>
        </p:blipFill>
        <p:spPr>
          <a:xfrm>
            <a:off x="639024" y="1520326"/>
            <a:ext cx="7503999" cy="2820433"/>
          </a:xfrm>
          <a:prstGeom prst="rect">
            <a:avLst/>
          </a:prstGeom>
        </p:spPr>
      </p:pic>
    </p:spTree>
    <p:extLst>
      <p:ext uri="{BB962C8B-B14F-4D97-AF65-F5344CB8AC3E}">
        <p14:creationId xmlns:p14="http://schemas.microsoft.com/office/powerpoint/2010/main" val="704566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1"/>
            <a:ext cx="8345488" cy="537882"/>
          </a:xfrm>
        </p:spPr>
        <p:txBody>
          <a:bodyPr/>
          <a:lstStyle/>
          <a:p>
            <a:r>
              <a:rPr lang="en-US" sz="1600" dirty="0"/>
              <a:t>IPv4 Support in OSPFv3</a:t>
            </a:r>
            <a:br>
              <a:rPr lang="en-US" sz="1600" dirty="0"/>
            </a:br>
            <a:r>
              <a:rPr lang="en-US" sz="2400" dirty="0"/>
              <a:t>Displaying OSPFv3 Interfaces</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190476" y="626017"/>
            <a:ext cx="8391664" cy="1059564"/>
          </a:xfrm>
        </p:spPr>
        <p:txBody>
          <a:bodyPr/>
          <a:lstStyle/>
          <a:p>
            <a:pPr marL="0" indent="0" algn="l" defTabSz="684213" fontAlgn="base">
              <a:spcBef>
                <a:spcPts val="600"/>
              </a:spcBef>
              <a:spcAft>
                <a:spcPts val="600"/>
              </a:spcAft>
              <a:buClr>
                <a:schemeClr val="tx2"/>
              </a:buClr>
              <a:buSzPct val="90000"/>
            </a:pPr>
            <a:r>
              <a:rPr lang="en-US" sz="1600" dirty="0">
                <a:solidFill>
                  <a:srgbClr val="000000"/>
                </a:solidFill>
              </a:rPr>
              <a:t>To display the interfaces configured for OSPFv3 and the respective address family use the command </a:t>
            </a:r>
            <a:r>
              <a:rPr lang="en-US" sz="1600" b="1" dirty="0">
                <a:solidFill>
                  <a:srgbClr val="000000"/>
                </a:solidFill>
              </a:rPr>
              <a:t>show ospfv3 interface brief.</a:t>
            </a:r>
          </a:p>
        </p:txBody>
      </p:sp>
      <p:pic>
        <p:nvPicPr>
          <p:cNvPr id="2" name="Picture 1"/>
          <p:cNvPicPr>
            <a:picLocks noChangeAspect="1"/>
          </p:cNvPicPr>
          <p:nvPr/>
        </p:nvPicPr>
        <p:blipFill>
          <a:blip r:embed="rId3"/>
          <a:stretch>
            <a:fillRect/>
          </a:stretch>
        </p:blipFill>
        <p:spPr>
          <a:xfrm>
            <a:off x="393358" y="1817785"/>
            <a:ext cx="7985900" cy="2589136"/>
          </a:xfrm>
          <a:prstGeom prst="rect">
            <a:avLst/>
          </a:prstGeom>
        </p:spPr>
      </p:pic>
    </p:spTree>
    <p:extLst>
      <p:ext uri="{BB962C8B-B14F-4D97-AF65-F5344CB8AC3E}">
        <p14:creationId xmlns:p14="http://schemas.microsoft.com/office/powerpoint/2010/main" val="3032158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1"/>
            <a:ext cx="8345488" cy="537882"/>
          </a:xfrm>
        </p:spPr>
        <p:txBody>
          <a:bodyPr/>
          <a:lstStyle/>
          <a:p>
            <a:r>
              <a:rPr lang="en-US" sz="1600" dirty="0"/>
              <a:t>IPv4 Support in OSPFv3</a:t>
            </a:r>
            <a:br>
              <a:rPr lang="en-US" sz="1600" dirty="0"/>
            </a:br>
            <a:r>
              <a:rPr lang="en-US" sz="2400" dirty="0"/>
              <a:t>Verifying OSPFv3 Neighbors</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190476" y="626017"/>
            <a:ext cx="8391664" cy="1059564"/>
          </a:xfrm>
        </p:spPr>
        <p:txBody>
          <a:bodyPr/>
          <a:lstStyle/>
          <a:p>
            <a:pPr marL="0" indent="0" algn="l" defTabSz="684213" fontAlgn="base">
              <a:spcBef>
                <a:spcPts val="600"/>
              </a:spcBef>
              <a:spcAft>
                <a:spcPts val="600"/>
              </a:spcAft>
              <a:buClr>
                <a:schemeClr val="tx2"/>
              </a:buClr>
              <a:buSzPct val="90000"/>
            </a:pPr>
            <a:r>
              <a:rPr lang="en-US" sz="1600" dirty="0">
                <a:solidFill>
                  <a:srgbClr val="000000"/>
                </a:solidFill>
              </a:rPr>
              <a:t>To verify the OSPFv3 neighbors for both IPv4 and IPv6 use the command </a:t>
            </a:r>
            <a:r>
              <a:rPr lang="en-US" sz="1600" b="1" dirty="0">
                <a:solidFill>
                  <a:srgbClr val="000000"/>
                </a:solidFill>
              </a:rPr>
              <a:t>show ospfv3 neighbor.</a:t>
            </a:r>
          </a:p>
        </p:txBody>
      </p:sp>
      <p:pic>
        <p:nvPicPr>
          <p:cNvPr id="5" name="Picture 4"/>
          <p:cNvPicPr>
            <a:picLocks noChangeAspect="1"/>
          </p:cNvPicPr>
          <p:nvPr/>
        </p:nvPicPr>
        <p:blipFill>
          <a:blip r:embed="rId3"/>
          <a:stretch>
            <a:fillRect/>
          </a:stretch>
        </p:blipFill>
        <p:spPr>
          <a:xfrm>
            <a:off x="904920" y="1773715"/>
            <a:ext cx="6962775" cy="2933700"/>
          </a:xfrm>
          <a:prstGeom prst="rect">
            <a:avLst/>
          </a:prstGeom>
        </p:spPr>
      </p:pic>
    </p:spTree>
    <p:extLst>
      <p:ext uri="{BB962C8B-B14F-4D97-AF65-F5344CB8AC3E}">
        <p14:creationId xmlns:p14="http://schemas.microsoft.com/office/powerpoint/2010/main" val="36813361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FB89FE0-AFBF-4F30-AE65-3B18BCBE3A9A}"/>
              </a:ext>
            </a:extLst>
          </p:cNvPr>
          <p:cNvSpPr>
            <a:spLocks noGrp="1"/>
          </p:cNvSpPr>
          <p:nvPr>
            <p:ph type="ctrTitle"/>
          </p:nvPr>
        </p:nvSpPr>
        <p:spPr>
          <a:xfrm>
            <a:off x="359275" y="466724"/>
            <a:ext cx="7598042" cy="1351755"/>
          </a:xfrm>
        </p:spPr>
        <p:txBody>
          <a:bodyPr/>
          <a:lstStyle/>
          <a:p>
            <a:r>
              <a:rPr lang="en-US" dirty="0">
                <a:solidFill>
                  <a:schemeClr val="accent5">
                    <a:lumMod val="40000"/>
                    <a:lumOff val="60000"/>
                  </a:schemeClr>
                </a:solidFill>
              </a:rPr>
              <a:t>Prepare for the Exam</a:t>
            </a:r>
          </a:p>
        </p:txBody>
      </p:sp>
    </p:spTree>
    <p:custDataLst>
      <p:tags r:id="rId1"/>
    </p:custDataLst>
    <p:extLst>
      <p:ext uri="{BB962C8B-B14F-4D97-AF65-F5344CB8AC3E}">
        <p14:creationId xmlns:p14="http://schemas.microsoft.com/office/powerpoint/2010/main" val="454545097"/>
      </p:ext>
    </p:extLst>
  </p:cSld>
  <p:clrMapOvr>
    <a:masterClrMapping/>
  </p:clrMapOvr>
  <p:transition spd="slow">
    <p:wip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104774"/>
            <a:ext cx="8345488" cy="731837"/>
          </a:xfrm>
        </p:spPr>
        <p:txBody>
          <a:bodyPr/>
          <a:lstStyle/>
          <a:p>
            <a:r>
              <a:rPr lang="en-US" sz="1600" dirty="0"/>
              <a:t>Prepare for the Exam</a:t>
            </a:r>
            <a:br>
              <a:rPr lang="en-US" sz="2400" dirty="0"/>
            </a:br>
            <a:r>
              <a:rPr lang="en-US" sz="2400" dirty="0"/>
              <a:t>Key Topics for Chapter 10</a:t>
            </a:r>
          </a:p>
        </p:txBody>
      </p:sp>
      <p:graphicFrame>
        <p:nvGraphicFramePr>
          <p:cNvPr id="2" name="Table 1"/>
          <p:cNvGraphicFramePr>
            <a:graphicFrameLocks noGrp="1"/>
          </p:cNvGraphicFramePr>
          <p:nvPr>
            <p:extLst>
              <p:ext uri="{D42A27DB-BD31-4B8C-83A1-F6EECF244321}">
                <p14:modId xmlns:p14="http://schemas.microsoft.com/office/powerpoint/2010/main" val="1959823881"/>
              </p:ext>
            </p:extLst>
          </p:nvPr>
        </p:nvGraphicFramePr>
        <p:xfrm>
          <a:off x="2344726" y="1459230"/>
          <a:ext cx="4454548" cy="2225040"/>
        </p:xfrm>
        <a:graphic>
          <a:graphicData uri="http://schemas.openxmlformats.org/drawingml/2006/table">
            <a:tbl>
              <a:tblPr firstRow="1" bandRow="1">
                <a:tableStyleId>{5C22544A-7EE6-4342-B048-85BDC9FD1C3A}</a:tableStyleId>
              </a:tblPr>
              <a:tblGrid>
                <a:gridCol w="4454548">
                  <a:extLst>
                    <a:ext uri="{9D8B030D-6E8A-4147-A177-3AD203B41FA5}">
                      <a16:colId xmlns:a16="http://schemas.microsoft.com/office/drawing/2014/main" val="1451595926"/>
                    </a:ext>
                  </a:extLst>
                </a:gridCol>
              </a:tblGrid>
              <a:tr h="370840">
                <a:tc>
                  <a:txBody>
                    <a:bodyPr/>
                    <a:lstStyle/>
                    <a:p>
                      <a:r>
                        <a:rPr lang="en-US" sz="1600" b="1" i="0" u="none" strike="noStrike" baseline="0" dirty="0">
                          <a:solidFill>
                            <a:srgbClr val="FFFFFF"/>
                          </a:solidFill>
                          <a:latin typeface="Cisco-Bold"/>
                        </a:rPr>
                        <a:t>Description</a:t>
                      </a:r>
                      <a:endParaRPr lang="en-US" sz="1600" dirty="0"/>
                    </a:p>
                  </a:txBody>
                  <a:tcPr/>
                </a:tc>
                <a:extLst>
                  <a:ext uri="{0D108BD9-81ED-4DB2-BD59-A6C34878D82A}">
                    <a16:rowId xmlns:a16="http://schemas.microsoft.com/office/drawing/2014/main" val="3585919831"/>
                  </a:ext>
                </a:extLst>
              </a:tr>
              <a:tr h="370840">
                <a:tc>
                  <a:txBody>
                    <a:bodyPr/>
                    <a:lstStyle/>
                    <a:p>
                      <a:r>
                        <a:rPr lang="en-US" sz="1600" dirty="0"/>
                        <a:t>OSPFv3 fundamentals</a:t>
                      </a:r>
                    </a:p>
                  </a:txBody>
                  <a:tcPr/>
                </a:tc>
                <a:extLst>
                  <a:ext uri="{0D108BD9-81ED-4DB2-BD59-A6C34878D82A}">
                    <a16:rowId xmlns:a16="http://schemas.microsoft.com/office/drawing/2014/main" val="1848938057"/>
                  </a:ext>
                </a:extLst>
              </a:tr>
              <a:tr h="370840">
                <a:tc>
                  <a:txBody>
                    <a:bodyPr/>
                    <a:lstStyle/>
                    <a:p>
                      <a:r>
                        <a:rPr lang="en-US" sz="1600" dirty="0"/>
                        <a:t>OSPFv3 Packet Types</a:t>
                      </a:r>
                    </a:p>
                  </a:txBody>
                  <a:tcPr/>
                </a:tc>
                <a:extLst>
                  <a:ext uri="{0D108BD9-81ED-4DB2-BD59-A6C34878D82A}">
                    <a16:rowId xmlns:a16="http://schemas.microsoft.com/office/drawing/2014/main" val="3452927939"/>
                  </a:ext>
                </a:extLst>
              </a:tr>
              <a:tr h="370840">
                <a:tc>
                  <a:txBody>
                    <a:bodyPr/>
                    <a:lstStyle/>
                    <a:p>
                      <a:r>
                        <a:rPr lang="en-US" sz="1600" dirty="0"/>
                        <a:t>OSPFv3 verification</a:t>
                      </a:r>
                    </a:p>
                  </a:txBody>
                  <a:tcPr/>
                </a:tc>
                <a:extLst>
                  <a:ext uri="{0D108BD9-81ED-4DB2-BD59-A6C34878D82A}">
                    <a16:rowId xmlns:a16="http://schemas.microsoft.com/office/drawing/2014/main" val="2843811788"/>
                  </a:ext>
                </a:extLst>
              </a:tr>
              <a:tr h="370840">
                <a:tc>
                  <a:txBody>
                    <a:bodyPr/>
                    <a:lstStyle/>
                    <a:p>
                      <a:r>
                        <a:rPr lang="en-US" sz="1600" dirty="0"/>
                        <a:t>OSPFv3 summarization</a:t>
                      </a:r>
                    </a:p>
                  </a:txBody>
                  <a:tcPr/>
                </a:tc>
                <a:extLst>
                  <a:ext uri="{0D108BD9-81ED-4DB2-BD59-A6C34878D82A}">
                    <a16:rowId xmlns:a16="http://schemas.microsoft.com/office/drawing/2014/main" val="3877641594"/>
                  </a:ext>
                </a:extLst>
              </a:tr>
              <a:tr h="370840">
                <a:tc>
                  <a:txBody>
                    <a:bodyPr/>
                    <a:lstStyle/>
                    <a:p>
                      <a:r>
                        <a:rPr lang="en-US" sz="1600" dirty="0"/>
                        <a:t>IPv4 support on OSPFv3</a:t>
                      </a:r>
                    </a:p>
                  </a:txBody>
                  <a:tcPr/>
                </a:tc>
                <a:extLst>
                  <a:ext uri="{0D108BD9-81ED-4DB2-BD59-A6C34878D82A}">
                    <a16:rowId xmlns:a16="http://schemas.microsoft.com/office/drawing/2014/main" val="2359316111"/>
                  </a:ext>
                </a:extLst>
              </a:tr>
            </a:tbl>
          </a:graphicData>
        </a:graphic>
      </p:graphicFrame>
    </p:spTree>
    <p:extLst>
      <p:ext uri="{BB962C8B-B14F-4D97-AF65-F5344CB8AC3E}">
        <p14:creationId xmlns:p14="http://schemas.microsoft.com/office/powerpoint/2010/main" val="8909726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104774"/>
            <a:ext cx="8345488" cy="731837"/>
          </a:xfrm>
        </p:spPr>
        <p:txBody>
          <a:bodyPr/>
          <a:lstStyle/>
          <a:p>
            <a:r>
              <a:rPr lang="en-US" sz="1600" dirty="0"/>
              <a:t>Prepare for the Exam</a:t>
            </a:r>
            <a:br>
              <a:rPr lang="en-US" sz="2400" dirty="0"/>
            </a:br>
            <a:r>
              <a:rPr lang="en-US" sz="2400" dirty="0"/>
              <a:t>Command Reference for Chapter 10</a:t>
            </a:r>
          </a:p>
        </p:txBody>
      </p:sp>
      <p:graphicFrame>
        <p:nvGraphicFramePr>
          <p:cNvPr id="2" name="Table 1"/>
          <p:cNvGraphicFramePr>
            <a:graphicFrameLocks noGrp="1"/>
          </p:cNvGraphicFramePr>
          <p:nvPr>
            <p:extLst>
              <p:ext uri="{D42A27DB-BD31-4B8C-83A1-F6EECF244321}">
                <p14:modId xmlns:p14="http://schemas.microsoft.com/office/powerpoint/2010/main" val="502980386"/>
              </p:ext>
            </p:extLst>
          </p:nvPr>
        </p:nvGraphicFramePr>
        <p:xfrm>
          <a:off x="121205" y="836611"/>
          <a:ext cx="8613914" cy="3302000"/>
        </p:xfrm>
        <a:graphic>
          <a:graphicData uri="http://schemas.openxmlformats.org/drawingml/2006/table">
            <a:tbl>
              <a:tblPr firstRow="1" bandRow="1">
                <a:tableStyleId>{5C22544A-7EE6-4342-B048-85BDC9FD1C3A}</a:tableStyleId>
              </a:tblPr>
              <a:tblGrid>
                <a:gridCol w="4131306">
                  <a:extLst>
                    <a:ext uri="{9D8B030D-6E8A-4147-A177-3AD203B41FA5}">
                      <a16:colId xmlns:a16="http://schemas.microsoft.com/office/drawing/2014/main" val="3409650697"/>
                    </a:ext>
                  </a:extLst>
                </a:gridCol>
                <a:gridCol w="4482608">
                  <a:extLst>
                    <a:ext uri="{9D8B030D-6E8A-4147-A177-3AD203B41FA5}">
                      <a16:colId xmlns:a16="http://schemas.microsoft.com/office/drawing/2014/main" val="2847699745"/>
                    </a:ext>
                  </a:extLst>
                </a:gridCol>
              </a:tblGrid>
              <a:tr h="370840">
                <a:tc>
                  <a:txBody>
                    <a:bodyPr/>
                    <a:lstStyle/>
                    <a:p>
                      <a:r>
                        <a:rPr lang="en-US" sz="1600" dirty="0"/>
                        <a:t>Task</a:t>
                      </a:r>
                    </a:p>
                  </a:txBody>
                  <a:tcPr/>
                </a:tc>
                <a:tc>
                  <a:txBody>
                    <a:bodyPr/>
                    <a:lstStyle/>
                    <a:p>
                      <a:r>
                        <a:rPr lang="en-US" sz="1600" dirty="0"/>
                        <a:t>Command Syntax</a:t>
                      </a:r>
                    </a:p>
                  </a:txBody>
                  <a:tcPr/>
                </a:tc>
                <a:extLst>
                  <a:ext uri="{0D108BD9-81ED-4DB2-BD59-A6C34878D82A}">
                    <a16:rowId xmlns:a16="http://schemas.microsoft.com/office/drawing/2014/main" val="2881915533"/>
                  </a:ext>
                </a:extLst>
              </a:tr>
              <a:tr h="370840">
                <a:tc>
                  <a:txBody>
                    <a:bodyPr/>
                    <a:lstStyle/>
                    <a:p>
                      <a:r>
                        <a:rPr lang="en-US" sz="1600" dirty="0"/>
                        <a:t>Configure OSPFv3 on a router and enable it on an interface</a:t>
                      </a:r>
                    </a:p>
                  </a:txBody>
                  <a:tcPr/>
                </a:tc>
                <a:tc>
                  <a:txBody>
                    <a:bodyPr/>
                    <a:lstStyle/>
                    <a:p>
                      <a:r>
                        <a:rPr lang="en-US" sz="1600" b="1" i="0" u="none" strike="noStrike" kern="1200" baseline="0" dirty="0">
                          <a:solidFill>
                            <a:schemeClr val="dk1"/>
                          </a:solidFill>
                          <a:latin typeface="+mn-lt"/>
                          <a:ea typeface="+mn-ea"/>
                          <a:cs typeface="+mn-cs"/>
                        </a:rPr>
                        <a:t>router ospfv3 [</a:t>
                      </a:r>
                      <a:r>
                        <a:rPr lang="en-US" sz="1600" b="0" i="1" u="none" strike="noStrike" kern="1200" baseline="0" dirty="0">
                          <a:solidFill>
                            <a:schemeClr val="dk1"/>
                          </a:solidFill>
                          <a:latin typeface="+mn-lt"/>
                          <a:ea typeface="+mn-ea"/>
                          <a:cs typeface="+mn-cs"/>
                        </a:rPr>
                        <a:t>process-id</a:t>
                      </a:r>
                      <a:r>
                        <a:rPr lang="en-US" sz="1600" b="1" i="0" u="none" strike="noStrike" kern="1200" baseline="0" dirty="0">
                          <a:solidFill>
                            <a:schemeClr val="dk1"/>
                          </a:solidFill>
                          <a:latin typeface="+mn-lt"/>
                          <a:ea typeface="+mn-ea"/>
                          <a:cs typeface="+mn-cs"/>
                        </a:rPr>
                        <a:t>]</a:t>
                      </a:r>
                    </a:p>
                    <a:p>
                      <a:r>
                        <a:rPr lang="en-US" sz="1600" b="1" i="0" u="none" strike="noStrike" kern="1200" baseline="0" dirty="0">
                          <a:solidFill>
                            <a:schemeClr val="dk1"/>
                          </a:solidFill>
                          <a:latin typeface="+mn-lt"/>
                          <a:ea typeface="+mn-ea"/>
                          <a:cs typeface="+mn-cs"/>
                        </a:rPr>
                        <a:t>interface </a:t>
                      </a:r>
                      <a:r>
                        <a:rPr lang="en-US" sz="1600" b="0" i="1" u="none" strike="noStrike" kern="1200" baseline="0" dirty="0">
                          <a:solidFill>
                            <a:schemeClr val="dk1"/>
                          </a:solidFill>
                          <a:latin typeface="+mn-lt"/>
                          <a:ea typeface="+mn-ea"/>
                          <a:cs typeface="+mn-cs"/>
                        </a:rPr>
                        <a:t>interface-id</a:t>
                      </a:r>
                    </a:p>
                    <a:p>
                      <a:r>
                        <a:rPr lang="en-US" sz="1600" b="1" i="0" u="none" strike="noStrike" kern="1200" baseline="0" dirty="0">
                          <a:solidFill>
                            <a:schemeClr val="dk1"/>
                          </a:solidFill>
                          <a:latin typeface="+mn-lt"/>
                          <a:ea typeface="+mn-ea"/>
                          <a:cs typeface="+mn-cs"/>
                        </a:rPr>
                        <a:t>ospfv3 </a:t>
                      </a:r>
                      <a:r>
                        <a:rPr lang="en-US" sz="1600" b="0" i="1" u="none" strike="noStrike" kern="1200" baseline="0" dirty="0">
                          <a:solidFill>
                            <a:schemeClr val="dk1"/>
                          </a:solidFill>
                          <a:latin typeface="+mn-lt"/>
                          <a:ea typeface="+mn-ea"/>
                          <a:cs typeface="+mn-cs"/>
                        </a:rPr>
                        <a:t>process-id</a:t>
                      </a:r>
                      <a:r>
                        <a:rPr lang="en-US" sz="1600" b="1" i="0" u="none" strike="noStrike" kern="1200" baseline="0" dirty="0">
                          <a:solidFill>
                            <a:schemeClr val="dk1"/>
                          </a:solidFill>
                          <a:latin typeface="+mn-lt"/>
                          <a:ea typeface="+mn-ea"/>
                          <a:cs typeface="+mn-cs"/>
                        </a:rPr>
                        <a:t> {ipv4 | ipv6} area </a:t>
                      </a:r>
                      <a:r>
                        <a:rPr lang="en-US" sz="1600" b="0" i="1" u="none" strike="noStrike" kern="1200" baseline="0" dirty="0">
                          <a:solidFill>
                            <a:schemeClr val="dk1"/>
                          </a:solidFill>
                          <a:latin typeface="+mn-lt"/>
                          <a:ea typeface="+mn-ea"/>
                          <a:cs typeface="+mn-cs"/>
                        </a:rPr>
                        <a:t>area-id</a:t>
                      </a:r>
                      <a:endParaRPr lang="en-US" sz="1600" b="0" i="1" dirty="0"/>
                    </a:p>
                  </a:txBody>
                  <a:tcPr/>
                </a:tc>
                <a:extLst>
                  <a:ext uri="{0D108BD9-81ED-4DB2-BD59-A6C34878D82A}">
                    <a16:rowId xmlns:a16="http://schemas.microsoft.com/office/drawing/2014/main" val="3700197108"/>
                  </a:ext>
                </a:extLst>
              </a:tr>
              <a:tr h="370840">
                <a:tc>
                  <a:txBody>
                    <a:bodyPr/>
                    <a:lstStyle/>
                    <a:p>
                      <a:r>
                        <a:rPr lang="en-US" sz="1600" dirty="0"/>
                        <a:t>Configure a specific OSPFv3 interface as passive</a:t>
                      </a:r>
                    </a:p>
                  </a:txBody>
                  <a:tcPr/>
                </a:tc>
                <a:tc>
                  <a:txBody>
                    <a:bodyPr/>
                    <a:lstStyle/>
                    <a:p>
                      <a:r>
                        <a:rPr lang="en-US" sz="1600" b="1" i="0" u="none" strike="noStrike" kern="1200" baseline="0" dirty="0">
                          <a:solidFill>
                            <a:schemeClr val="dk1"/>
                          </a:solidFill>
                          <a:latin typeface="+mn-lt"/>
                          <a:ea typeface="+mn-ea"/>
                          <a:cs typeface="+mn-cs"/>
                        </a:rPr>
                        <a:t>passive-interface </a:t>
                      </a:r>
                      <a:r>
                        <a:rPr lang="en-US" sz="1600" b="0" i="1" u="none" strike="noStrike" kern="1200" baseline="0" dirty="0">
                          <a:solidFill>
                            <a:schemeClr val="dk1"/>
                          </a:solidFill>
                          <a:latin typeface="+mn-lt"/>
                          <a:ea typeface="+mn-ea"/>
                          <a:cs typeface="+mn-cs"/>
                        </a:rPr>
                        <a:t>interface-id</a:t>
                      </a:r>
                      <a:endParaRPr lang="en-US" sz="1600" b="0" i="1" dirty="0"/>
                    </a:p>
                  </a:txBody>
                  <a:tcPr/>
                </a:tc>
                <a:extLst>
                  <a:ext uri="{0D108BD9-81ED-4DB2-BD59-A6C34878D82A}">
                    <a16:rowId xmlns:a16="http://schemas.microsoft.com/office/drawing/2014/main" val="39194219"/>
                  </a:ext>
                </a:extLst>
              </a:tr>
              <a:tr h="370840">
                <a:tc>
                  <a:txBody>
                    <a:bodyPr/>
                    <a:lstStyle/>
                    <a:p>
                      <a:r>
                        <a:rPr lang="en-US" sz="1600" b="0" i="0" u="none" strike="noStrike" kern="1200" baseline="0" dirty="0">
                          <a:solidFill>
                            <a:schemeClr val="dk1"/>
                          </a:solidFill>
                          <a:latin typeface="+mn-lt"/>
                          <a:ea typeface="+mn-ea"/>
                          <a:cs typeface="+mn-cs"/>
                        </a:rPr>
                        <a:t>Configure all OSPFv3 interfaces as passive</a:t>
                      </a:r>
                      <a:endParaRPr lang="en-US" sz="1600" dirty="0"/>
                    </a:p>
                  </a:txBody>
                  <a:tcPr/>
                </a:tc>
                <a:tc>
                  <a:txBody>
                    <a:bodyPr/>
                    <a:lstStyle/>
                    <a:p>
                      <a:r>
                        <a:rPr lang="en-US" sz="1600" b="1" i="0" u="none" strike="noStrike" kern="1200" baseline="0" dirty="0">
                          <a:solidFill>
                            <a:schemeClr val="dk1"/>
                          </a:solidFill>
                          <a:latin typeface="+mn-lt"/>
                          <a:ea typeface="+mn-ea"/>
                          <a:cs typeface="+mn-cs"/>
                        </a:rPr>
                        <a:t>passive-interface default</a:t>
                      </a:r>
                      <a:endParaRPr lang="en-US" sz="1600" dirty="0"/>
                    </a:p>
                  </a:txBody>
                  <a:tcPr/>
                </a:tc>
                <a:extLst>
                  <a:ext uri="{0D108BD9-81ED-4DB2-BD59-A6C34878D82A}">
                    <a16:rowId xmlns:a16="http://schemas.microsoft.com/office/drawing/2014/main" val="328649326"/>
                  </a:ext>
                </a:extLst>
              </a:tr>
              <a:tr h="370840">
                <a:tc>
                  <a:txBody>
                    <a:bodyPr/>
                    <a:lstStyle/>
                    <a:p>
                      <a:r>
                        <a:rPr lang="en-US" sz="1600" b="0" i="0" u="none" strike="noStrike" kern="1200" baseline="0" dirty="0">
                          <a:solidFill>
                            <a:schemeClr val="dk1"/>
                          </a:solidFill>
                          <a:latin typeface="+mn-lt"/>
                          <a:ea typeface="+mn-ea"/>
                          <a:cs typeface="+mn-cs"/>
                        </a:rPr>
                        <a:t>Summarize an IPv6 network range on an ABR</a:t>
                      </a:r>
                      <a:endParaRPr lang="en-US" sz="1600" dirty="0"/>
                    </a:p>
                  </a:txBody>
                  <a:tcPr/>
                </a:tc>
                <a:tc>
                  <a:txBody>
                    <a:bodyPr/>
                    <a:lstStyle/>
                    <a:p>
                      <a:r>
                        <a:rPr lang="en-US" sz="1600" b="1" i="0" u="none" strike="noStrike" kern="1200" baseline="0" dirty="0">
                          <a:solidFill>
                            <a:schemeClr val="dk1"/>
                          </a:solidFill>
                          <a:latin typeface="+mn-lt"/>
                          <a:ea typeface="+mn-ea"/>
                          <a:cs typeface="+mn-cs"/>
                        </a:rPr>
                        <a:t>area </a:t>
                      </a:r>
                      <a:r>
                        <a:rPr lang="en-US" sz="1600" b="0" i="1" u="none" strike="noStrike" kern="1200" baseline="0" dirty="0">
                          <a:solidFill>
                            <a:schemeClr val="dk1"/>
                          </a:solidFill>
                          <a:latin typeface="+mn-lt"/>
                          <a:ea typeface="+mn-ea"/>
                          <a:cs typeface="+mn-cs"/>
                        </a:rPr>
                        <a:t>area-id</a:t>
                      </a:r>
                      <a:r>
                        <a:rPr lang="en-US" sz="1600" b="1" i="0" u="none" strike="noStrike" kern="1200" baseline="0" dirty="0">
                          <a:solidFill>
                            <a:schemeClr val="dk1"/>
                          </a:solidFill>
                          <a:latin typeface="+mn-lt"/>
                          <a:ea typeface="+mn-ea"/>
                          <a:cs typeface="+mn-cs"/>
                        </a:rPr>
                        <a:t> range </a:t>
                      </a:r>
                      <a:r>
                        <a:rPr lang="en-US" sz="1600" b="0" i="1" u="none" strike="noStrike" kern="1200" baseline="0" dirty="0">
                          <a:solidFill>
                            <a:schemeClr val="dk1"/>
                          </a:solidFill>
                          <a:latin typeface="+mn-lt"/>
                          <a:ea typeface="+mn-ea"/>
                          <a:cs typeface="+mn-cs"/>
                        </a:rPr>
                        <a:t>prefix/prefix-length</a:t>
                      </a:r>
                      <a:endParaRPr lang="en-US" sz="1600" b="0" i="1" dirty="0"/>
                    </a:p>
                  </a:txBody>
                  <a:tcPr/>
                </a:tc>
                <a:extLst>
                  <a:ext uri="{0D108BD9-81ED-4DB2-BD59-A6C34878D82A}">
                    <a16:rowId xmlns:a16="http://schemas.microsoft.com/office/drawing/2014/main" val="1201251293"/>
                  </a:ext>
                </a:extLst>
              </a:tr>
              <a:tr h="370840">
                <a:tc>
                  <a:txBody>
                    <a:bodyPr/>
                    <a:lstStyle/>
                    <a:p>
                      <a:r>
                        <a:rPr lang="en-US" sz="1600" dirty="0"/>
                        <a:t>Configure an OSPFv3 interface as </a:t>
                      </a:r>
                    </a:p>
                    <a:p>
                      <a:r>
                        <a:rPr lang="en-US" sz="1600" dirty="0"/>
                        <a:t>point-to-point or broadcast network type</a:t>
                      </a:r>
                    </a:p>
                  </a:txBody>
                  <a:tcP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600" b="1" dirty="0"/>
                        <a:t>ospfv3 network {point-to-point | broadcast}</a:t>
                      </a:r>
                      <a:endParaRPr lang="en-US" sz="1600" dirty="0"/>
                    </a:p>
                  </a:txBody>
                  <a:tcPr/>
                </a:tc>
                <a:extLst>
                  <a:ext uri="{0D108BD9-81ED-4DB2-BD59-A6C34878D82A}">
                    <a16:rowId xmlns:a16="http://schemas.microsoft.com/office/drawing/2014/main" val="2641723263"/>
                  </a:ext>
                </a:extLst>
              </a:tr>
            </a:tbl>
          </a:graphicData>
        </a:graphic>
      </p:graphicFrame>
    </p:spTree>
    <p:extLst>
      <p:ext uri="{BB962C8B-B14F-4D97-AF65-F5344CB8AC3E}">
        <p14:creationId xmlns:p14="http://schemas.microsoft.com/office/powerpoint/2010/main" val="17032501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104774"/>
            <a:ext cx="8345488" cy="731837"/>
          </a:xfrm>
        </p:spPr>
        <p:txBody>
          <a:bodyPr/>
          <a:lstStyle/>
          <a:p>
            <a:r>
              <a:rPr lang="en-US" sz="1600" dirty="0"/>
              <a:t>Prepare for the Exam</a:t>
            </a:r>
            <a:br>
              <a:rPr lang="en-US" sz="2400" dirty="0"/>
            </a:br>
            <a:r>
              <a:rPr lang="en-US" sz="2400" dirty="0"/>
              <a:t>Command Reference for Chapter 10 </a:t>
            </a:r>
            <a:r>
              <a:rPr lang="en-US" sz="2400"/>
              <a:t>(Cont.)</a:t>
            </a:r>
            <a:endParaRPr lang="en-US" sz="2400" dirty="0"/>
          </a:p>
        </p:txBody>
      </p:sp>
      <p:graphicFrame>
        <p:nvGraphicFramePr>
          <p:cNvPr id="2" name="Table 1"/>
          <p:cNvGraphicFramePr>
            <a:graphicFrameLocks noGrp="1"/>
          </p:cNvGraphicFramePr>
          <p:nvPr>
            <p:extLst>
              <p:ext uri="{D42A27DB-BD31-4B8C-83A1-F6EECF244321}">
                <p14:modId xmlns:p14="http://schemas.microsoft.com/office/powerpoint/2010/main" val="186064266"/>
              </p:ext>
            </p:extLst>
          </p:nvPr>
        </p:nvGraphicFramePr>
        <p:xfrm>
          <a:off x="121205" y="836611"/>
          <a:ext cx="8613914" cy="2225040"/>
        </p:xfrm>
        <a:graphic>
          <a:graphicData uri="http://schemas.openxmlformats.org/drawingml/2006/table">
            <a:tbl>
              <a:tblPr firstRow="1" bandRow="1">
                <a:tableStyleId>{5C22544A-7EE6-4342-B048-85BDC9FD1C3A}</a:tableStyleId>
              </a:tblPr>
              <a:tblGrid>
                <a:gridCol w="4131306">
                  <a:extLst>
                    <a:ext uri="{9D8B030D-6E8A-4147-A177-3AD203B41FA5}">
                      <a16:colId xmlns:a16="http://schemas.microsoft.com/office/drawing/2014/main" val="3409650697"/>
                    </a:ext>
                  </a:extLst>
                </a:gridCol>
                <a:gridCol w="4482608">
                  <a:extLst>
                    <a:ext uri="{9D8B030D-6E8A-4147-A177-3AD203B41FA5}">
                      <a16:colId xmlns:a16="http://schemas.microsoft.com/office/drawing/2014/main" val="2847699745"/>
                    </a:ext>
                  </a:extLst>
                </a:gridCol>
              </a:tblGrid>
              <a:tr h="370840">
                <a:tc>
                  <a:txBody>
                    <a:bodyPr/>
                    <a:lstStyle/>
                    <a:p>
                      <a:r>
                        <a:rPr lang="en-US" sz="1600" dirty="0"/>
                        <a:t>Task</a:t>
                      </a:r>
                    </a:p>
                  </a:txBody>
                  <a:tcPr/>
                </a:tc>
                <a:tc>
                  <a:txBody>
                    <a:bodyPr/>
                    <a:lstStyle/>
                    <a:p>
                      <a:r>
                        <a:rPr lang="en-US" sz="1600" dirty="0"/>
                        <a:t>Command Syntax</a:t>
                      </a:r>
                    </a:p>
                  </a:txBody>
                  <a:tcPr/>
                </a:tc>
                <a:extLst>
                  <a:ext uri="{0D108BD9-81ED-4DB2-BD59-A6C34878D82A}">
                    <a16:rowId xmlns:a16="http://schemas.microsoft.com/office/drawing/2014/main" val="2881915533"/>
                  </a:ext>
                </a:extLst>
              </a:tr>
              <a:tr h="370840">
                <a:tc>
                  <a:txBody>
                    <a:bodyPr/>
                    <a:lstStyle/>
                    <a:p>
                      <a:r>
                        <a:rPr lang="en-US" sz="1600" dirty="0"/>
                        <a:t>Display OSPFv3 interface settings</a:t>
                      </a:r>
                    </a:p>
                  </a:txBody>
                  <a:tcP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600" b="1" dirty="0"/>
                        <a:t>show ospfv3 interface [</a:t>
                      </a:r>
                      <a:r>
                        <a:rPr lang="en-US" sz="1600" b="0" i="1" dirty="0"/>
                        <a:t>interface-id</a:t>
                      </a:r>
                      <a:r>
                        <a:rPr lang="en-US" sz="1600" b="1" dirty="0"/>
                        <a:t>]</a:t>
                      </a:r>
                    </a:p>
                  </a:txBody>
                  <a:tcPr/>
                </a:tc>
                <a:extLst>
                  <a:ext uri="{0D108BD9-81ED-4DB2-BD59-A6C34878D82A}">
                    <a16:rowId xmlns:a16="http://schemas.microsoft.com/office/drawing/2014/main" val="1738543835"/>
                  </a:ext>
                </a:extLst>
              </a:tr>
              <a:tr h="370840">
                <a:tc>
                  <a:txBody>
                    <a:bodyPr/>
                    <a:lstStyle/>
                    <a:p>
                      <a:r>
                        <a:rPr lang="en-US" sz="1600" dirty="0"/>
                        <a:t>Display OSPFv3 IPv6 neighbors</a:t>
                      </a:r>
                    </a:p>
                  </a:txBody>
                  <a:tcPr/>
                </a:tc>
                <a:tc>
                  <a:txBody>
                    <a:bodyPr/>
                    <a:lstStyle/>
                    <a:p>
                      <a:r>
                        <a:rPr lang="en-US" sz="1600" b="1" i="0" u="none" strike="noStrike" kern="1200" baseline="0" dirty="0">
                          <a:solidFill>
                            <a:schemeClr val="dk1"/>
                          </a:solidFill>
                          <a:latin typeface="+mn-lt"/>
                          <a:ea typeface="+mn-ea"/>
                          <a:cs typeface="+mn-cs"/>
                        </a:rPr>
                        <a:t>show ospfv3 ipv6 neighbor</a:t>
                      </a:r>
                      <a:endParaRPr lang="en-US" sz="1600" b="0" i="1" dirty="0"/>
                    </a:p>
                  </a:txBody>
                  <a:tcPr/>
                </a:tc>
                <a:extLst>
                  <a:ext uri="{0D108BD9-81ED-4DB2-BD59-A6C34878D82A}">
                    <a16:rowId xmlns:a16="http://schemas.microsoft.com/office/drawing/2014/main" val="3700197108"/>
                  </a:ext>
                </a:extLst>
              </a:tr>
              <a:tr h="370840">
                <a:tc>
                  <a:txBody>
                    <a:bodyPr/>
                    <a:lstStyle/>
                    <a:p>
                      <a:r>
                        <a:rPr lang="en-US" sz="1600" dirty="0"/>
                        <a:t>Display OSPFv3 router LSAs</a:t>
                      </a:r>
                    </a:p>
                  </a:txBody>
                  <a:tcPr/>
                </a:tc>
                <a:tc>
                  <a:txBody>
                    <a:bodyPr/>
                    <a:lstStyle/>
                    <a:p>
                      <a:r>
                        <a:rPr lang="en-US" sz="1600" b="1" i="0" u="none" strike="noStrike" kern="1200" baseline="0" dirty="0">
                          <a:solidFill>
                            <a:schemeClr val="dk1"/>
                          </a:solidFill>
                          <a:latin typeface="+mn-lt"/>
                          <a:ea typeface="+mn-ea"/>
                          <a:cs typeface="+mn-cs"/>
                        </a:rPr>
                        <a:t>show ospfv3 database router</a:t>
                      </a:r>
                      <a:endParaRPr lang="en-US" sz="1600" b="0" i="1" dirty="0"/>
                    </a:p>
                  </a:txBody>
                  <a:tcPr/>
                </a:tc>
                <a:extLst>
                  <a:ext uri="{0D108BD9-81ED-4DB2-BD59-A6C34878D82A}">
                    <a16:rowId xmlns:a16="http://schemas.microsoft.com/office/drawing/2014/main" val="39194219"/>
                  </a:ext>
                </a:extLst>
              </a:tr>
              <a:tr h="370840">
                <a:tc>
                  <a:txBody>
                    <a:bodyPr/>
                    <a:lstStyle/>
                    <a:p>
                      <a:r>
                        <a:rPr lang="en-US" sz="1600" b="0" i="0" u="none" strike="noStrike" kern="1200" baseline="0" dirty="0">
                          <a:solidFill>
                            <a:schemeClr val="dk1"/>
                          </a:solidFill>
                          <a:latin typeface="+mn-lt"/>
                          <a:ea typeface="+mn-ea"/>
                          <a:cs typeface="+mn-cs"/>
                        </a:rPr>
                        <a:t>Display OSPFv3 network LSAs</a:t>
                      </a:r>
                      <a:endParaRPr lang="en-US" sz="1600" dirty="0"/>
                    </a:p>
                  </a:txBody>
                  <a:tcPr/>
                </a:tc>
                <a:tc>
                  <a:txBody>
                    <a:bodyPr/>
                    <a:lstStyle/>
                    <a:p>
                      <a:r>
                        <a:rPr lang="en-US" sz="1600" b="1" i="0" u="none" strike="noStrike" kern="1200" baseline="0" dirty="0">
                          <a:solidFill>
                            <a:schemeClr val="dk1"/>
                          </a:solidFill>
                          <a:latin typeface="+mn-lt"/>
                          <a:ea typeface="+mn-ea"/>
                          <a:cs typeface="+mn-cs"/>
                        </a:rPr>
                        <a:t>show ospfv3 database network</a:t>
                      </a:r>
                      <a:endParaRPr lang="en-US" sz="1600" dirty="0"/>
                    </a:p>
                  </a:txBody>
                  <a:tcPr/>
                </a:tc>
                <a:extLst>
                  <a:ext uri="{0D108BD9-81ED-4DB2-BD59-A6C34878D82A}">
                    <a16:rowId xmlns:a16="http://schemas.microsoft.com/office/drawing/2014/main" val="328649326"/>
                  </a:ext>
                </a:extLst>
              </a:tr>
              <a:tr h="370840">
                <a:tc>
                  <a:txBody>
                    <a:bodyPr/>
                    <a:lstStyle/>
                    <a:p>
                      <a:r>
                        <a:rPr lang="en-US" sz="1600" b="0" i="0" u="none" strike="noStrike" kern="1200" baseline="0" dirty="0">
                          <a:solidFill>
                            <a:schemeClr val="dk1"/>
                          </a:solidFill>
                          <a:latin typeface="+mn-lt"/>
                          <a:ea typeface="+mn-ea"/>
                          <a:cs typeface="+mn-cs"/>
                        </a:rPr>
                        <a:t>Display OSPFv3 link LSAs</a:t>
                      </a:r>
                      <a:endParaRPr lang="en-US" sz="1600" dirty="0"/>
                    </a:p>
                  </a:txBody>
                  <a:tcPr/>
                </a:tc>
                <a:tc>
                  <a:txBody>
                    <a:bodyPr/>
                    <a:lstStyle/>
                    <a:p>
                      <a:r>
                        <a:rPr lang="en-US" sz="1600" b="1" i="0" u="none" strike="noStrike" kern="1200" baseline="0" dirty="0">
                          <a:solidFill>
                            <a:schemeClr val="dk1"/>
                          </a:solidFill>
                          <a:latin typeface="+mn-lt"/>
                          <a:ea typeface="+mn-ea"/>
                          <a:cs typeface="+mn-cs"/>
                        </a:rPr>
                        <a:t>show ospfv3 database link</a:t>
                      </a:r>
                    </a:p>
                  </a:txBody>
                  <a:tcPr/>
                </a:tc>
                <a:extLst>
                  <a:ext uri="{0D108BD9-81ED-4DB2-BD59-A6C34878D82A}">
                    <a16:rowId xmlns:a16="http://schemas.microsoft.com/office/drawing/2014/main" val="1201251293"/>
                  </a:ext>
                </a:extLst>
              </a:tr>
            </a:tbl>
          </a:graphicData>
        </a:graphic>
      </p:graphicFrame>
    </p:spTree>
    <p:extLst>
      <p:ext uri="{BB962C8B-B14F-4D97-AF65-F5344CB8AC3E}">
        <p14:creationId xmlns:p14="http://schemas.microsoft.com/office/powerpoint/2010/main" val="39253101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FB89FE0-AFBF-4F30-AE65-3B18BCBE3A9A}"/>
              </a:ext>
            </a:extLst>
          </p:cNvPr>
          <p:cNvSpPr>
            <a:spLocks noGrp="1"/>
          </p:cNvSpPr>
          <p:nvPr>
            <p:ph type="ctrTitle"/>
          </p:nvPr>
        </p:nvSpPr>
        <p:spPr>
          <a:xfrm>
            <a:off x="347845" y="238125"/>
            <a:ext cx="7598042" cy="882016"/>
          </a:xfrm>
        </p:spPr>
        <p:txBody>
          <a:bodyPr/>
          <a:lstStyle/>
          <a:p>
            <a:r>
              <a:rPr lang="en-US" sz="4800" dirty="0">
                <a:solidFill>
                  <a:schemeClr val="accent5">
                    <a:lumMod val="40000"/>
                    <a:lumOff val="60000"/>
                  </a:schemeClr>
                </a:solidFill>
              </a:rPr>
              <a:t>OSPFv3 Fundamentals</a:t>
            </a:r>
            <a:endParaRPr lang="en-US" dirty="0"/>
          </a:p>
        </p:txBody>
      </p:sp>
      <p:sp>
        <p:nvSpPr>
          <p:cNvPr id="4" name="TextBox 3">
            <a:extLst>
              <a:ext uri="{FF2B5EF4-FFF2-40B4-BE49-F238E27FC236}">
                <a16:creationId xmlns:a16="http://schemas.microsoft.com/office/drawing/2014/main" id="{E2BFA70F-DC0C-41D5-868E-C8FBC661D58F}"/>
              </a:ext>
            </a:extLst>
          </p:cNvPr>
          <p:cNvSpPr txBox="1"/>
          <p:nvPr/>
        </p:nvSpPr>
        <p:spPr>
          <a:xfrm>
            <a:off x="347845" y="1350645"/>
            <a:ext cx="8277832" cy="2800767"/>
          </a:xfrm>
          <a:prstGeom prst="rect">
            <a:avLst/>
          </a:prstGeom>
          <a:noFill/>
        </p:spPr>
        <p:txBody>
          <a:bodyPr wrap="square" rtlCol="0">
            <a:spAutoFit/>
          </a:bodyPr>
          <a:lstStyle/>
          <a:p>
            <a:pPr marL="285750" indent="-285750">
              <a:buFont typeface="Arial" panose="020B0604020202020204" pitchFamily="34" charset="0"/>
              <a:buChar char="•"/>
            </a:pPr>
            <a:r>
              <a:rPr lang="en-US" dirty="0">
                <a:solidFill>
                  <a:schemeClr val="accent5">
                    <a:lumMod val="40000"/>
                    <a:lumOff val="60000"/>
                  </a:schemeClr>
                </a:solidFill>
              </a:rPr>
              <a:t>OSPFv3 supports IPv4 and IPv6 address families.</a:t>
            </a:r>
          </a:p>
          <a:p>
            <a:pPr marL="285750" indent="-285750">
              <a:buFont typeface="Arial" panose="020B0604020202020204" pitchFamily="34" charset="0"/>
              <a:buChar char="•"/>
            </a:pPr>
            <a:r>
              <a:rPr lang="en-US" dirty="0">
                <a:solidFill>
                  <a:schemeClr val="accent5">
                    <a:lumMod val="40000"/>
                    <a:lumOff val="60000"/>
                  </a:schemeClr>
                </a:solidFill>
              </a:rPr>
              <a:t>New LSA types have been created to carry IPv6 prefixes. </a:t>
            </a:r>
          </a:p>
          <a:p>
            <a:pPr marL="285750" indent="-285750">
              <a:buFont typeface="Arial" panose="020B0604020202020204" pitchFamily="34" charset="0"/>
              <a:buChar char="•"/>
            </a:pPr>
            <a:r>
              <a:rPr lang="en-US" dirty="0">
                <a:solidFill>
                  <a:schemeClr val="accent5">
                    <a:lumMod val="40000"/>
                    <a:lumOff val="60000"/>
                  </a:schemeClr>
                </a:solidFill>
              </a:rPr>
              <a:t>The IP prefix information is carried as LSA payload information, making the protocol essentially address family independent.</a:t>
            </a:r>
          </a:p>
          <a:p>
            <a:pPr marL="285750" indent="-285750">
              <a:buFont typeface="Arial" panose="020B0604020202020204" pitchFamily="34" charset="0"/>
              <a:buChar char="•"/>
            </a:pPr>
            <a:r>
              <a:rPr lang="en-US" dirty="0">
                <a:solidFill>
                  <a:schemeClr val="accent5">
                    <a:lumMod val="40000"/>
                    <a:lumOff val="60000"/>
                  </a:schemeClr>
                </a:solidFill>
              </a:rPr>
              <a:t>Includes a new link-state type field that is used to determine the flooding scope of LSA, as well as the handling of unknown LSA types.</a:t>
            </a:r>
          </a:p>
          <a:p>
            <a:pPr marL="285750" indent="-285750">
              <a:buFont typeface="Arial" panose="020B0604020202020204" pitchFamily="34" charset="0"/>
              <a:buChar char="•"/>
            </a:pPr>
            <a:r>
              <a:rPr lang="en-US" dirty="0">
                <a:solidFill>
                  <a:schemeClr val="accent5">
                    <a:lumMod val="40000"/>
                    <a:lumOff val="60000"/>
                  </a:schemeClr>
                </a:solidFill>
              </a:rPr>
              <a:t>OSPFv3 runs directly over IPv6, and the number of fields in the packet header has been reduced.</a:t>
            </a:r>
            <a:endParaRPr lang="en-US" sz="1600" dirty="0">
              <a:solidFill>
                <a:schemeClr val="accent5">
                  <a:lumMod val="40000"/>
                  <a:lumOff val="60000"/>
                </a:schemeClr>
              </a:solidFill>
            </a:endParaRPr>
          </a:p>
          <a:p>
            <a:endParaRPr lang="en-US" sz="1600" dirty="0">
              <a:solidFill>
                <a:schemeClr val="accent5">
                  <a:lumMod val="40000"/>
                  <a:lumOff val="60000"/>
                </a:schemeClr>
              </a:solidFill>
            </a:endParaRPr>
          </a:p>
          <a:p>
            <a:endParaRPr lang="en-US" sz="1600" dirty="0">
              <a:solidFill>
                <a:schemeClr val="accent5">
                  <a:lumMod val="40000"/>
                  <a:lumOff val="60000"/>
                </a:schemeClr>
              </a:solidFill>
            </a:endParaRPr>
          </a:p>
        </p:txBody>
      </p:sp>
    </p:spTree>
    <p:custDataLst>
      <p:tags r:id="rId1"/>
    </p:custDataLst>
    <p:extLst>
      <p:ext uri="{BB962C8B-B14F-4D97-AF65-F5344CB8AC3E}">
        <p14:creationId xmlns:p14="http://schemas.microsoft.com/office/powerpoint/2010/main" val="727403309"/>
      </p:ext>
    </p:extLst>
  </p:cSld>
  <p:clrMapOvr>
    <a:masterClrMapping/>
  </p:clrMapOvr>
  <p:transition spd="slow">
    <p:wip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4190828277"/>
      </p:ext>
    </p:extLst>
  </p:cSld>
  <p:clrMapOvr>
    <a:masterClrMapping/>
  </p:clrMapOvr>
  <p:transition spd="slow">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1"/>
            <a:ext cx="8345488" cy="537882"/>
          </a:xfrm>
        </p:spPr>
        <p:txBody>
          <a:bodyPr/>
          <a:lstStyle/>
          <a:p>
            <a:r>
              <a:rPr lang="en-US" sz="1600" dirty="0"/>
              <a:t>OSPFv3 Fundamentals</a:t>
            </a:r>
            <a:br>
              <a:rPr lang="en-US" sz="1600" dirty="0"/>
            </a:br>
            <a:r>
              <a:rPr lang="en-US" sz="2400" dirty="0"/>
              <a:t>Features</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401438" y="676125"/>
            <a:ext cx="8118458" cy="3949663"/>
          </a:xfrm>
        </p:spPr>
        <p:txBody>
          <a:bodyPr/>
          <a:lstStyle/>
          <a:p>
            <a:pPr marL="285750" indent="-285750" algn="l">
              <a:buFont typeface="Arial" panose="020B0604020202020204" pitchFamily="34" charset="0"/>
              <a:buChar char="•"/>
            </a:pPr>
            <a:r>
              <a:rPr lang="en-US" sz="1800" b="1" dirty="0">
                <a:solidFill>
                  <a:schemeClr val="tx1"/>
                </a:solidFill>
              </a:rPr>
              <a:t>Router ID -</a:t>
            </a:r>
            <a:r>
              <a:rPr lang="en-US" sz="1800" dirty="0">
                <a:solidFill>
                  <a:schemeClr val="tx1"/>
                </a:solidFill>
              </a:rPr>
              <a:t> The router ID is used to identify neighbors, regardless of the network type in OSPFv3. The router ID must always be manually assigned in the routing process.</a:t>
            </a:r>
          </a:p>
          <a:p>
            <a:pPr marL="285750" indent="-285750" algn="l">
              <a:buFont typeface="Arial" panose="020B0604020202020204" pitchFamily="34" charset="0"/>
              <a:buChar char="•"/>
            </a:pPr>
            <a:r>
              <a:rPr lang="en-US" sz="1800" b="1" dirty="0">
                <a:solidFill>
                  <a:schemeClr val="tx1"/>
                </a:solidFill>
              </a:rPr>
              <a:t>Authentication - </a:t>
            </a:r>
            <a:r>
              <a:rPr lang="en-US" sz="1800" dirty="0">
                <a:solidFill>
                  <a:schemeClr val="tx1"/>
                </a:solidFill>
              </a:rPr>
              <a:t>Neighbor authentication has been removed from the OSPF protocol and is now performed through IPsec extension headers in the IPv6 packet.</a:t>
            </a:r>
          </a:p>
          <a:p>
            <a:pPr marL="285750" indent="-285750" algn="l">
              <a:buFont typeface="Arial" panose="020B0604020202020204" pitchFamily="34" charset="0"/>
              <a:buChar char="•"/>
            </a:pPr>
            <a:r>
              <a:rPr lang="en-US" sz="1800" b="1" dirty="0">
                <a:solidFill>
                  <a:schemeClr val="tx1"/>
                </a:solidFill>
              </a:rPr>
              <a:t>Neighbor adjacencies -</a:t>
            </a:r>
            <a:r>
              <a:rPr lang="en-US" sz="1800" dirty="0">
                <a:solidFill>
                  <a:schemeClr val="tx1"/>
                </a:solidFill>
              </a:rPr>
              <a:t> OSPFv3 inter-router communication is handled by IPv6 link-local addressing. </a:t>
            </a:r>
          </a:p>
          <a:p>
            <a:pPr marL="285750" indent="-285750" algn="l">
              <a:buFont typeface="Arial" panose="020B0604020202020204" pitchFamily="34" charset="0"/>
              <a:buChar char="•"/>
            </a:pPr>
            <a:r>
              <a:rPr lang="en-US" sz="1800" b="1" dirty="0">
                <a:solidFill>
                  <a:schemeClr val="tx1"/>
                </a:solidFill>
              </a:rPr>
              <a:t>Multiple subnets on an interface - </a:t>
            </a:r>
            <a:r>
              <a:rPr lang="en-US" sz="1800" dirty="0">
                <a:solidFill>
                  <a:schemeClr val="tx1"/>
                </a:solidFill>
              </a:rPr>
              <a:t>Allows for neighbor adjacency to form even if the two routers do not share a common subnet.</a:t>
            </a:r>
          </a:p>
          <a:p>
            <a:pPr marL="285750" indent="-285750" algn="l">
              <a:buFont typeface="Arial" panose="020B0604020202020204" pitchFamily="34" charset="0"/>
              <a:buChar char="•"/>
            </a:pPr>
            <a:r>
              <a:rPr lang="en-US" sz="1800" b="1" dirty="0">
                <a:solidFill>
                  <a:schemeClr val="tx1"/>
                </a:solidFill>
              </a:rPr>
              <a:t>Multiple instances - </a:t>
            </a:r>
            <a:r>
              <a:rPr lang="en-US" sz="1800" dirty="0">
                <a:solidFill>
                  <a:schemeClr val="tx1"/>
                </a:solidFill>
              </a:rPr>
              <a:t>OSPFv3 packets include an instance ID field that may be used to manipulate which routers on a network segment are allowed to form adjacencies.</a:t>
            </a:r>
          </a:p>
          <a:p>
            <a:pPr marL="0" indent="0" algn="l" defTabSz="684213" fontAlgn="base">
              <a:spcBef>
                <a:spcPts val="600"/>
              </a:spcBef>
              <a:spcAft>
                <a:spcPts val="600"/>
              </a:spcAft>
              <a:buClr>
                <a:schemeClr val="tx2"/>
              </a:buClr>
              <a:buSzPct val="90000"/>
            </a:pPr>
            <a:endParaRPr lang="en-US" sz="1600" dirty="0">
              <a:solidFill>
                <a:srgbClr val="000000"/>
              </a:solidFill>
            </a:endParaRPr>
          </a:p>
        </p:txBody>
      </p:sp>
    </p:spTree>
    <p:extLst>
      <p:ext uri="{BB962C8B-B14F-4D97-AF65-F5344CB8AC3E}">
        <p14:creationId xmlns:p14="http://schemas.microsoft.com/office/powerpoint/2010/main" val="1671064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1"/>
            <a:ext cx="8345488" cy="537882"/>
          </a:xfrm>
        </p:spPr>
        <p:txBody>
          <a:bodyPr/>
          <a:lstStyle/>
          <a:p>
            <a:r>
              <a:rPr lang="en-US" sz="1600" dirty="0"/>
              <a:t>OSPFv3 Fundamentals</a:t>
            </a:r>
            <a:br>
              <a:rPr lang="en-US" sz="1600" dirty="0"/>
            </a:br>
            <a:r>
              <a:rPr lang="en-US" sz="2400" dirty="0"/>
              <a:t>OSPFv3 Link-State Advertisement</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401438" y="676125"/>
            <a:ext cx="8118458" cy="3949663"/>
          </a:xfrm>
        </p:spPr>
        <p:txBody>
          <a:bodyPr/>
          <a:lstStyle/>
          <a:p>
            <a:pPr marL="285750" indent="-285750" algn="l">
              <a:buFont typeface="Arial" panose="020B0604020202020204" pitchFamily="34" charset="0"/>
              <a:buChar char="•"/>
            </a:pPr>
            <a:r>
              <a:rPr lang="en-US" sz="1600" dirty="0">
                <a:solidFill>
                  <a:schemeClr val="tx1"/>
                </a:solidFill>
              </a:rPr>
              <a:t>OSPFv3 packets use protocol ID 89.</a:t>
            </a:r>
          </a:p>
          <a:p>
            <a:pPr marL="285750" indent="-285750" algn="l">
              <a:buFont typeface="Arial" panose="020B0604020202020204" pitchFamily="34" charset="0"/>
              <a:buChar char="•"/>
            </a:pPr>
            <a:r>
              <a:rPr lang="en-US" sz="1600" dirty="0">
                <a:solidFill>
                  <a:schemeClr val="tx1"/>
                </a:solidFill>
              </a:rPr>
              <a:t>Routers communicate with each other using the link-local address. </a:t>
            </a:r>
          </a:p>
          <a:p>
            <a:pPr marL="285750" indent="-285750" algn="l">
              <a:buFont typeface="Arial" panose="020B0604020202020204" pitchFamily="34" charset="0"/>
              <a:buChar char="•"/>
            </a:pPr>
            <a:r>
              <a:rPr lang="en-US" sz="1600" dirty="0">
                <a:solidFill>
                  <a:schemeClr val="tx1"/>
                </a:solidFill>
              </a:rPr>
              <a:t>OSPFv3 modifies the structure of the router LSA (type 1).</a:t>
            </a:r>
          </a:p>
          <a:p>
            <a:pPr marL="285750" indent="-285750" algn="l">
              <a:buFont typeface="Arial" panose="020B0604020202020204" pitchFamily="34" charset="0"/>
              <a:buChar char="•"/>
            </a:pPr>
            <a:r>
              <a:rPr lang="en-US" sz="1600" dirty="0">
                <a:solidFill>
                  <a:schemeClr val="tx1"/>
                </a:solidFill>
              </a:rPr>
              <a:t>It renames the network summary LSA to the interarea prefix LSA.</a:t>
            </a:r>
          </a:p>
          <a:p>
            <a:pPr marL="285750" indent="-285750" algn="l">
              <a:buFont typeface="Arial" panose="020B0604020202020204" pitchFamily="34" charset="0"/>
              <a:buChar char="•"/>
            </a:pPr>
            <a:r>
              <a:rPr lang="en-US" sz="1600" dirty="0">
                <a:solidFill>
                  <a:schemeClr val="tx1"/>
                </a:solidFill>
              </a:rPr>
              <a:t>It renames the ASBR summary LSA to the interarea router LSA. </a:t>
            </a:r>
          </a:p>
          <a:p>
            <a:pPr marL="285750" indent="-285750" algn="l">
              <a:buFont typeface="Arial" panose="020B0604020202020204" pitchFamily="34" charset="0"/>
              <a:buChar char="•"/>
            </a:pPr>
            <a:r>
              <a:rPr lang="en-US" sz="1600" dirty="0">
                <a:solidFill>
                  <a:schemeClr val="tx1"/>
                </a:solidFill>
              </a:rPr>
              <a:t>Router LSA is responsible for announcing interface parameters such as the interface type and metric.</a:t>
            </a:r>
          </a:p>
          <a:p>
            <a:pPr marL="285750" indent="-285750" algn="l">
              <a:buFont typeface="Arial" panose="020B0604020202020204" pitchFamily="34" charset="0"/>
              <a:buChar char="•"/>
            </a:pPr>
            <a:r>
              <a:rPr lang="en-US" sz="1600" dirty="0">
                <a:solidFill>
                  <a:schemeClr val="tx1"/>
                </a:solidFill>
              </a:rPr>
              <a:t>IP address information is advertised independently by two new LSA types:</a:t>
            </a:r>
          </a:p>
          <a:p>
            <a:pPr marL="358835" lvl="1" indent="-285750">
              <a:buFont typeface="Arial" panose="020B0604020202020204" pitchFamily="34" charset="0"/>
              <a:buChar char="•"/>
            </a:pPr>
            <a:r>
              <a:rPr lang="pt-BR" dirty="0"/>
              <a:t>Intra-area prefix LSA</a:t>
            </a:r>
          </a:p>
          <a:p>
            <a:pPr marL="358835" lvl="1" indent="-285750">
              <a:buFont typeface="Arial" panose="020B0604020202020204" pitchFamily="34" charset="0"/>
              <a:buChar char="•"/>
            </a:pPr>
            <a:r>
              <a:rPr lang="pt-BR" dirty="0"/>
              <a:t>Link-local LSA</a:t>
            </a:r>
            <a:endParaRPr lang="en-US" sz="1000" dirty="0">
              <a:solidFill>
                <a:schemeClr val="tx1"/>
              </a:solidFill>
            </a:endParaRPr>
          </a:p>
          <a:p>
            <a:pPr marL="285750" indent="-285750" algn="l">
              <a:buFont typeface="Arial" panose="020B0604020202020204" pitchFamily="34" charset="0"/>
              <a:buChar char="•"/>
            </a:pPr>
            <a:r>
              <a:rPr lang="en-US" sz="1600" dirty="0">
                <a:solidFill>
                  <a:schemeClr val="tx1"/>
                </a:solidFill>
              </a:rPr>
              <a:t>Link-state database(LSDB) creates a shortest path topology tree based on links instead of networks. Since IP address information is advertised using new LSA types there is no longer a need to run SPF calculations every time a new address prefix is added or changed on an interface.</a:t>
            </a:r>
          </a:p>
          <a:p>
            <a:pPr marL="0" indent="0" algn="l" defTabSz="684213" fontAlgn="base">
              <a:spcBef>
                <a:spcPts val="600"/>
              </a:spcBef>
              <a:spcAft>
                <a:spcPts val="600"/>
              </a:spcAft>
              <a:buClr>
                <a:schemeClr val="tx2"/>
              </a:buClr>
              <a:buSzPct val="90000"/>
            </a:pPr>
            <a:endParaRPr lang="en-US" sz="1600" dirty="0">
              <a:solidFill>
                <a:srgbClr val="000000"/>
              </a:solidFill>
            </a:endParaRPr>
          </a:p>
        </p:txBody>
      </p:sp>
    </p:spTree>
    <p:extLst>
      <p:ext uri="{BB962C8B-B14F-4D97-AF65-F5344CB8AC3E}">
        <p14:creationId xmlns:p14="http://schemas.microsoft.com/office/powerpoint/2010/main" val="16099422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1"/>
            <a:ext cx="8345488" cy="731836"/>
          </a:xfrm>
        </p:spPr>
        <p:txBody>
          <a:bodyPr/>
          <a:lstStyle/>
          <a:p>
            <a:r>
              <a:rPr lang="en-US" sz="1600" dirty="0"/>
              <a:t>OSPFv3 Fundamentals</a:t>
            </a:r>
            <a:br>
              <a:rPr lang="en-US" sz="2400" dirty="0"/>
            </a:br>
            <a:r>
              <a:rPr lang="en-US" sz="2400" dirty="0"/>
              <a:t>OSPFv3 Link-State Advertisement</a:t>
            </a:r>
          </a:p>
        </p:txBody>
      </p:sp>
      <p:graphicFrame>
        <p:nvGraphicFramePr>
          <p:cNvPr id="4" name="Table 4">
            <a:extLst>
              <a:ext uri="{FF2B5EF4-FFF2-40B4-BE49-F238E27FC236}">
                <a16:creationId xmlns:a16="http://schemas.microsoft.com/office/drawing/2014/main" id="{FD3D1DD6-E74C-40E8-8F27-2646CAED67C9}"/>
              </a:ext>
            </a:extLst>
          </p:cNvPr>
          <p:cNvGraphicFramePr>
            <a:graphicFrameLocks noGrp="1"/>
          </p:cNvGraphicFramePr>
          <p:nvPr>
            <p:extLst>
              <p:ext uri="{D42A27DB-BD31-4B8C-83A1-F6EECF244321}">
                <p14:modId xmlns:p14="http://schemas.microsoft.com/office/powerpoint/2010/main" val="1615239931"/>
              </p:ext>
            </p:extLst>
          </p:nvPr>
        </p:nvGraphicFramePr>
        <p:xfrm>
          <a:off x="145657" y="686839"/>
          <a:ext cx="8852686" cy="3952240"/>
        </p:xfrm>
        <a:graphic>
          <a:graphicData uri="http://schemas.openxmlformats.org/drawingml/2006/table">
            <a:tbl>
              <a:tblPr firstRow="1" bandRow="1">
                <a:tableStyleId>{5C22544A-7EE6-4342-B048-85BDC9FD1C3A}</a:tableStyleId>
              </a:tblPr>
              <a:tblGrid>
                <a:gridCol w="965466">
                  <a:extLst>
                    <a:ext uri="{9D8B030D-6E8A-4147-A177-3AD203B41FA5}">
                      <a16:colId xmlns:a16="http://schemas.microsoft.com/office/drawing/2014/main" val="1379352103"/>
                    </a:ext>
                  </a:extLst>
                </a:gridCol>
                <a:gridCol w="1410308">
                  <a:extLst>
                    <a:ext uri="{9D8B030D-6E8A-4147-A177-3AD203B41FA5}">
                      <a16:colId xmlns:a16="http://schemas.microsoft.com/office/drawing/2014/main" val="312260058"/>
                    </a:ext>
                  </a:extLst>
                </a:gridCol>
                <a:gridCol w="6476912">
                  <a:extLst>
                    <a:ext uri="{9D8B030D-6E8A-4147-A177-3AD203B41FA5}">
                      <a16:colId xmlns:a16="http://schemas.microsoft.com/office/drawing/2014/main" val="3185152242"/>
                    </a:ext>
                  </a:extLst>
                </a:gridCol>
              </a:tblGrid>
              <a:tr h="370840">
                <a:tc>
                  <a:txBody>
                    <a:bodyPr/>
                    <a:lstStyle/>
                    <a:p>
                      <a:r>
                        <a:rPr lang="en-US" dirty="0"/>
                        <a:t>LS Type</a:t>
                      </a:r>
                    </a:p>
                  </a:txBody>
                  <a:tcPr/>
                </a:tc>
                <a:tc>
                  <a:txBody>
                    <a:bodyPr/>
                    <a:lstStyle/>
                    <a:p>
                      <a:r>
                        <a:rPr lang="en-US" dirty="0"/>
                        <a:t>Name</a:t>
                      </a:r>
                    </a:p>
                  </a:txBody>
                  <a:tcPr/>
                </a:tc>
                <a:tc>
                  <a:txBody>
                    <a:bodyPr/>
                    <a:lstStyle/>
                    <a:p>
                      <a:r>
                        <a:rPr lang="en-US" dirty="0"/>
                        <a:t>Description</a:t>
                      </a:r>
                    </a:p>
                  </a:txBody>
                  <a:tcPr/>
                </a:tc>
                <a:extLst>
                  <a:ext uri="{0D108BD9-81ED-4DB2-BD59-A6C34878D82A}">
                    <a16:rowId xmlns:a16="http://schemas.microsoft.com/office/drawing/2014/main" val="4103364212"/>
                  </a:ext>
                </a:extLst>
              </a:tr>
              <a:tr h="370840">
                <a:tc>
                  <a:txBody>
                    <a:bodyPr/>
                    <a:lstStyle/>
                    <a:p>
                      <a:r>
                        <a:rPr lang="en-US" sz="1100" dirty="0"/>
                        <a:t>0x2001</a:t>
                      </a:r>
                    </a:p>
                  </a:txBody>
                  <a:tcPr/>
                </a:tc>
                <a:tc>
                  <a:txBody>
                    <a:bodyPr/>
                    <a:lstStyle/>
                    <a:p>
                      <a:r>
                        <a:rPr lang="en-US" sz="1100" dirty="0"/>
                        <a:t>Router</a:t>
                      </a:r>
                    </a:p>
                  </a:txBody>
                  <a:tcPr/>
                </a:tc>
                <a:tc>
                  <a:txBody>
                    <a:bodyPr/>
                    <a:lstStyle/>
                    <a:p>
                      <a:r>
                        <a:rPr lang="en-US" sz="1100" dirty="0"/>
                        <a:t>Every router generates router LSAs that describe the state and cost of the router’s interfaces to the area.</a:t>
                      </a:r>
                    </a:p>
                  </a:txBody>
                  <a:tcPr/>
                </a:tc>
                <a:extLst>
                  <a:ext uri="{0D108BD9-81ED-4DB2-BD59-A6C34878D82A}">
                    <a16:rowId xmlns:a16="http://schemas.microsoft.com/office/drawing/2014/main" val="2046143928"/>
                  </a:ext>
                </a:extLst>
              </a:tr>
              <a:tr h="370840">
                <a:tc>
                  <a:txBody>
                    <a:bodyPr/>
                    <a:lstStyle/>
                    <a:p>
                      <a:r>
                        <a:rPr lang="en-US" sz="1100" dirty="0"/>
                        <a:t>0x2002</a:t>
                      </a:r>
                    </a:p>
                  </a:txBody>
                  <a:tcPr/>
                </a:tc>
                <a:tc>
                  <a:txBody>
                    <a:bodyPr/>
                    <a:lstStyle/>
                    <a:p>
                      <a:r>
                        <a:rPr lang="en-US" sz="1100" dirty="0"/>
                        <a:t>Network</a:t>
                      </a:r>
                    </a:p>
                  </a:txBody>
                  <a:tcPr/>
                </a:tc>
                <a:tc>
                  <a:txBody>
                    <a:bodyPr/>
                    <a:lstStyle/>
                    <a:p>
                      <a:r>
                        <a:rPr lang="en-US" sz="1100" dirty="0"/>
                        <a:t>A designated router generates network LSAs to announce all of the routers attached to the link, including itself.</a:t>
                      </a:r>
                    </a:p>
                  </a:txBody>
                  <a:tcPr/>
                </a:tc>
                <a:extLst>
                  <a:ext uri="{0D108BD9-81ED-4DB2-BD59-A6C34878D82A}">
                    <a16:rowId xmlns:a16="http://schemas.microsoft.com/office/drawing/2014/main" val="2438579366"/>
                  </a:ext>
                </a:extLst>
              </a:tr>
              <a:tr h="370840">
                <a:tc>
                  <a:txBody>
                    <a:bodyPr/>
                    <a:lstStyle/>
                    <a:p>
                      <a:r>
                        <a:rPr lang="en-US" sz="1100" dirty="0"/>
                        <a:t>0x2003</a:t>
                      </a:r>
                    </a:p>
                  </a:txBody>
                  <a:tcPr/>
                </a:tc>
                <a:tc>
                  <a:txBody>
                    <a:bodyPr/>
                    <a:lstStyle/>
                    <a:p>
                      <a:r>
                        <a:rPr lang="en-US" sz="1100" dirty="0"/>
                        <a:t>Interarea Prefix</a:t>
                      </a:r>
                    </a:p>
                  </a:txBody>
                  <a:tcPr/>
                </a:tc>
                <a:tc>
                  <a:txBody>
                    <a:bodyPr/>
                    <a:lstStyle/>
                    <a:p>
                      <a:r>
                        <a:rPr lang="en-US" sz="1100" dirty="0"/>
                        <a:t>Area border routers generate interarea prefix LSAs to describe routes to IPv6 address prefixes that belong to other areas.</a:t>
                      </a:r>
                    </a:p>
                  </a:txBody>
                  <a:tcPr/>
                </a:tc>
                <a:extLst>
                  <a:ext uri="{0D108BD9-81ED-4DB2-BD59-A6C34878D82A}">
                    <a16:rowId xmlns:a16="http://schemas.microsoft.com/office/drawing/2014/main" val="2590788669"/>
                  </a:ext>
                </a:extLst>
              </a:tr>
              <a:tr h="370840">
                <a:tc>
                  <a:txBody>
                    <a:bodyPr/>
                    <a:lstStyle/>
                    <a:p>
                      <a:r>
                        <a:rPr lang="en-US" sz="1100" dirty="0"/>
                        <a:t>0x2004</a:t>
                      </a:r>
                    </a:p>
                  </a:txBody>
                  <a:tcPr/>
                </a:tc>
                <a:tc>
                  <a:txBody>
                    <a:bodyPr/>
                    <a:lstStyle/>
                    <a:p>
                      <a:r>
                        <a:rPr lang="en-US" sz="1100" dirty="0"/>
                        <a:t>Interarea router</a:t>
                      </a:r>
                    </a:p>
                  </a:txBody>
                  <a:tcPr/>
                </a:tc>
                <a:tc>
                  <a:txBody>
                    <a:bodyPr/>
                    <a:lstStyle/>
                    <a:p>
                      <a:r>
                        <a:rPr lang="en-US" sz="1100" dirty="0"/>
                        <a:t>Area border routers generate interarea router LSAs to announce the addresses of autonomous system boundary routers in other areas.</a:t>
                      </a:r>
                    </a:p>
                  </a:txBody>
                  <a:tcPr/>
                </a:tc>
                <a:extLst>
                  <a:ext uri="{0D108BD9-81ED-4DB2-BD59-A6C34878D82A}">
                    <a16:rowId xmlns:a16="http://schemas.microsoft.com/office/drawing/2014/main" val="2915787295"/>
                  </a:ext>
                </a:extLst>
              </a:tr>
              <a:tr h="370840">
                <a:tc>
                  <a:txBody>
                    <a:bodyPr/>
                    <a:lstStyle/>
                    <a:p>
                      <a:r>
                        <a:rPr lang="en-US" sz="1100" dirty="0"/>
                        <a:t>0x4005</a:t>
                      </a:r>
                    </a:p>
                  </a:txBody>
                  <a:tcPr/>
                </a:tc>
                <a:tc>
                  <a:txBody>
                    <a:bodyPr/>
                    <a:lstStyle/>
                    <a:p>
                      <a:r>
                        <a:rPr lang="en-US" sz="1100" dirty="0"/>
                        <a:t>AS external</a:t>
                      </a:r>
                    </a:p>
                  </a:txBody>
                  <a:tcPr/>
                </a:tc>
                <a:tc>
                  <a:txBody>
                    <a:bodyPr/>
                    <a:lstStyle/>
                    <a:p>
                      <a:r>
                        <a:rPr lang="en-US" sz="1100" dirty="0"/>
                        <a:t>Autonomous system boundary routers advertise AS external LSAs to announce default routes or routes learned through redistribution from other protocols.</a:t>
                      </a:r>
                    </a:p>
                  </a:txBody>
                  <a:tcPr/>
                </a:tc>
                <a:extLst>
                  <a:ext uri="{0D108BD9-81ED-4DB2-BD59-A6C34878D82A}">
                    <a16:rowId xmlns:a16="http://schemas.microsoft.com/office/drawing/2014/main" val="973216235"/>
                  </a:ext>
                </a:extLst>
              </a:tr>
              <a:tr h="370840">
                <a:tc>
                  <a:txBody>
                    <a:bodyPr/>
                    <a:lstStyle/>
                    <a:p>
                      <a:r>
                        <a:rPr lang="en-US" sz="1100" dirty="0"/>
                        <a:t>0x2007</a:t>
                      </a:r>
                    </a:p>
                  </a:txBody>
                  <a:tcPr/>
                </a:tc>
                <a:tc>
                  <a:txBody>
                    <a:bodyPr/>
                    <a:lstStyle/>
                    <a:p>
                      <a:r>
                        <a:rPr lang="en-US" sz="1100" dirty="0"/>
                        <a:t>NSSA</a:t>
                      </a:r>
                    </a:p>
                  </a:txBody>
                  <a:tcPr/>
                </a:tc>
                <a:tc>
                  <a:txBody>
                    <a:bodyPr/>
                    <a:lstStyle/>
                    <a:p>
                      <a:r>
                        <a:rPr lang="en-US" sz="1100" dirty="0"/>
                        <a:t>Autonomous system boundary routers that are located in a not-so-stubby area advertise NSSA LSAs for routes redistributed into the area.</a:t>
                      </a:r>
                    </a:p>
                  </a:txBody>
                  <a:tcPr/>
                </a:tc>
                <a:extLst>
                  <a:ext uri="{0D108BD9-81ED-4DB2-BD59-A6C34878D82A}">
                    <a16:rowId xmlns:a16="http://schemas.microsoft.com/office/drawing/2014/main" val="195308065"/>
                  </a:ext>
                </a:extLst>
              </a:tr>
              <a:tr h="370840">
                <a:tc>
                  <a:txBody>
                    <a:bodyPr/>
                    <a:lstStyle/>
                    <a:p>
                      <a:r>
                        <a:rPr lang="en-US" sz="1100" dirty="0"/>
                        <a:t>0x0008</a:t>
                      </a:r>
                    </a:p>
                  </a:txBody>
                  <a:tcPr/>
                </a:tc>
                <a:tc>
                  <a:txBody>
                    <a:bodyPr/>
                    <a:lstStyle/>
                    <a:p>
                      <a:r>
                        <a:rPr lang="en-US" sz="1100" dirty="0"/>
                        <a:t>Link</a:t>
                      </a:r>
                    </a:p>
                  </a:txBody>
                  <a:tcPr/>
                </a:tc>
                <a:tc>
                  <a:txBody>
                    <a:bodyPr/>
                    <a:lstStyle/>
                    <a:p>
                      <a:r>
                        <a:rPr lang="en-US" sz="1100" dirty="0"/>
                        <a:t>The link LSA maps all of the global unicast address prefixes associated with an interface to the link-local interface IP address of the router. The link LSA is shared only between neighbors on the same link. </a:t>
                      </a:r>
                    </a:p>
                  </a:txBody>
                  <a:tcPr/>
                </a:tc>
                <a:extLst>
                  <a:ext uri="{0D108BD9-81ED-4DB2-BD59-A6C34878D82A}">
                    <a16:rowId xmlns:a16="http://schemas.microsoft.com/office/drawing/2014/main" val="294461442"/>
                  </a:ext>
                </a:extLst>
              </a:tr>
              <a:tr h="307225">
                <a:tc>
                  <a:txBody>
                    <a:bodyPr/>
                    <a:lstStyle/>
                    <a:p>
                      <a:r>
                        <a:rPr lang="en-US" sz="1100" dirty="0"/>
                        <a:t>0x2009</a:t>
                      </a:r>
                    </a:p>
                  </a:txBody>
                  <a:tcPr/>
                </a:tc>
                <a:tc>
                  <a:txBody>
                    <a:bodyPr/>
                    <a:lstStyle/>
                    <a:p>
                      <a:r>
                        <a:rPr lang="en-US" sz="1100" dirty="0"/>
                        <a:t>Intra-area prefix</a:t>
                      </a:r>
                    </a:p>
                  </a:txBody>
                  <a:tcPr/>
                </a:tc>
                <a:tc>
                  <a:txBody>
                    <a:bodyPr/>
                    <a:lstStyle/>
                    <a:p>
                      <a:r>
                        <a:rPr lang="en-US" sz="1100" dirty="0"/>
                        <a:t>The intra-area prefix LSA is used to advertise one or more IPv6 prefixes that are associated with a router, stub, or transit network segment. </a:t>
                      </a:r>
                    </a:p>
                  </a:txBody>
                  <a:tcPr/>
                </a:tc>
                <a:extLst>
                  <a:ext uri="{0D108BD9-81ED-4DB2-BD59-A6C34878D82A}">
                    <a16:rowId xmlns:a16="http://schemas.microsoft.com/office/drawing/2014/main" val="1536590872"/>
                  </a:ext>
                </a:extLst>
              </a:tr>
            </a:tbl>
          </a:graphicData>
        </a:graphic>
      </p:graphicFrame>
      <p:sp>
        <p:nvSpPr>
          <p:cNvPr id="6" name="TextBox 5">
            <a:extLst>
              <a:ext uri="{FF2B5EF4-FFF2-40B4-BE49-F238E27FC236}">
                <a16:creationId xmlns:a16="http://schemas.microsoft.com/office/drawing/2014/main" id="{C8A0A778-8AA6-4099-A56C-31A06BE1F93E}"/>
              </a:ext>
            </a:extLst>
          </p:cNvPr>
          <p:cNvSpPr txBox="1"/>
          <p:nvPr/>
        </p:nvSpPr>
        <p:spPr>
          <a:xfrm>
            <a:off x="946768" y="4639079"/>
            <a:ext cx="2840305" cy="246221"/>
          </a:xfrm>
          <a:prstGeom prst="rect">
            <a:avLst/>
          </a:prstGeom>
          <a:noFill/>
        </p:spPr>
        <p:txBody>
          <a:bodyPr wrap="square" rtlCol="0">
            <a:spAutoFit/>
          </a:bodyPr>
          <a:lstStyle/>
          <a:p>
            <a:r>
              <a:rPr lang="en-US" sz="1000" dirty="0"/>
              <a:t>Table 10-2 OSPFv3 LSA Types</a:t>
            </a:r>
          </a:p>
        </p:txBody>
      </p:sp>
    </p:spTree>
    <p:extLst>
      <p:ext uri="{BB962C8B-B14F-4D97-AF65-F5344CB8AC3E}">
        <p14:creationId xmlns:p14="http://schemas.microsoft.com/office/powerpoint/2010/main" val="3203328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1"/>
            <a:ext cx="8345488" cy="537882"/>
          </a:xfrm>
        </p:spPr>
        <p:txBody>
          <a:bodyPr/>
          <a:lstStyle/>
          <a:p>
            <a:r>
              <a:rPr lang="en-US" sz="1600" dirty="0"/>
              <a:t>OSPFv3 Fundamentals</a:t>
            </a:r>
            <a:br>
              <a:rPr lang="en-US" sz="1600" dirty="0"/>
            </a:br>
            <a:r>
              <a:rPr lang="en-US" sz="2400" dirty="0"/>
              <a:t>OSPFv3 Communication</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401438" y="676125"/>
            <a:ext cx="8118458" cy="3949663"/>
          </a:xfrm>
        </p:spPr>
        <p:txBody>
          <a:bodyPr/>
          <a:lstStyle/>
          <a:p>
            <a:pPr marL="0" indent="0" algn="l" defTabSz="684213" fontAlgn="base">
              <a:spcBef>
                <a:spcPts val="600"/>
              </a:spcBef>
              <a:spcAft>
                <a:spcPts val="600"/>
              </a:spcAft>
              <a:buClr>
                <a:schemeClr val="tx2"/>
              </a:buClr>
              <a:buSzPct val="90000"/>
            </a:pPr>
            <a:r>
              <a:rPr lang="en-US" sz="1600" dirty="0">
                <a:solidFill>
                  <a:srgbClr val="000000"/>
                </a:solidFill>
              </a:rPr>
              <a:t>Destination address is either a unicast link-local address or a multicast link-local scoped address:</a:t>
            </a:r>
          </a:p>
          <a:p>
            <a:pPr marL="0" indent="0" algn="l" defTabSz="684213" fontAlgn="base">
              <a:spcBef>
                <a:spcPts val="600"/>
              </a:spcBef>
              <a:spcAft>
                <a:spcPts val="600"/>
              </a:spcAft>
              <a:buClr>
                <a:schemeClr val="tx2"/>
              </a:buClr>
              <a:buSzPct val="90000"/>
            </a:pPr>
            <a:r>
              <a:rPr lang="en-US" sz="1600" b="1" dirty="0">
                <a:solidFill>
                  <a:srgbClr val="000000"/>
                </a:solidFill>
              </a:rPr>
              <a:t>FF02::05: OSPFv3 AllSPFRouters</a:t>
            </a:r>
          </a:p>
          <a:p>
            <a:pPr marL="73085" lvl="1" indent="0">
              <a:spcAft>
                <a:spcPts val="600"/>
              </a:spcAft>
              <a:buSzPct val="90000"/>
              <a:buNone/>
            </a:pPr>
            <a:r>
              <a:rPr lang="en-US" dirty="0">
                <a:solidFill>
                  <a:srgbClr val="000000"/>
                </a:solidFill>
              </a:rPr>
              <a:t>Every router uses AllSPFRouters multicast address to send OSPF hello messages to routers on the same link. </a:t>
            </a:r>
          </a:p>
          <a:p>
            <a:pPr marL="73085" lvl="1" indent="0">
              <a:spcAft>
                <a:spcPts val="600"/>
              </a:spcAft>
              <a:buSzPct val="90000"/>
              <a:buNone/>
            </a:pPr>
            <a:r>
              <a:rPr lang="en-US" dirty="0">
                <a:solidFill>
                  <a:srgbClr val="000000"/>
                </a:solidFill>
              </a:rPr>
              <a:t>Hello messages are used for neighbor discovery and detecting whether a neighbor relationship is down. </a:t>
            </a:r>
          </a:p>
          <a:p>
            <a:pPr marL="73085" lvl="1" indent="0">
              <a:spcAft>
                <a:spcPts val="600"/>
              </a:spcAft>
              <a:buSzPct val="90000"/>
              <a:buNone/>
            </a:pPr>
            <a:r>
              <a:rPr lang="en-US" dirty="0">
                <a:solidFill>
                  <a:srgbClr val="000000"/>
                </a:solidFill>
              </a:rPr>
              <a:t>DR and BDR routers also use this address to send link-state update and flooding acknowledgment messages to all routers.</a:t>
            </a:r>
            <a:endParaRPr lang="en-US" sz="1000" dirty="0">
              <a:solidFill>
                <a:srgbClr val="000000"/>
              </a:solidFill>
            </a:endParaRPr>
          </a:p>
          <a:p>
            <a:pPr marL="0" indent="0" algn="l" defTabSz="684213" fontAlgn="base">
              <a:spcBef>
                <a:spcPts val="600"/>
              </a:spcBef>
              <a:spcAft>
                <a:spcPts val="600"/>
              </a:spcAft>
              <a:buClr>
                <a:schemeClr val="tx2"/>
              </a:buClr>
              <a:buSzPct val="90000"/>
            </a:pPr>
            <a:r>
              <a:rPr lang="en-US" sz="1600" b="1" dirty="0">
                <a:solidFill>
                  <a:srgbClr val="000000"/>
                </a:solidFill>
              </a:rPr>
              <a:t>FF02::06: OSPFv3 AllDRouters designated router (DR)</a:t>
            </a:r>
          </a:p>
          <a:p>
            <a:pPr marL="73085" lvl="1" indent="0">
              <a:spcAft>
                <a:spcPts val="600"/>
              </a:spcAft>
              <a:buSzPct val="90000"/>
              <a:buNone/>
            </a:pPr>
            <a:r>
              <a:rPr lang="en-US" dirty="0">
                <a:solidFill>
                  <a:srgbClr val="000000"/>
                </a:solidFill>
              </a:rPr>
              <a:t>Non-DR/BDR routers send an update or link-state acknowledgment message to the DR and BDR by using the AllDRouters.</a:t>
            </a:r>
          </a:p>
          <a:p>
            <a:pPr marL="73085" lvl="1" indent="0">
              <a:spcAft>
                <a:spcPts val="600"/>
              </a:spcAft>
              <a:buSzPct val="90000"/>
              <a:buNone/>
            </a:pPr>
            <a:r>
              <a:rPr lang="en-US" dirty="0">
                <a:solidFill>
                  <a:srgbClr val="000000"/>
                </a:solidFill>
              </a:rPr>
              <a:t>OSPFv3 uses the same five packet types and logic as OSPFv2.</a:t>
            </a:r>
            <a:endParaRPr lang="en-US" sz="1200" dirty="0">
              <a:solidFill>
                <a:srgbClr val="000000"/>
              </a:solidFill>
            </a:endParaRPr>
          </a:p>
        </p:txBody>
      </p:sp>
    </p:spTree>
    <p:extLst>
      <p:ext uri="{BB962C8B-B14F-4D97-AF65-F5344CB8AC3E}">
        <p14:creationId xmlns:p14="http://schemas.microsoft.com/office/powerpoint/2010/main" val="1254408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1"/>
            <a:ext cx="8345488" cy="731836"/>
          </a:xfrm>
        </p:spPr>
        <p:txBody>
          <a:bodyPr/>
          <a:lstStyle/>
          <a:p>
            <a:r>
              <a:rPr lang="en-US" sz="1600" dirty="0"/>
              <a:t>OSPFv3 Fundamentals</a:t>
            </a:r>
            <a:br>
              <a:rPr lang="en-US" sz="2400" dirty="0"/>
            </a:br>
            <a:r>
              <a:rPr lang="en-US" sz="2400" dirty="0"/>
              <a:t>OSPFv3 Packet Types</a:t>
            </a:r>
          </a:p>
        </p:txBody>
      </p:sp>
      <p:pic>
        <p:nvPicPr>
          <p:cNvPr id="4" name="Picture 3"/>
          <p:cNvPicPr>
            <a:picLocks noChangeAspect="1"/>
          </p:cNvPicPr>
          <p:nvPr/>
        </p:nvPicPr>
        <p:blipFill>
          <a:blip r:embed="rId3"/>
          <a:stretch>
            <a:fillRect/>
          </a:stretch>
        </p:blipFill>
        <p:spPr>
          <a:xfrm>
            <a:off x="1806485" y="625176"/>
            <a:ext cx="4602406" cy="4163484"/>
          </a:xfrm>
          <a:prstGeom prst="rect">
            <a:avLst/>
          </a:prstGeom>
        </p:spPr>
      </p:pic>
    </p:spTree>
    <p:extLst>
      <p:ext uri="{BB962C8B-B14F-4D97-AF65-F5344CB8AC3E}">
        <p14:creationId xmlns:p14="http://schemas.microsoft.com/office/powerpoint/2010/main" val="2220693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FB89FE0-AFBF-4F30-AE65-3B18BCBE3A9A}"/>
              </a:ext>
            </a:extLst>
          </p:cNvPr>
          <p:cNvSpPr>
            <a:spLocks noGrp="1"/>
          </p:cNvSpPr>
          <p:nvPr>
            <p:ph type="ctrTitle"/>
          </p:nvPr>
        </p:nvSpPr>
        <p:spPr>
          <a:xfrm>
            <a:off x="359275" y="466724"/>
            <a:ext cx="7598042" cy="1351755"/>
          </a:xfrm>
        </p:spPr>
        <p:txBody>
          <a:bodyPr/>
          <a:lstStyle/>
          <a:p>
            <a:r>
              <a:rPr lang="en-US" dirty="0">
                <a:solidFill>
                  <a:schemeClr val="accent5">
                    <a:lumMod val="40000"/>
                    <a:lumOff val="60000"/>
                  </a:schemeClr>
                </a:solidFill>
              </a:rPr>
              <a:t>OSPFv3 Configurations</a:t>
            </a:r>
          </a:p>
        </p:txBody>
      </p:sp>
      <p:sp>
        <p:nvSpPr>
          <p:cNvPr id="4" name="TextBox 3">
            <a:extLst>
              <a:ext uri="{FF2B5EF4-FFF2-40B4-BE49-F238E27FC236}">
                <a16:creationId xmlns:a16="http://schemas.microsoft.com/office/drawing/2014/main" id="{E2BFA70F-DC0C-41D5-868E-C8FBC661D58F}"/>
              </a:ext>
            </a:extLst>
          </p:cNvPr>
          <p:cNvSpPr txBox="1"/>
          <p:nvPr/>
        </p:nvSpPr>
        <p:spPr>
          <a:xfrm>
            <a:off x="438151" y="2162175"/>
            <a:ext cx="8277832" cy="1631216"/>
          </a:xfrm>
          <a:prstGeom prst="rect">
            <a:avLst/>
          </a:prstGeom>
          <a:noFill/>
        </p:spPr>
        <p:txBody>
          <a:bodyPr wrap="square" rtlCol="0">
            <a:spAutoFit/>
          </a:bodyPr>
          <a:lstStyle/>
          <a:p>
            <a:r>
              <a:rPr lang="en-US" sz="2000" dirty="0">
                <a:solidFill>
                  <a:schemeClr val="accent5">
                    <a:lumMod val="40000"/>
                    <a:lumOff val="60000"/>
                  </a:schemeClr>
                </a:solidFill>
                <a:latin typeface="+mj-lt"/>
                <a:ea typeface="ＭＳ Ｐゴシック" charset="0"/>
              </a:rPr>
              <a:t>Configuration Steps:</a:t>
            </a:r>
            <a:endParaRPr lang="en-US" sz="1600" dirty="0">
              <a:solidFill>
                <a:schemeClr val="accent5">
                  <a:lumMod val="40000"/>
                  <a:lumOff val="60000"/>
                </a:schemeClr>
              </a:solidFill>
              <a:latin typeface="+mj-lt"/>
              <a:ea typeface="ＭＳ Ｐゴシック" charset="0"/>
            </a:endParaRPr>
          </a:p>
          <a:p>
            <a:pPr marL="285750" indent="-285750">
              <a:buFont typeface="Arial" panose="020B0604020202020204" pitchFamily="34" charset="0"/>
              <a:buChar char="•"/>
            </a:pPr>
            <a:r>
              <a:rPr lang="en-US" sz="1600" dirty="0">
                <a:solidFill>
                  <a:schemeClr val="accent5">
                    <a:lumMod val="40000"/>
                    <a:lumOff val="60000"/>
                  </a:schemeClr>
                </a:solidFill>
                <a:latin typeface="+mj-lt"/>
                <a:ea typeface="ＭＳ Ｐゴシック" charset="0"/>
              </a:rPr>
              <a:t>Step 1. Initialize the routing process with the command 'ipv6 unicast-routing'.</a:t>
            </a:r>
          </a:p>
          <a:p>
            <a:pPr marL="285750" indent="-285750">
              <a:buFont typeface="Arial" panose="020B0604020202020204" pitchFamily="34" charset="0"/>
              <a:buChar char="•"/>
            </a:pPr>
            <a:r>
              <a:rPr lang="en-US" sz="1600" dirty="0">
                <a:solidFill>
                  <a:schemeClr val="accent5">
                    <a:lumMod val="40000"/>
                    <a:lumOff val="60000"/>
                  </a:schemeClr>
                </a:solidFill>
                <a:latin typeface="+mj-lt"/>
                <a:ea typeface="ＭＳ Ｐゴシック" charset="0"/>
              </a:rPr>
              <a:t>Step 2. Define the 32-bit router ID within the OSPFv3 router process.</a:t>
            </a:r>
          </a:p>
          <a:p>
            <a:pPr marL="285750" indent="-285750">
              <a:buFont typeface="Arial" panose="020B0604020202020204" pitchFamily="34" charset="0"/>
              <a:buChar char="•"/>
            </a:pPr>
            <a:r>
              <a:rPr lang="en-US" sz="1600" dirty="0">
                <a:solidFill>
                  <a:schemeClr val="accent5">
                    <a:lumMod val="40000"/>
                    <a:lumOff val="60000"/>
                  </a:schemeClr>
                </a:solidFill>
                <a:latin typeface="+mj-lt"/>
                <a:ea typeface="ＭＳ Ｐゴシック" charset="0"/>
              </a:rPr>
              <a:t>Step 3. (Optional) Initialize the address family - enabled automatically when OSPFv3 is enabled on an interface.</a:t>
            </a:r>
          </a:p>
          <a:p>
            <a:pPr marL="285750" indent="-285750">
              <a:buFont typeface="Arial" panose="020B0604020202020204" pitchFamily="34" charset="0"/>
              <a:buChar char="•"/>
            </a:pPr>
            <a:r>
              <a:rPr lang="en-US" sz="1600" dirty="0">
                <a:solidFill>
                  <a:schemeClr val="accent5">
                    <a:lumMod val="40000"/>
                    <a:lumOff val="60000"/>
                  </a:schemeClr>
                </a:solidFill>
                <a:latin typeface="+mj-lt"/>
                <a:ea typeface="ＭＳ Ｐゴシック" charset="0"/>
              </a:rPr>
              <a:t>Step 4. Enable OSPFv3 on an interface using a process-id and area-id.</a:t>
            </a:r>
          </a:p>
        </p:txBody>
      </p:sp>
    </p:spTree>
    <p:custDataLst>
      <p:tags r:id="rId1"/>
    </p:custDataLst>
    <p:extLst>
      <p:ext uri="{BB962C8B-B14F-4D97-AF65-F5344CB8AC3E}">
        <p14:creationId xmlns:p14="http://schemas.microsoft.com/office/powerpoint/2010/main" val="4211335590"/>
      </p:ext>
    </p:extLst>
  </p:cSld>
  <p:clrMapOvr>
    <a:masterClrMapping/>
  </p:clrMapOvr>
  <p:transition spd="slow">
    <p:wipe/>
  </p:transition>
</p:sld>
</file>

<file path=ppt/tags/tag1.xml><?xml version="1.0" encoding="utf-8"?>
<p:tagLst xmlns:a="http://schemas.openxmlformats.org/drawingml/2006/main" xmlns:r="http://schemas.openxmlformats.org/officeDocument/2006/relationships" xmlns:p="http://schemas.openxmlformats.org/presentationml/2006/main">
  <p:tag name="ARTICULATE_SLIDE_COUNT" val="65"/>
  <p:tag name="ARTICULATE_PROJECT_OPEN" val="0"/>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Default Theme">
  <a:themeElements>
    <a:clrScheme name="Custom 6">
      <a:dk1>
        <a:srgbClr val="58585B"/>
      </a:dk1>
      <a:lt1>
        <a:srgbClr val="FFFFFF"/>
      </a:lt1>
      <a:dk2>
        <a:srgbClr val="58585B"/>
      </a:dk2>
      <a:lt2>
        <a:srgbClr val="81C569"/>
      </a:lt2>
      <a:accent1>
        <a:srgbClr val="004C69"/>
      </a:accent1>
      <a:accent2>
        <a:srgbClr val="9E0B0F"/>
      </a:accent2>
      <a:accent3>
        <a:srgbClr val="FFFFFF"/>
      </a:accent3>
      <a:accent4>
        <a:srgbClr val="367187"/>
      </a:accent4>
      <a:accent5>
        <a:srgbClr val="38C6F4"/>
      </a:accent5>
      <a:accent6>
        <a:srgbClr val="FBAB18"/>
      </a:accent6>
      <a:hlink>
        <a:srgbClr val="38C6F4"/>
      </a:hlink>
      <a:folHlink>
        <a:srgbClr val="81C569"/>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6A4D7"/>
        </a:solidFill>
        <a:ln>
          <a:noFill/>
        </a:ln>
        <a:effectLst/>
      </a:spPr>
      <a:bodyPr rtlCol="0" anchor="ctr"/>
      <a:lstStyle>
        <a:defPPr algn="ctr">
          <a:defRPr dirty="0"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ITE7_Chp1_Example-1" id="{4A20ED44-3835-F149-9AE4-C332C230E09E}" vid="{AFB5BC48-58F8-AD45-912F-AE2AD65EB69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Default Theme</Template>
  <TotalTime>24711</TotalTime>
  <Words>1580</Words>
  <Application>Microsoft Office PowerPoint</Application>
  <PresentationFormat>On-screen Show (16:9)</PresentationFormat>
  <Paragraphs>188</Paragraphs>
  <Slides>30</Slides>
  <Notes>30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30</vt:i4>
      </vt:variant>
    </vt:vector>
  </HeadingPairs>
  <TitlesOfParts>
    <vt:vector size="35" baseType="lpstr">
      <vt:lpstr>Arial</vt:lpstr>
      <vt:lpstr>Calibri</vt:lpstr>
      <vt:lpstr>Cisco-Bold</vt:lpstr>
      <vt:lpstr>CiscoSans ExtraLight</vt:lpstr>
      <vt:lpstr>Default Theme</vt:lpstr>
      <vt:lpstr>Chapter 10: OSPFv3</vt:lpstr>
      <vt:lpstr>Chapter 10 Content</vt:lpstr>
      <vt:lpstr>OSPFv3 Fundamentals</vt:lpstr>
      <vt:lpstr>OSPFv3 Fundamentals Features</vt:lpstr>
      <vt:lpstr>OSPFv3 Fundamentals OSPFv3 Link-State Advertisement</vt:lpstr>
      <vt:lpstr>OSPFv3 Fundamentals OSPFv3 Link-State Advertisement</vt:lpstr>
      <vt:lpstr>OSPFv3 Fundamentals OSPFv3 Communication</vt:lpstr>
      <vt:lpstr>OSPFv3 Fundamentals OSPFv3 Packet Types</vt:lpstr>
      <vt:lpstr>OSPFv3 Configurations</vt:lpstr>
      <vt:lpstr>OSPFv3 Configurations OSPFv3 Topology</vt:lpstr>
      <vt:lpstr>OSPFv3 Configurations Example OSPFv3 Configuration</vt:lpstr>
      <vt:lpstr>OSPFv3 Configurations Example OSPFv3 Configuration (Cont.)</vt:lpstr>
      <vt:lpstr>OSPFv3 Configurations OSPFv3 Verification – Neighbor Adjacency</vt:lpstr>
      <vt:lpstr>OSPFv3 Configurations OSPFv3 Verification</vt:lpstr>
      <vt:lpstr>OSPFv3 Configurations OSPFv3 Interface Verification</vt:lpstr>
      <vt:lpstr>OSPFv3 Configurations OSPFv3 Routing Verification</vt:lpstr>
      <vt:lpstr>OSPFv3 Configurations OSPFv3 Passive Interface</vt:lpstr>
      <vt:lpstr>OSPFv3 Configurations OSPFv3 Route Summarization</vt:lpstr>
      <vt:lpstr>OSPFv3 Configurations OSPFv3 Verify Network Type</vt:lpstr>
      <vt:lpstr>OSPFv3 Configurations OSPFv3 Change Network Type</vt:lpstr>
      <vt:lpstr>IPv4 Support in OSPFv3</vt:lpstr>
      <vt:lpstr>IPv4 Support in OSPFv3 Adding IPv4 support to existing interfaces</vt:lpstr>
      <vt:lpstr>IPv4 Support in OSPFv3 Verifying IPv4 Routes</vt:lpstr>
      <vt:lpstr>IPv4 Support in OSPFv3 Displaying OSPFv3 Interfaces</vt:lpstr>
      <vt:lpstr>IPv4 Support in OSPFv3 Verifying OSPFv3 Neighbors</vt:lpstr>
      <vt:lpstr>Prepare for the Exam</vt:lpstr>
      <vt:lpstr>Prepare for the Exam Key Topics for Chapter 10</vt:lpstr>
      <vt:lpstr>Prepare for the Exam Command Reference for Chapter 10</vt:lpstr>
      <vt:lpstr>Prepare for the Exam Command Reference for Chapter 10 (Cont.)</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2: Basic Switch and End Device Configuration</dc:title>
  <dc:creator>Stephanie Harvey</dc:creator>
  <cp:lastModifiedBy>Sue Livingston -X (suliving - UNICON INC at Cisco)</cp:lastModifiedBy>
  <cp:revision>388</cp:revision>
  <dcterms:created xsi:type="dcterms:W3CDTF">2019-10-18T06:21:22Z</dcterms:created>
  <dcterms:modified xsi:type="dcterms:W3CDTF">2020-02-21T18:01:39Z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ffisync_ProviderInitializationData">
    <vt:lpwstr>https://cisco.jiveon.com</vt:lpwstr>
  </property>
  <property fmtid="{D5CDD505-2E9C-101B-9397-08002B2CF9AE}" pid="3" name="Offisync_UpdateToken">
    <vt:lpwstr>1</vt:lpwstr>
  </property>
  <property fmtid="{D5CDD505-2E9C-101B-9397-08002B2CF9AE}" pid="4" name="Offisync_ServerID">
    <vt:lpwstr>07841bbc-cd3c-4a76-827f-75a2226890f4</vt:lpwstr>
  </property>
  <property fmtid="{D5CDD505-2E9C-101B-9397-08002B2CF9AE}" pid="5" name="Offisync_UniqueId">
    <vt:lpwstr>1702406</vt:lpwstr>
  </property>
  <property fmtid="{D5CDD505-2E9C-101B-9397-08002B2CF9AE}" pid="6" name="Jive_VersionGuid">
    <vt:lpwstr>fd96a0b3-f68d-4727-8e4f-2128d37ed30a</vt:lpwstr>
  </property>
  <property fmtid="{D5CDD505-2E9C-101B-9397-08002B2CF9AE}" pid="7" name="Jive_LatestUserAccountName">
    <vt:lpwstr>alljohns</vt:lpwstr>
  </property>
  <property fmtid="{D5CDD505-2E9C-101B-9397-08002B2CF9AE}" pid="8" name="ArticulateGUID">
    <vt:lpwstr>F9A496F7-57D7-4028-9572-D40DFDF3715A</vt:lpwstr>
  </property>
  <property fmtid="{D5CDD505-2E9C-101B-9397-08002B2CF9AE}" pid="9" name="ArticulatePath">
    <vt:lpwstr>ITE7_Chp9_by_jg</vt:lpwstr>
  </property>
</Properties>
</file>