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250DE-0518-4EC9-A76D-AD7412893677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D8B56-B7FA-4A96-AC13-109070B14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8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5DFEBE7-3F07-45BA-9300-FFDFA4F8359E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2358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EF3962C-6620-46C7-AE94-D82F017269BF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83553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D86DDF51-746F-4708-A871-B0BC2A5732BE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44841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6629400" cy="1752600"/>
          </a:xfrm>
        </p:spPr>
        <p:txBody>
          <a:bodyPr/>
          <a:lstStyle/>
          <a:p>
            <a:r>
              <a:rPr lang="en-US" altLang="en-US" dirty="0" smtClean="0"/>
              <a:t>Chapter 11:</a:t>
            </a:r>
          </a:p>
          <a:p>
            <a:r>
              <a:rPr lang="en-US" altLang="en-US" dirty="0" smtClean="0"/>
              <a:t>Security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8188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Given a scenario, deploy mobile devices </a:t>
            </a:r>
            <a:r>
              <a:rPr lang="en-US" altLang="en-US" sz="2400" dirty="0" smtClean="0"/>
              <a:t>securely</a:t>
            </a:r>
            <a:endParaRPr lang="en-US" altLang="en-US" sz="2400" dirty="0" smtClean="0"/>
          </a:p>
          <a:p>
            <a:r>
              <a:rPr lang="en-US" altLang="en-US" sz="2400" dirty="0"/>
              <a:t>Given a scenario, differentiate common </a:t>
            </a:r>
            <a:r>
              <a:rPr lang="en-US" altLang="en-US" sz="2400" dirty="0" smtClean="0"/>
              <a:t>account management </a:t>
            </a:r>
            <a:r>
              <a:rPr lang="en-US" altLang="en-US" sz="2400" dirty="0"/>
              <a:t>practices</a:t>
            </a:r>
            <a:endParaRPr lang="en-US" altLang="en-US" sz="2400" dirty="0" smtClean="0"/>
          </a:p>
          <a:p>
            <a:endParaRPr lang="en-US" altLang="en-US" sz="2800" dirty="0" smtClean="0"/>
          </a:p>
        </p:txBody>
      </p:sp>
      <p:sp>
        <p:nvSpPr>
          <p:cNvPr id="307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11:  Security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97579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Connection Types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Cellular</a:t>
            </a:r>
          </a:p>
          <a:p>
            <a:r>
              <a:rPr lang="en-US" altLang="en-US" dirty="0" smtClean="0"/>
              <a:t>Bluetooth</a:t>
            </a:r>
          </a:p>
          <a:p>
            <a:r>
              <a:rPr lang="en-US" altLang="en-US" dirty="0" smtClean="0"/>
              <a:t>Wi-Fi</a:t>
            </a:r>
          </a:p>
          <a:p>
            <a:r>
              <a:rPr lang="en-US" altLang="en-US" dirty="0" smtClean="0"/>
              <a:t>ANT</a:t>
            </a:r>
          </a:p>
          <a:p>
            <a:r>
              <a:rPr lang="en-US" altLang="en-US" dirty="0" smtClean="0"/>
              <a:t>Infrared</a:t>
            </a:r>
          </a:p>
          <a:p>
            <a:r>
              <a:rPr lang="en-US" altLang="en-US" dirty="0" err="1" smtClean="0"/>
              <a:t>SATCOM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377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 smtClean="0"/>
              <a:t>Mobile Devices</a:t>
            </a:r>
          </a:p>
        </p:txBody>
      </p:sp>
      <p:sp>
        <p:nvSpPr>
          <p:cNvPr id="512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/>
              <a:t>Geofencing</a:t>
            </a:r>
            <a:endParaRPr lang="en-US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9" y="2057400"/>
            <a:ext cx="6044821" cy="4184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Account Management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Account </a:t>
            </a:r>
            <a:r>
              <a:rPr lang="en-US" dirty="0" smtClean="0"/>
              <a:t>types</a:t>
            </a:r>
            <a:endParaRPr lang="en-US" dirty="0" smtClean="0"/>
          </a:p>
          <a:p>
            <a:r>
              <a:rPr lang="en-US" dirty="0" smtClean="0"/>
              <a:t>General </a:t>
            </a:r>
            <a:r>
              <a:rPr lang="en-US" dirty="0" smtClean="0"/>
              <a:t>concepts</a:t>
            </a:r>
            <a:endParaRPr lang="en-US" dirty="0" smtClean="0"/>
          </a:p>
          <a:p>
            <a:pPr lvl="1"/>
            <a:r>
              <a:rPr lang="en-US" dirty="0" smtClean="0"/>
              <a:t>Usage </a:t>
            </a:r>
            <a:r>
              <a:rPr lang="en-US" dirty="0" smtClean="0"/>
              <a:t>audits</a:t>
            </a:r>
            <a:endParaRPr lang="en-US" dirty="0" smtClean="0"/>
          </a:p>
          <a:p>
            <a:pPr lvl="1"/>
            <a:r>
              <a:rPr lang="en-US" dirty="0" smtClean="0"/>
              <a:t>Privilege </a:t>
            </a:r>
            <a:r>
              <a:rPr lang="en-US" dirty="0" smtClean="0"/>
              <a:t>audits</a:t>
            </a:r>
            <a:endParaRPr lang="en-US" dirty="0" smtClean="0"/>
          </a:p>
          <a:p>
            <a:pPr lvl="1"/>
            <a:r>
              <a:rPr lang="en-US" dirty="0" smtClean="0"/>
              <a:t>Onboarding</a:t>
            </a:r>
          </a:p>
          <a:p>
            <a:pPr lvl="1"/>
            <a:r>
              <a:rPr lang="en-US" dirty="0" err="1" smtClean="0"/>
              <a:t>Offboarding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43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62</Words>
  <Application>Microsoft Office PowerPoint</Application>
  <PresentationFormat>On-screen Show (4:3)</PresentationFormat>
  <Paragraphs>25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CompTIA Security+ Study Guide (SY0-501)</vt:lpstr>
      <vt:lpstr>Chapter 11:  Security Administration</vt:lpstr>
      <vt:lpstr>Connection Types</vt:lpstr>
      <vt:lpstr>Mobile Devices</vt:lpstr>
      <vt:lpstr>Account Management Concepts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5</cp:revision>
  <dcterms:created xsi:type="dcterms:W3CDTF">2013-06-05T20:52:46Z</dcterms:created>
  <dcterms:modified xsi:type="dcterms:W3CDTF">2017-10-18T18:33:41Z</dcterms:modified>
</cp:coreProperties>
</file>