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8" r:id="rId2"/>
    <p:sldId id="259" r:id="rId3"/>
    <p:sldId id="272" r:id="rId4"/>
    <p:sldId id="273" r:id="rId5"/>
    <p:sldId id="274" r:id="rId6"/>
    <p:sldId id="275" r:id="rId7"/>
    <p:sldId id="276" r:id="rId8"/>
    <p:sldId id="266" r:id="rId9"/>
    <p:sldId id="277" r:id="rId10"/>
    <p:sldId id="27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1E9AB1-446D-425E-BFB9-66C5417D642A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35AA9B-8AD8-4AE9-87A0-BCE0D26262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880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E89D8196-D92F-42F5-901C-5B082420BF7B}" type="slidenum">
              <a:rPr lang="en-US" altLang="en-US" sz="1200" smtClean="0"/>
              <a:pPr/>
              <a:t>1</a:t>
            </a:fld>
            <a:endParaRPr lang="en-US" altLang="en-US" sz="1200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93873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62F876D2-7355-4909-80C1-6512F858ABC7}" type="slidenum">
              <a:rPr lang="en-US" altLang="en-US" sz="1200" smtClean="0"/>
              <a:pPr/>
              <a:t>2</a:t>
            </a:fld>
            <a:endParaRPr lang="en-US" altLang="en-US" sz="1200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4576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4B591953-2E45-4C6A-8B48-8EDE45D6B98A}" type="slidenum">
              <a:rPr lang="en-US" altLang="en-US" sz="1200" smtClean="0"/>
              <a:pPr/>
              <a:t>8</a:t>
            </a:fld>
            <a:endParaRPr lang="en-US" altLang="en-US" sz="120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028536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4B591953-2E45-4C6A-8B48-8EDE45D6B98A}" type="slidenum">
              <a:rPr lang="en-US" altLang="en-US" sz="1200" smtClean="0"/>
              <a:pPr/>
              <a:t>9</a:t>
            </a:fld>
            <a:endParaRPr lang="en-US" altLang="en-US" sz="1200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457976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D9A09C95-C37E-45BE-8EAB-7F6C223C6648}" type="slidenum">
              <a:rPr lang="en-US" altLang="en-US" sz="1200" smtClean="0"/>
              <a:pPr/>
              <a:t>12</a:t>
            </a:fld>
            <a:endParaRPr lang="en-US" altLang="en-US" sz="1200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35639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-9525" y="0"/>
            <a:ext cx="91440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5088"/>
            <a:ext cx="16764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820863" cy="67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73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6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3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9" y="4406900"/>
            <a:ext cx="62087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5999" y="2906713"/>
            <a:ext cx="6208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68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586816"/>
            <a:ext cx="2895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9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535113"/>
            <a:ext cx="2895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0" y="2209800"/>
            <a:ext cx="2897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535113"/>
            <a:ext cx="327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0200" y="2174874"/>
            <a:ext cx="32766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67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38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66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3050"/>
            <a:ext cx="2209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273050"/>
            <a:ext cx="41910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1430860"/>
            <a:ext cx="2209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7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67000" y="6096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05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 smtClean="0"/>
              <a:t>CompTIA Security+ Study Guide (SY0-501)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r>
              <a:rPr lang="en-US" altLang="en-US" dirty="0" smtClean="0"/>
              <a:t>Chapter 9:</a:t>
            </a:r>
          </a:p>
          <a:p>
            <a:r>
              <a:rPr lang="en-US" altLang="en-US" dirty="0" smtClean="0"/>
              <a:t>Threats, Attacks, and Vulnerabilities</a:t>
            </a:r>
          </a:p>
        </p:txBody>
      </p:sp>
    </p:spTree>
    <p:extLst>
      <p:ext uri="{BB962C8B-B14F-4D97-AF65-F5344CB8AC3E}">
        <p14:creationId xmlns:p14="http://schemas.microsoft.com/office/powerpoint/2010/main" val="285230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MAC and IP Spoofing Attacks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249" y="2257424"/>
            <a:ext cx="6037921" cy="322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351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Five Tasks for Finding Threats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Passively testing security controls</a:t>
            </a:r>
          </a:p>
          <a:p>
            <a:r>
              <a:rPr lang="en-US" altLang="en-US" smtClean="0"/>
              <a:t>Interpreting results</a:t>
            </a:r>
          </a:p>
          <a:p>
            <a:r>
              <a:rPr lang="en-US" altLang="en-US" smtClean="0"/>
              <a:t>Identifying vulnerability</a:t>
            </a:r>
          </a:p>
          <a:p>
            <a:r>
              <a:rPr lang="en-US" altLang="en-US" smtClean="0"/>
              <a:t>Identifying lack of security controls</a:t>
            </a:r>
          </a:p>
          <a:p>
            <a:r>
              <a:rPr lang="en-US" altLang="en-US" smtClean="0"/>
              <a:t>Identifying common misconfigurations</a:t>
            </a:r>
          </a:p>
        </p:txBody>
      </p:sp>
    </p:spTree>
    <p:extLst>
      <p:ext uri="{BB962C8B-B14F-4D97-AF65-F5344CB8AC3E}">
        <p14:creationId xmlns:p14="http://schemas.microsoft.com/office/powerpoint/2010/main" val="3196809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sz="4000" smtClean="0"/>
              <a:t>Security Tools</a:t>
            </a:r>
            <a:endParaRPr lang="en-US" altLang="en-US" sz="4000" b="0" smtClean="0"/>
          </a:p>
        </p:txBody>
      </p:sp>
      <p:sp>
        <p:nvSpPr>
          <p:cNvPr id="14339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 smtClean="0"/>
              <a:t>Vulnerability </a:t>
            </a:r>
            <a:r>
              <a:rPr lang="en-US" altLang="en-US" sz="2800" dirty="0" smtClean="0"/>
              <a:t>scanners</a:t>
            </a:r>
            <a:endParaRPr lang="en-US" altLang="en-US" sz="2800" dirty="0" smtClean="0"/>
          </a:p>
          <a:p>
            <a:r>
              <a:rPr lang="en-US" altLang="en-US" sz="2800" dirty="0" smtClean="0"/>
              <a:t>Honeypots and </a:t>
            </a:r>
            <a:r>
              <a:rPr lang="en-US" altLang="en-US" sz="2800" dirty="0" err="1" smtClean="0"/>
              <a:t>honeynets</a:t>
            </a:r>
            <a:endParaRPr lang="en-US" altLang="en-US" sz="2800" dirty="0" smtClean="0"/>
          </a:p>
          <a:p>
            <a:r>
              <a:rPr lang="en-US" altLang="en-US" sz="2800" dirty="0" smtClean="0"/>
              <a:t>Port </a:t>
            </a:r>
            <a:r>
              <a:rPr lang="en-US" altLang="en-US" sz="2800" dirty="0" smtClean="0"/>
              <a:t>scanner</a:t>
            </a:r>
            <a:endParaRPr lang="en-US" altLang="en-US" sz="2800" dirty="0" smtClean="0"/>
          </a:p>
          <a:p>
            <a:r>
              <a:rPr lang="en-US" altLang="en-US" sz="2800" dirty="0" smtClean="0"/>
              <a:t>Banner </a:t>
            </a:r>
            <a:r>
              <a:rPr lang="en-US" altLang="en-US" sz="2800" dirty="0" smtClean="0"/>
              <a:t>grabbing</a:t>
            </a:r>
            <a:endParaRPr lang="en-US" altLang="en-US" sz="2800" dirty="0" smtClean="0"/>
          </a:p>
          <a:p>
            <a:endParaRPr lang="en-US" altLang="en-US" sz="2000" dirty="0" smtClean="0"/>
          </a:p>
          <a:p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17744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Risk Calculations/Assessment Types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2209800" y="2057400"/>
            <a:ext cx="6400800" cy="4525963"/>
          </a:xfrm>
        </p:spPr>
        <p:txBody>
          <a:bodyPr/>
          <a:lstStyle/>
          <a:p>
            <a:r>
              <a:rPr lang="en-US" altLang="en-US" dirty="0" smtClean="0"/>
              <a:t>Baseline </a:t>
            </a:r>
            <a:r>
              <a:rPr lang="en-US" altLang="en-US" dirty="0" smtClean="0"/>
              <a:t>reporting</a:t>
            </a:r>
            <a:endParaRPr lang="en-US" altLang="en-US" dirty="0" smtClean="0"/>
          </a:p>
          <a:p>
            <a:r>
              <a:rPr lang="en-US" altLang="en-US" dirty="0" smtClean="0"/>
              <a:t>Code </a:t>
            </a:r>
            <a:r>
              <a:rPr lang="en-US" altLang="en-US" dirty="0" smtClean="0"/>
              <a:t>review</a:t>
            </a:r>
            <a:endParaRPr lang="en-US" altLang="en-US" dirty="0" smtClean="0"/>
          </a:p>
          <a:p>
            <a:r>
              <a:rPr lang="en-US" altLang="en-US" dirty="0" smtClean="0"/>
              <a:t>Determine </a:t>
            </a:r>
            <a:r>
              <a:rPr lang="en-US" altLang="en-US" dirty="0" smtClean="0"/>
              <a:t>attack surface</a:t>
            </a:r>
            <a:endParaRPr lang="en-US" altLang="en-US" dirty="0" smtClean="0"/>
          </a:p>
          <a:p>
            <a:r>
              <a:rPr lang="en-US" altLang="en-US" dirty="0" smtClean="0"/>
              <a:t>Architecture</a:t>
            </a:r>
          </a:p>
          <a:p>
            <a:r>
              <a:rPr lang="en-US" altLang="en-US" dirty="0" smtClean="0"/>
              <a:t>Design </a:t>
            </a:r>
            <a:r>
              <a:rPr lang="en-US" altLang="en-US" dirty="0" smtClean="0"/>
              <a:t>review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11683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 smtClean="0"/>
              <a:t>Chapter 9: Threats, Attacks, and Vulnerabilities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828800"/>
            <a:ext cx="7010400" cy="4525963"/>
          </a:xfrm>
          <a:noFill/>
        </p:spPr>
        <p:txBody>
          <a:bodyPr>
            <a:normAutofit/>
          </a:bodyPr>
          <a:lstStyle/>
          <a:p>
            <a:r>
              <a:rPr lang="en-US" altLang="en-US" sz="2800" dirty="0"/>
              <a:t>Given a scenario, analyze indicators of </a:t>
            </a:r>
            <a:r>
              <a:rPr lang="en-US" altLang="en-US" sz="2800" dirty="0" smtClean="0"/>
              <a:t>compromise and </a:t>
            </a:r>
            <a:r>
              <a:rPr lang="en-US" altLang="en-US" sz="2800" dirty="0"/>
              <a:t>determine the type of </a:t>
            </a:r>
            <a:r>
              <a:rPr lang="en-US" altLang="en-US" sz="2800" dirty="0" smtClean="0"/>
              <a:t>malware</a:t>
            </a:r>
          </a:p>
          <a:p>
            <a:r>
              <a:rPr lang="en-US" altLang="en-US" sz="2800" dirty="0"/>
              <a:t>Compare and contrast types of </a:t>
            </a:r>
            <a:r>
              <a:rPr lang="en-US" altLang="en-US" sz="2800" dirty="0" smtClean="0"/>
              <a:t>attacks</a:t>
            </a:r>
          </a:p>
          <a:p>
            <a:endParaRPr lang="en-US" altLang="en-US" sz="2800" dirty="0" smtClean="0"/>
          </a:p>
          <a:p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31079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Living in a World of Viruses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Symptoms of a </a:t>
            </a:r>
            <a:r>
              <a:rPr lang="en-US" dirty="0" smtClean="0"/>
              <a:t>virus infection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0837" y="2133600"/>
            <a:ext cx="5191125" cy="439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009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Viruses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Armored</a:t>
            </a:r>
          </a:p>
          <a:p>
            <a:r>
              <a:rPr lang="en-US" dirty="0" smtClean="0"/>
              <a:t>Companion</a:t>
            </a:r>
          </a:p>
          <a:p>
            <a:r>
              <a:rPr lang="en-US" dirty="0" smtClean="0"/>
              <a:t>Macro</a:t>
            </a:r>
          </a:p>
          <a:p>
            <a:r>
              <a:rPr lang="en-US" dirty="0" smtClean="0"/>
              <a:t>Multipartite</a:t>
            </a:r>
          </a:p>
          <a:p>
            <a:r>
              <a:rPr lang="en-US" dirty="0" smtClean="0"/>
              <a:t>Phage</a:t>
            </a:r>
          </a:p>
          <a:p>
            <a:r>
              <a:rPr lang="en-US" dirty="0" smtClean="0"/>
              <a:t>Polymorphic</a:t>
            </a:r>
          </a:p>
          <a:p>
            <a:r>
              <a:rPr lang="en-US" dirty="0" smtClean="0"/>
              <a:t>Retrovirus</a:t>
            </a:r>
          </a:p>
          <a:p>
            <a:r>
              <a:rPr lang="en-US" dirty="0" smtClean="0"/>
              <a:t>Stealth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64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Malware and Crypto-Malware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Worm</a:t>
            </a:r>
          </a:p>
          <a:p>
            <a:r>
              <a:rPr lang="en-US" dirty="0" smtClean="0"/>
              <a:t>Trojan</a:t>
            </a:r>
          </a:p>
          <a:p>
            <a:r>
              <a:rPr lang="en-US" dirty="0" smtClean="0"/>
              <a:t>Rootkit</a:t>
            </a:r>
          </a:p>
          <a:p>
            <a:r>
              <a:rPr lang="en-US" dirty="0" err="1" smtClean="0"/>
              <a:t>Keylogger</a:t>
            </a:r>
            <a:endParaRPr lang="en-US" dirty="0" smtClean="0"/>
          </a:p>
          <a:p>
            <a:r>
              <a:rPr lang="en-US" dirty="0" smtClean="0"/>
              <a:t>Adware</a:t>
            </a:r>
          </a:p>
          <a:p>
            <a:r>
              <a:rPr lang="en-US" dirty="0" smtClean="0"/>
              <a:t>Spyware</a:t>
            </a:r>
          </a:p>
          <a:p>
            <a:r>
              <a:rPr lang="en-US" dirty="0" smtClean="0"/>
              <a:t>Bot</a:t>
            </a:r>
          </a:p>
          <a:p>
            <a:r>
              <a:rPr lang="en-US" dirty="0" err="1" smtClean="0"/>
              <a:t>DoS</a:t>
            </a:r>
            <a:r>
              <a:rPr lang="en-US" dirty="0" smtClean="0"/>
              <a:t> and DDoS</a:t>
            </a:r>
          </a:p>
          <a:p>
            <a:r>
              <a:rPr lang="en-US" dirty="0" smtClean="0"/>
              <a:t>RAT</a:t>
            </a:r>
          </a:p>
          <a:p>
            <a:r>
              <a:rPr lang="en-US" dirty="0" smtClean="0"/>
              <a:t>Logic bomb</a:t>
            </a:r>
          </a:p>
          <a:p>
            <a:r>
              <a:rPr lang="en-US" dirty="0" smtClean="0"/>
              <a:t>Backdoor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991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DDoS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5550" y="1628775"/>
            <a:ext cx="5429250" cy="4707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495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Attacks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Man-in-the-middle</a:t>
            </a:r>
          </a:p>
          <a:p>
            <a:r>
              <a:rPr lang="en-US" dirty="0"/>
              <a:t>Buffer </a:t>
            </a:r>
            <a:r>
              <a:rPr lang="en-US" dirty="0" smtClean="0"/>
              <a:t>overflow</a:t>
            </a:r>
            <a:endParaRPr lang="en-US" dirty="0" smtClean="0"/>
          </a:p>
          <a:p>
            <a:r>
              <a:rPr lang="en-US" dirty="0" smtClean="0"/>
              <a:t>Injection</a:t>
            </a:r>
          </a:p>
          <a:p>
            <a:r>
              <a:rPr lang="en-US" dirty="0" smtClean="0"/>
              <a:t>Cross-site scripting </a:t>
            </a:r>
            <a:r>
              <a:rPr lang="en-US" dirty="0"/>
              <a:t>and </a:t>
            </a:r>
            <a:r>
              <a:rPr lang="en-US" dirty="0" smtClean="0"/>
              <a:t>request </a:t>
            </a:r>
            <a:r>
              <a:rPr lang="en-US" dirty="0" smtClean="0"/>
              <a:t>Forgery</a:t>
            </a:r>
          </a:p>
          <a:p>
            <a:r>
              <a:rPr lang="en-US" dirty="0"/>
              <a:t>Privilege </a:t>
            </a:r>
            <a:r>
              <a:rPr lang="en-US" dirty="0" smtClean="0"/>
              <a:t>escalation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768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4572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sz="4000" smtClean="0"/>
              <a:t>Other Types of Attacks</a:t>
            </a:r>
          </a:p>
        </p:txBody>
      </p:sp>
      <p:sp>
        <p:nvSpPr>
          <p:cNvPr id="10243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ARP </a:t>
            </a:r>
            <a:r>
              <a:rPr lang="en-US" altLang="en-US" sz="2800" dirty="0"/>
              <a:t>p</a:t>
            </a:r>
            <a:r>
              <a:rPr lang="en-US" altLang="en-US" sz="2800" dirty="0" smtClean="0"/>
              <a:t>oisoning</a:t>
            </a:r>
            <a:endParaRPr lang="en-US" altLang="en-US" sz="2800" dirty="0" smtClean="0"/>
          </a:p>
          <a:p>
            <a:r>
              <a:rPr lang="en-US" altLang="en-US" sz="2800" dirty="0" smtClean="0"/>
              <a:t>Amplification</a:t>
            </a:r>
          </a:p>
          <a:p>
            <a:r>
              <a:rPr lang="en-US" altLang="en-US" dirty="0"/>
              <a:t>DNS </a:t>
            </a:r>
            <a:r>
              <a:rPr lang="en-US" altLang="en-US" dirty="0" smtClean="0"/>
              <a:t>poisoning</a:t>
            </a:r>
            <a:endParaRPr lang="en-US" altLang="en-US" dirty="0" smtClean="0"/>
          </a:p>
          <a:p>
            <a:r>
              <a:rPr lang="en-US" altLang="en-US" dirty="0" smtClean="0"/>
              <a:t>Domain </a:t>
            </a:r>
            <a:r>
              <a:rPr lang="en-US" altLang="en-US" dirty="0" smtClean="0"/>
              <a:t>hijacking</a:t>
            </a:r>
            <a:endParaRPr lang="en-US" altLang="en-US" dirty="0" smtClean="0"/>
          </a:p>
          <a:p>
            <a:r>
              <a:rPr lang="en-US" altLang="en-US" dirty="0" smtClean="0"/>
              <a:t>Man-in-the-browser</a:t>
            </a:r>
            <a:endParaRPr lang="en-US" altLang="en-US" dirty="0" smtClean="0"/>
          </a:p>
          <a:p>
            <a:r>
              <a:rPr lang="en-US" altLang="en-US" dirty="0" smtClean="0"/>
              <a:t>Zero-day </a:t>
            </a:r>
            <a:r>
              <a:rPr lang="en-US" altLang="en-US" dirty="0" smtClean="0"/>
              <a:t>exploits</a:t>
            </a:r>
          </a:p>
          <a:p>
            <a:r>
              <a:rPr lang="en-US" altLang="en-US" dirty="0"/>
              <a:t>Replay </a:t>
            </a:r>
            <a:r>
              <a:rPr lang="en-US" altLang="en-US" dirty="0" smtClean="0"/>
              <a:t>attacks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92554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4572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sz="4000" smtClean="0"/>
              <a:t>Other Types of Attacks</a:t>
            </a:r>
          </a:p>
        </p:txBody>
      </p:sp>
      <p:sp>
        <p:nvSpPr>
          <p:cNvPr id="10243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Pass the hash</a:t>
            </a:r>
          </a:p>
          <a:p>
            <a:r>
              <a:rPr lang="en-US" altLang="en-US" dirty="0"/>
              <a:t>Hijacking and </a:t>
            </a:r>
            <a:r>
              <a:rPr lang="en-US" altLang="en-US" dirty="0" smtClean="0"/>
              <a:t>related attacks</a:t>
            </a:r>
            <a:endParaRPr lang="en-US" altLang="en-US" dirty="0" smtClean="0"/>
          </a:p>
          <a:p>
            <a:r>
              <a:rPr lang="en-US" altLang="en-US" dirty="0"/>
              <a:t>Driver </a:t>
            </a:r>
            <a:r>
              <a:rPr lang="en-US" altLang="en-US" dirty="0" smtClean="0"/>
              <a:t>manipulation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71164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183</Words>
  <Application>Microsoft Office PowerPoint</Application>
  <PresentationFormat>On-screen Show (4:3)</PresentationFormat>
  <Paragraphs>71</Paragraphs>
  <Slides>13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CompTIA Security+ Study Guide (SY0-501)</vt:lpstr>
      <vt:lpstr>Chapter 9: Threats, Attacks, and Vulnerabilities</vt:lpstr>
      <vt:lpstr>Living in a World of Viruses</vt:lpstr>
      <vt:lpstr>Types of Viruses</vt:lpstr>
      <vt:lpstr>Malware and Crypto-Malware</vt:lpstr>
      <vt:lpstr>DDoS</vt:lpstr>
      <vt:lpstr>Other Attacks</vt:lpstr>
      <vt:lpstr>Other Types of Attacks</vt:lpstr>
      <vt:lpstr>Other Types of Attacks</vt:lpstr>
      <vt:lpstr>MAC and IP Spoofing Attacks</vt:lpstr>
      <vt:lpstr>Five Tasks for Finding Threats</vt:lpstr>
      <vt:lpstr>Security Tools</vt:lpstr>
      <vt:lpstr>Risk Calculations/Assessment Types</vt:lpstr>
    </vt:vector>
  </TitlesOfParts>
  <Company>John Wiley and Sons,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O'Brien, Connor - San Francisco</dc:creator>
  <cp:lastModifiedBy>Kim Wimpsett</cp:lastModifiedBy>
  <cp:revision>6</cp:revision>
  <dcterms:created xsi:type="dcterms:W3CDTF">2013-06-05T20:52:46Z</dcterms:created>
  <dcterms:modified xsi:type="dcterms:W3CDTF">2017-10-18T18:29:58Z</dcterms:modified>
</cp:coreProperties>
</file>