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59" r:id="rId3"/>
    <p:sldId id="260" r:id="rId4"/>
    <p:sldId id="265" r:id="rId5"/>
    <p:sldId id="261" r:id="rId6"/>
    <p:sldId id="266" r:id="rId7"/>
    <p:sldId id="267" r:id="rId8"/>
    <p:sldId id="268" r:id="rId9"/>
    <p:sldId id="269" r:id="rId10"/>
    <p:sldId id="270" r:id="rId11"/>
    <p:sldId id="271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998D1-4076-413D-B0F3-D68EB1FCE056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680132-0936-421C-884E-F889727D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63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F8E13593-0081-47CD-80B8-966D7C58FB24}" type="slidenum">
              <a:rPr lang="en-US" altLang="en-US" sz="1200" smtClean="0"/>
              <a:pPr/>
              <a:t>1</a:t>
            </a:fld>
            <a:endParaRPr lang="en-US" altLang="en-US" sz="120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63521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E2F26914-9F58-46E0-8BC3-DE3E0A70FC2B}" type="slidenum">
              <a:rPr lang="en-US" altLang="en-US" sz="1200" smtClean="0"/>
              <a:pPr/>
              <a:t>2</a:t>
            </a:fld>
            <a:endParaRPr lang="en-US" altLang="en-US" sz="1200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56801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7F395A8A-A419-43F0-8A01-E97B36A9AEE4}" type="slidenum">
              <a:rPr lang="en-US" altLang="en-US" sz="1200" smtClean="0"/>
              <a:pPr/>
              <a:t>3</a:t>
            </a:fld>
            <a:endParaRPr lang="en-US" altLang="en-US" sz="1200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788735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14562AC-327E-4B94-9A37-967085EF584D}" type="slidenum">
              <a:rPr lang="en-US" altLang="en-US" sz="1200" smtClean="0"/>
              <a:pPr/>
              <a:t>5</a:t>
            </a:fld>
            <a:endParaRPr lang="en-US" altLang="en-US" sz="1200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09327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-9525" y="0"/>
            <a:ext cx="91440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5088"/>
            <a:ext cx="16764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820863" cy="6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73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9" y="4406900"/>
            <a:ext cx="6208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5999" y="2906713"/>
            <a:ext cx="6208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68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2895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9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535113"/>
            <a:ext cx="2895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0" y="2209800"/>
            <a:ext cx="2897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2174874"/>
            <a:ext cx="32766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7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38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66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3050"/>
            <a:ext cx="2209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273050"/>
            <a:ext cx="41910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1430860"/>
            <a:ext cx="2209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67000" y="6096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05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 smtClean="0"/>
              <a:t>CompTIA Security+ Study Guide (SY0-501)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886200"/>
            <a:ext cx="7239000" cy="1752600"/>
          </a:xfrm>
          <a:noFill/>
        </p:spPr>
        <p:txBody>
          <a:bodyPr/>
          <a:lstStyle/>
          <a:p>
            <a:r>
              <a:rPr lang="en-US" altLang="en-US" dirty="0" smtClean="0"/>
              <a:t>Chapter 7:</a:t>
            </a:r>
          </a:p>
          <a:p>
            <a:r>
              <a:rPr lang="en-US" altLang="en-US" dirty="0" smtClean="0"/>
              <a:t>Host, Data, and Application Security</a:t>
            </a:r>
          </a:p>
        </p:txBody>
      </p:sp>
    </p:spTree>
    <p:extLst>
      <p:ext uri="{BB962C8B-B14F-4D97-AF65-F5344CB8AC3E}">
        <p14:creationId xmlns:p14="http://schemas.microsoft.com/office/powerpoint/2010/main" val="311318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Patch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Hotfix </a:t>
            </a:r>
            <a:endParaRPr lang="en-US" dirty="0" smtClean="0"/>
          </a:p>
          <a:p>
            <a:r>
              <a:rPr lang="en-US" dirty="0" smtClean="0"/>
              <a:t>Patch</a:t>
            </a:r>
          </a:p>
          <a:p>
            <a:r>
              <a:rPr lang="en-US" dirty="0" smtClean="0"/>
              <a:t>Service </a:t>
            </a:r>
            <a:r>
              <a:rPr lang="en-US" dirty="0" smtClean="0"/>
              <a:t>pack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726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Tier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One-tier model</a:t>
            </a:r>
            <a:endParaRPr lang="en-US" dirty="0" smtClean="0"/>
          </a:p>
          <a:p>
            <a:r>
              <a:rPr lang="en-US" dirty="0" smtClean="0"/>
              <a:t>Two-tier </a:t>
            </a:r>
            <a:r>
              <a:rPr lang="en-US" dirty="0"/>
              <a:t>model</a:t>
            </a:r>
            <a:endParaRPr lang="en-US" dirty="0" smtClean="0"/>
          </a:p>
          <a:p>
            <a:r>
              <a:rPr lang="en-US" dirty="0" smtClean="0"/>
              <a:t>Three-tier </a:t>
            </a:r>
            <a:r>
              <a:rPr lang="en-US" dirty="0"/>
              <a:t>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408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NoSQL </a:t>
            </a:r>
            <a:r>
              <a:rPr lang="en-US" smtClean="0"/>
              <a:t>vs. </a:t>
            </a:r>
            <a:r>
              <a:rPr lang="en-US" dirty="0" smtClean="0"/>
              <a:t>SQL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9884" y="1752600"/>
            <a:ext cx="6400800" cy="416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14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smtClean="0"/>
              <a:t/>
            </a:r>
            <a:br>
              <a:rPr lang="en-US" altLang="en-US" sz="4000" smtClean="0"/>
            </a:br>
            <a:r>
              <a:rPr lang="en-US" altLang="en-US" sz="4000" smtClean="0"/>
              <a:t/>
            </a:r>
            <a:br>
              <a:rPr lang="en-US" altLang="en-US" sz="4000" smtClean="0"/>
            </a:br>
            <a:r>
              <a:rPr lang="en-US" altLang="en-US" sz="4000" smtClean="0"/>
              <a:t>Chapter 7: Host, Data, and</a:t>
            </a:r>
            <a:br>
              <a:rPr lang="en-US" altLang="en-US" sz="4000" smtClean="0"/>
            </a:br>
            <a:r>
              <a:rPr lang="en-US" altLang="en-US" sz="4000" smtClean="0"/>
              <a:t>Application Security</a:t>
            </a:r>
            <a:br>
              <a:rPr lang="en-US" altLang="en-US" sz="4000" smtClean="0"/>
            </a:br>
            <a:endParaRPr lang="en-US" altLang="en-US" sz="400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722438"/>
            <a:ext cx="6934200" cy="4525962"/>
          </a:xfrm>
          <a:noFill/>
        </p:spPr>
        <p:txBody>
          <a:bodyPr/>
          <a:lstStyle/>
          <a:p>
            <a:r>
              <a:rPr lang="en-US" altLang="en-US" sz="2400" dirty="0"/>
              <a:t>Explain threat actor types and </a:t>
            </a:r>
            <a:r>
              <a:rPr lang="en-US" altLang="en-US" sz="2400" dirty="0" smtClean="0"/>
              <a:t>attributes</a:t>
            </a:r>
            <a:endParaRPr lang="en-US" altLang="en-US" sz="2400" dirty="0" smtClean="0"/>
          </a:p>
          <a:p>
            <a:r>
              <a:rPr lang="en-US" altLang="en-US" sz="2400" dirty="0"/>
              <a:t>Explain the impact associated with types </a:t>
            </a:r>
            <a:r>
              <a:rPr lang="en-US" altLang="en-US" sz="2400" dirty="0" smtClean="0"/>
              <a:t>of </a:t>
            </a:r>
            <a:r>
              <a:rPr lang="en-US" altLang="en-US" sz="2400" dirty="0" smtClean="0"/>
              <a:t>vulnerabilities</a:t>
            </a:r>
            <a:endParaRPr lang="en-US" altLang="en-US" sz="2400" dirty="0" smtClean="0"/>
          </a:p>
          <a:p>
            <a:r>
              <a:rPr lang="en-US" altLang="en-US" sz="2400" dirty="0"/>
              <a:t>Explain the security implications of </a:t>
            </a:r>
            <a:r>
              <a:rPr lang="en-US" altLang="en-US" sz="2400" dirty="0" smtClean="0"/>
              <a:t>embedded </a:t>
            </a:r>
            <a:r>
              <a:rPr lang="en-US" altLang="en-US" sz="2400" dirty="0" smtClean="0"/>
              <a:t>systems</a:t>
            </a:r>
            <a:endParaRPr lang="en-US" altLang="en-US" sz="2400" dirty="0" smtClean="0"/>
          </a:p>
          <a:p>
            <a:r>
              <a:rPr lang="en-US" altLang="en-US" sz="2400" dirty="0"/>
              <a:t>Summarize secure application development </a:t>
            </a:r>
            <a:r>
              <a:rPr lang="en-US" altLang="en-US" sz="2400" dirty="0" smtClean="0"/>
              <a:t>and deployment </a:t>
            </a:r>
            <a:r>
              <a:rPr lang="en-US" altLang="en-US" sz="2400" dirty="0" smtClean="0"/>
              <a:t>concepts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2152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 smtClean="0"/>
              <a:t>Threat Actors and Attributes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altLang="en-US" sz="2800" dirty="0"/>
              <a:t>Script </a:t>
            </a:r>
            <a:r>
              <a:rPr lang="en-US" altLang="en-US" sz="2800" dirty="0" smtClean="0"/>
              <a:t>kiddies</a:t>
            </a:r>
            <a:endParaRPr lang="en-US" altLang="en-US" sz="2800" dirty="0" smtClean="0"/>
          </a:p>
          <a:p>
            <a:r>
              <a:rPr lang="en-US" altLang="en-US" sz="2800" dirty="0" smtClean="0"/>
              <a:t>Hacktivist</a:t>
            </a:r>
          </a:p>
          <a:p>
            <a:r>
              <a:rPr lang="en-US" altLang="en-US" sz="2800" dirty="0" smtClean="0"/>
              <a:t>Organized crime</a:t>
            </a:r>
          </a:p>
          <a:p>
            <a:r>
              <a:rPr lang="en-US" altLang="en-US" sz="2800" dirty="0" smtClean="0"/>
              <a:t>Nation-states/APT</a:t>
            </a:r>
            <a:endParaRPr lang="en-US" altLang="en-US" sz="2800" dirty="0" smtClean="0"/>
          </a:p>
          <a:p>
            <a:r>
              <a:rPr lang="en-US" altLang="en-US" sz="2800" dirty="0" smtClean="0"/>
              <a:t>Insiders</a:t>
            </a:r>
          </a:p>
          <a:p>
            <a:r>
              <a:rPr lang="en-US" altLang="en-US" sz="2800" dirty="0" smtClean="0"/>
              <a:t>Competitors</a:t>
            </a:r>
          </a:p>
        </p:txBody>
      </p:sp>
    </p:spTree>
    <p:extLst>
      <p:ext uri="{BB962C8B-B14F-4D97-AF65-F5344CB8AC3E}">
        <p14:creationId xmlns:p14="http://schemas.microsoft.com/office/powerpoint/2010/main" val="396327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Use of Open Source Intelligence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ThreatCrowd</a:t>
            </a:r>
            <a:endParaRPr lang="en-US" dirty="0" smtClean="0"/>
          </a:p>
          <a:p>
            <a:r>
              <a:rPr lang="en-US" dirty="0" err="1" smtClean="0"/>
              <a:t>OpenPhish</a:t>
            </a:r>
            <a:endParaRPr lang="en-US" dirty="0" smtClean="0"/>
          </a:p>
          <a:p>
            <a:r>
              <a:rPr lang="en-US" dirty="0"/>
              <a:t>OSINT </a:t>
            </a:r>
            <a:r>
              <a:rPr lang="en-US" dirty="0" smtClean="0"/>
              <a:t>framework</a:t>
            </a:r>
          </a:p>
          <a:p>
            <a:r>
              <a:rPr lang="en-US" dirty="0" err="1" smtClean="0"/>
              <a:t>Shodan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266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Types of Vulnerabilities</a:t>
            </a:r>
            <a:endParaRPr lang="en-US" altLang="en-US" sz="4000" b="0" dirty="0" smtClean="0"/>
          </a:p>
        </p:txBody>
      </p:sp>
      <p:sp>
        <p:nvSpPr>
          <p:cNvPr id="5123" name="Content Placeholder 3"/>
          <p:cNvSpPr>
            <a:spLocks noGrp="1"/>
          </p:cNvSpPr>
          <p:nvPr>
            <p:ph idx="1"/>
          </p:nvPr>
        </p:nvSpPr>
        <p:spPr>
          <a:xfrm>
            <a:off x="2286000" y="1447800"/>
            <a:ext cx="6400800" cy="4525963"/>
          </a:xfrm>
        </p:spPr>
        <p:txBody>
          <a:bodyPr>
            <a:normAutofit/>
          </a:bodyPr>
          <a:lstStyle/>
          <a:p>
            <a:r>
              <a:rPr lang="en-US" altLang="en-US" dirty="0"/>
              <a:t>Configuration </a:t>
            </a:r>
            <a:r>
              <a:rPr lang="en-US" altLang="en-US" dirty="0" smtClean="0"/>
              <a:t>issues</a:t>
            </a:r>
            <a:endParaRPr lang="en-US" altLang="en-US" dirty="0" smtClean="0"/>
          </a:p>
          <a:p>
            <a:r>
              <a:rPr lang="en-US" altLang="en-US" dirty="0" smtClean="0"/>
              <a:t>User </a:t>
            </a:r>
            <a:r>
              <a:rPr lang="en-US" altLang="en-US" dirty="0" smtClean="0"/>
              <a:t>issues</a:t>
            </a:r>
            <a:endParaRPr lang="en-US" altLang="en-US" dirty="0" smtClean="0"/>
          </a:p>
          <a:p>
            <a:r>
              <a:rPr lang="en-US" altLang="en-US" dirty="0" smtClean="0"/>
              <a:t>Zero-day exploits</a:t>
            </a:r>
            <a:endParaRPr lang="en-US" altLang="en-US" dirty="0" smtClean="0"/>
          </a:p>
          <a:p>
            <a:r>
              <a:rPr lang="en-US" altLang="en-US" dirty="0" smtClean="0"/>
              <a:t>Other </a:t>
            </a:r>
            <a:r>
              <a:rPr lang="en-US" altLang="en-US" dirty="0" smtClean="0"/>
              <a:t>issues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9538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Embedded Systems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IoT</a:t>
            </a:r>
            <a:r>
              <a:rPr lang="en-US" dirty="0" smtClean="0"/>
              <a:t>: Internet of Things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543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Vulnerabilities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 </a:t>
            </a:r>
            <a:r>
              <a:rPr lang="en-US" dirty="0" smtClean="0"/>
              <a:t>vulnerabilities</a:t>
            </a:r>
            <a:endParaRPr lang="en-US" dirty="0" smtClean="0"/>
          </a:p>
          <a:p>
            <a:r>
              <a:rPr lang="en-US" dirty="0" smtClean="0"/>
              <a:t>Memory </a:t>
            </a:r>
            <a:r>
              <a:rPr lang="en-US" dirty="0" smtClean="0"/>
              <a:t>vulnerabilities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837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Secure Programming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Prototyping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2386805"/>
            <a:ext cx="5029200" cy="398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188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Specific Types of </a:t>
            </a:r>
            <a:r>
              <a:rPr lang="en-US" dirty="0" smtClean="0"/>
              <a:t>Software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Unit </a:t>
            </a:r>
            <a:r>
              <a:rPr lang="en-US" dirty="0" smtClean="0"/>
              <a:t>testing</a:t>
            </a:r>
            <a:endParaRPr lang="en-US" dirty="0" smtClean="0"/>
          </a:p>
          <a:p>
            <a:r>
              <a:rPr lang="en-US" dirty="0" smtClean="0"/>
              <a:t>Integration </a:t>
            </a:r>
            <a:r>
              <a:rPr lang="en-US" dirty="0"/>
              <a:t>testing</a:t>
            </a:r>
            <a:endParaRPr lang="en-US" dirty="0" smtClean="0"/>
          </a:p>
          <a:p>
            <a:r>
              <a:rPr lang="en-US" dirty="0" smtClean="0"/>
              <a:t>System </a:t>
            </a:r>
            <a:r>
              <a:rPr lang="en-US" dirty="0"/>
              <a:t>testing</a:t>
            </a:r>
            <a:endParaRPr lang="en-US" dirty="0" smtClean="0"/>
          </a:p>
          <a:p>
            <a:r>
              <a:rPr lang="en-US" dirty="0" smtClean="0"/>
              <a:t>User </a:t>
            </a:r>
            <a:r>
              <a:rPr lang="en-US" dirty="0" smtClean="0"/>
              <a:t>acceptance </a:t>
            </a:r>
            <a:r>
              <a:rPr lang="en-US" dirty="0"/>
              <a:t>testing</a:t>
            </a:r>
            <a:endParaRPr lang="en-US" dirty="0" smtClean="0"/>
          </a:p>
          <a:p>
            <a:r>
              <a:rPr lang="en-US" dirty="0" smtClean="0"/>
              <a:t>Regression </a:t>
            </a:r>
            <a:r>
              <a:rPr lang="en-US" dirty="0"/>
              <a:t>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875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135</Words>
  <Application>Microsoft Office PowerPoint</Application>
  <PresentationFormat>On-screen Show (4:3)</PresentationFormat>
  <Paragraphs>51</Paragraphs>
  <Slides>12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CompTIA Security+ Study Guide (SY0-501)</vt:lpstr>
      <vt:lpstr>  Chapter 7: Host, Data, and Application Security </vt:lpstr>
      <vt:lpstr>Threat Actors and Attributes</vt:lpstr>
      <vt:lpstr>Use of Open Source Intelligence</vt:lpstr>
      <vt:lpstr>Types of Vulnerabilities</vt:lpstr>
      <vt:lpstr>Embedded Systems Security</vt:lpstr>
      <vt:lpstr>Application Vulnerabilities</vt:lpstr>
      <vt:lpstr>Secure Programming</vt:lpstr>
      <vt:lpstr>Specific Types of Software Testing</vt:lpstr>
      <vt:lpstr>Patch Management</vt:lpstr>
      <vt:lpstr>Database Tier Models</vt:lpstr>
      <vt:lpstr>NoSQL vs. SQL</vt:lpstr>
    </vt:vector>
  </TitlesOfParts>
  <Company>John Wiley and Sons,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Connor - San Francisco</dc:creator>
  <cp:lastModifiedBy>Kim Wimpsett</cp:lastModifiedBy>
  <cp:revision>7</cp:revision>
  <dcterms:created xsi:type="dcterms:W3CDTF">2013-06-05T20:52:46Z</dcterms:created>
  <dcterms:modified xsi:type="dcterms:W3CDTF">2017-10-18T18:18:56Z</dcterms:modified>
</cp:coreProperties>
</file>