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6" r:id="rId7"/>
    <p:sldId id="267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29DFB-8D26-4844-B761-9A83CCCD517D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392E8-DB5F-4093-87AA-13E9C64CD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3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defRPr/>
            </a:pPr>
            <a:fld id="{7A926AE3-2C7E-41D7-A23C-5AF3C4583FD1}" type="slidenum">
              <a:rPr lang="en-US" altLang="en-US" sz="1200" smtClean="0"/>
              <a:pPr>
                <a:defRPr/>
              </a:pPr>
              <a:t>1</a:t>
            </a:fld>
            <a:endParaRPr lang="en-US" altLang="en-US" sz="1200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8513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defRPr/>
            </a:pPr>
            <a:fld id="{30889014-940B-43FE-B1B9-F40209FD345A}" type="slidenum">
              <a:rPr lang="en-US" altLang="en-US" sz="1200" smtClean="0"/>
              <a:pPr>
                <a:defRPr/>
              </a:pPr>
              <a:t>2</a:t>
            </a:fld>
            <a:endParaRPr lang="en-US" altLang="en-US" sz="12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1105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Chapter 6:</a:t>
            </a:r>
          </a:p>
          <a:p>
            <a:r>
              <a:rPr lang="en-US" altLang="en-US" dirty="0" smtClean="0"/>
              <a:t>Securing the Cloud</a:t>
            </a:r>
          </a:p>
        </p:txBody>
      </p:sp>
    </p:spTree>
    <p:extLst>
      <p:ext uri="{BB962C8B-B14F-4D97-AF65-F5344CB8AC3E}">
        <p14:creationId xmlns:p14="http://schemas.microsoft.com/office/powerpoint/2010/main" val="58352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1628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 smtClean="0"/>
              <a:t>Chapter 6: Securing the Cloud</a:t>
            </a:r>
          </a:p>
        </p:txBody>
      </p:sp>
      <p:sp>
        <p:nvSpPr>
          <p:cNvPr id="307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Summarize cloud and virtualization </a:t>
            </a:r>
            <a:r>
              <a:rPr lang="en-US" altLang="en-US" sz="2800" dirty="0" smtClean="0"/>
              <a:t>concepts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4637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	Cloud Computing Service Models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Software as a Service (SaaS)</a:t>
            </a:r>
          </a:p>
          <a:p>
            <a:r>
              <a:rPr lang="en-US" altLang="en-US" dirty="0" smtClean="0"/>
              <a:t>Platform as a Service (</a:t>
            </a:r>
            <a:r>
              <a:rPr lang="en-US" altLang="en-US" dirty="0" err="1" smtClean="0"/>
              <a:t>PaaS</a:t>
            </a:r>
            <a:r>
              <a:rPr lang="en-US" altLang="en-US" dirty="0" smtClean="0"/>
              <a:t>)</a:t>
            </a:r>
          </a:p>
          <a:p>
            <a:r>
              <a:rPr lang="en-US" altLang="en-US" dirty="0" smtClean="0"/>
              <a:t>Infrastructure as a Service (</a:t>
            </a:r>
            <a:r>
              <a:rPr lang="en-US" altLang="en-US" dirty="0" err="1" smtClean="0"/>
              <a:t>IaaS</a:t>
            </a:r>
            <a:r>
              <a:rPr lang="en-US" alt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947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Cloud Delivery Models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Private</a:t>
            </a:r>
          </a:p>
          <a:p>
            <a:r>
              <a:rPr lang="en-US" altLang="en-US" dirty="0" smtClean="0"/>
              <a:t>Public</a:t>
            </a:r>
          </a:p>
          <a:p>
            <a:r>
              <a:rPr lang="en-US" altLang="en-US" dirty="0" smtClean="0"/>
              <a:t>Community</a:t>
            </a:r>
          </a:p>
          <a:p>
            <a:r>
              <a:rPr lang="en-US" altLang="en-US" dirty="0" smtClean="0"/>
              <a:t>Hybrid</a:t>
            </a:r>
          </a:p>
        </p:txBody>
      </p:sp>
    </p:spTree>
    <p:extLst>
      <p:ext uri="{BB962C8B-B14F-4D97-AF65-F5344CB8AC3E}">
        <p14:creationId xmlns:p14="http://schemas.microsoft.com/office/powerpoint/2010/main" val="659580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Virtualization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Type I model is known as “bare </a:t>
            </a:r>
            <a:r>
              <a:rPr lang="en-US" altLang="en-US" dirty="0" smtClean="0"/>
              <a:t>metal.”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Can boot without the operating system</a:t>
            </a:r>
          </a:p>
          <a:p>
            <a:r>
              <a:rPr lang="en-US" altLang="en-US" dirty="0" smtClean="0"/>
              <a:t>Type II model is known as “</a:t>
            </a:r>
            <a:r>
              <a:rPr lang="en-US" altLang="en-US" dirty="0" smtClean="0"/>
              <a:t>hosted.”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Requires the operating system and is dependent on it</a:t>
            </a:r>
          </a:p>
        </p:txBody>
      </p:sp>
    </p:spTree>
    <p:extLst>
      <p:ext uri="{BB962C8B-B14F-4D97-AF65-F5344CB8AC3E}">
        <p14:creationId xmlns:p14="http://schemas.microsoft.com/office/powerpoint/2010/main" val="358962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</a:t>
            </a:r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Containers and </a:t>
            </a:r>
            <a:r>
              <a:rPr lang="en-US" dirty="0" smtClean="0"/>
              <a:t>application cells</a:t>
            </a:r>
            <a:endParaRPr lang="en-US" dirty="0" smtClean="0"/>
          </a:p>
          <a:p>
            <a:pPr lvl="1"/>
            <a:r>
              <a:rPr lang="en-US" dirty="0" smtClean="0"/>
              <a:t>Alternative to </a:t>
            </a:r>
            <a:r>
              <a:rPr lang="en-US" dirty="0" smtClean="0"/>
              <a:t>hypervisor; sometimes </a:t>
            </a:r>
            <a:r>
              <a:rPr lang="en-US" dirty="0"/>
              <a:t>referred to </a:t>
            </a:r>
            <a:r>
              <a:rPr lang="en-US" dirty="0" smtClean="0"/>
              <a:t>as “</a:t>
            </a:r>
            <a:r>
              <a:rPr lang="en-US" dirty="0"/>
              <a:t>Docker </a:t>
            </a:r>
            <a:r>
              <a:rPr lang="en-US" dirty="0" smtClean="0"/>
              <a:t>containers.”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piece of software is bundled with everything that it needs to </a:t>
            </a:r>
            <a:r>
              <a:rPr lang="en-US" dirty="0" smtClean="0"/>
              <a:t>run and </a:t>
            </a:r>
            <a:r>
              <a:rPr lang="en-US" dirty="0"/>
              <a:t>deployed without the need to launch an </a:t>
            </a:r>
            <a:r>
              <a:rPr lang="en-US" dirty="0" smtClean="0"/>
              <a:t>entire VM </a:t>
            </a:r>
            <a:r>
              <a:rPr lang="en-US" dirty="0"/>
              <a:t>for each </a:t>
            </a:r>
            <a:r>
              <a:rPr lang="en-US" dirty="0" smtClean="0"/>
              <a:t>application. </a:t>
            </a:r>
            <a:endParaRPr lang="en-US" dirty="0" smtClean="0"/>
          </a:p>
          <a:p>
            <a:pPr lvl="1"/>
            <a:r>
              <a:rPr lang="en-US" dirty="0" smtClean="0"/>
              <a:t>Containers </a:t>
            </a:r>
            <a:r>
              <a:rPr lang="en-US" dirty="0"/>
              <a:t>are an operating system–level virtualization method for running </a:t>
            </a:r>
            <a:r>
              <a:rPr lang="en-US" dirty="0" smtClean="0"/>
              <a:t>multiple isolated </a:t>
            </a:r>
            <a:r>
              <a:rPr lang="en-US" dirty="0"/>
              <a:t>systems </a:t>
            </a:r>
            <a:r>
              <a:rPr lang="en-US" dirty="0" smtClean="0"/>
              <a:t>on </a:t>
            </a:r>
            <a:r>
              <a:rPr lang="en-US" dirty="0"/>
              <a:t>a control host using a single kernel. </a:t>
            </a:r>
          </a:p>
        </p:txBody>
      </p:sp>
    </p:spTree>
    <p:extLst>
      <p:ext uri="{BB962C8B-B14F-4D97-AF65-F5344CB8AC3E}">
        <p14:creationId xmlns:p14="http://schemas.microsoft.com/office/powerpoint/2010/main" val="364200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Feature and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VDI</a:t>
            </a:r>
            <a:r>
              <a:rPr lang="en-US" dirty="0" smtClean="0"/>
              <a:t>/VDE</a:t>
            </a:r>
          </a:p>
          <a:p>
            <a:r>
              <a:rPr lang="en-US" dirty="0" smtClean="0"/>
              <a:t>On-premise </a:t>
            </a:r>
            <a:r>
              <a:rPr lang="en-US" dirty="0"/>
              <a:t>vs. </a:t>
            </a:r>
            <a:r>
              <a:rPr lang="en-US" dirty="0" smtClean="0"/>
              <a:t>hosted </a:t>
            </a:r>
            <a:r>
              <a:rPr lang="en-US" dirty="0"/>
              <a:t>vs. </a:t>
            </a:r>
            <a:r>
              <a:rPr lang="en-US" dirty="0" smtClean="0"/>
              <a:t>cloud</a:t>
            </a:r>
            <a:endParaRPr lang="en-US" dirty="0" smtClean="0"/>
          </a:p>
          <a:p>
            <a:r>
              <a:rPr lang="en-US" dirty="0"/>
              <a:t>VM </a:t>
            </a:r>
            <a:r>
              <a:rPr lang="en-US" dirty="0" smtClean="0"/>
              <a:t>escape </a:t>
            </a:r>
            <a:r>
              <a:rPr lang="en-US" dirty="0"/>
              <a:t>p</a:t>
            </a:r>
            <a:r>
              <a:rPr lang="en-US" dirty="0" smtClean="0"/>
              <a:t>rotection</a:t>
            </a:r>
            <a:endParaRPr lang="en-US" dirty="0" smtClean="0"/>
          </a:p>
          <a:p>
            <a:r>
              <a:rPr lang="en-US" dirty="0"/>
              <a:t>VM </a:t>
            </a:r>
            <a:r>
              <a:rPr lang="en-US" dirty="0" smtClean="0"/>
              <a:t>sprawl avoidance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3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Security and the Cloud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Cloud </a:t>
            </a:r>
            <a:r>
              <a:rPr lang="en-US" altLang="en-US" dirty="0" smtClean="0"/>
              <a:t>access security brokers</a:t>
            </a:r>
            <a:endParaRPr lang="en-US" altLang="en-US" dirty="0"/>
          </a:p>
          <a:p>
            <a:r>
              <a:rPr lang="en-US" altLang="en-US" dirty="0" smtClean="0"/>
              <a:t>Cloud </a:t>
            </a:r>
            <a:r>
              <a:rPr lang="en-US" altLang="en-US" dirty="0" smtClean="0"/>
              <a:t>storage</a:t>
            </a:r>
            <a:endParaRPr lang="en-US" altLang="en-US" dirty="0" smtClean="0"/>
          </a:p>
          <a:p>
            <a:r>
              <a:rPr lang="en-US" altLang="en-US" dirty="0" smtClean="0"/>
              <a:t>Security as a </a:t>
            </a:r>
            <a:r>
              <a:rPr lang="en-US" altLang="en-US" dirty="0" smtClean="0"/>
              <a:t>service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974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188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CompTIA Security+ Study Guide (SY0-501)</vt:lpstr>
      <vt:lpstr>Chapter 6: Securing the Cloud</vt:lpstr>
      <vt:lpstr> Cloud Computing Service Models</vt:lpstr>
      <vt:lpstr>Cloud Delivery Models</vt:lpstr>
      <vt:lpstr>Virtualization</vt:lpstr>
      <vt:lpstr>Virtualization Continued</vt:lpstr>
      <vt:lpstr>Cloud Feature and Options</vt:lpstr>
      <vt:lpstr>Security and the Cloud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6</cp:revision>
  <dcterms:created xsi:type="dcterms:W3CDTF">2013-06-05T20:52:46Z</dcterms:created>
  <dcterms:modified xsi:type="dcterms:W3CDTF">2017-10-18T18:17:47Z</dcterms:modified>
</cp:coreProperties>
</file>