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8" r:id="rId4"/>
    <p:sldId id="271" r:id="rId5"/>
    <p:sldId id="272" r:id="rId6"/>
    <p:sldId id="27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17F03-8075-4C5E-A16E-7B45E25F6299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54CF7-DE49-4647-8112-38CE16D8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41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7DE7A27-DF93-42D0-9364-19814A19707C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28325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E415CBC-D14C-4B1F-913B-F6C166D5797A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56928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 smtClean="0"/>
              <a:t>CompTIA Security+ Study Guide (SY0-501)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Chapter 5:</a:t>
            </a:r>
          </a:p>
          <a:p>
            <a:r>
              <a:rPr lang="en-US" altLang="en-US" dirty="0" smtClean="0"/>
              <a:t>Wireless Network Threats</a:t>
            </a:r>
          </a:p>
        </p:txBody>
      </p:sp>
    </p:spTree>
    <p:extLst>
      <p:ext uri="{BB962C8B-B14F-4D97-AF65-F5344CB8AC3E}">
        <p14:creationId xmlns:p14="http://schemas.microsoft.com/office/powerpoint/2010/main" val="304375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4"/>
          <p:cNvSpPr>
            <a:spLocks noGrp="1"/>
          </p:cNvSpPr>
          <p:nvPr>
            <p:ph type="title"/>
          </p:nvPr>
        </p:nvSpPr>
        <p:spPr>
          <a:xfrm>
            <a:off x="2133600" y="457200"/>
            <a:ext cx="6781800" cy="1447800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Chapter 5:</a:t>
            </a:r>
            <a:br>
              <a:rPr lang="en-US" altLang="en-US" dirty="0" smtClean="0"/>
            </a:br>
            <a:r>
              <a:rPr lang="en-US" altLang="en-US" dirty="0" smtClean="0"/>
              <a:t>Wireless Network Threats</a:t>
            </a:r>
          </a:p>
        </p:txBody>
      </p:sp>
      <p:sp>
        <p:nvSpPr>
          <p:cNvPr id="3075" name="Content Placeholder 3"/>
          <p:cNvSpPr>
            <a:spLocks noGrp="1"/>
          </p:cNvSpPr>
          <p:nvPr>
            <p:ph idx="1"/>
          </p:nvPr>
        </p:nvSpPr>
        <p:spPr>
          <a:xfrm>
            <a:off x="2362200" y="2133600"/>
            <a:ext cx="6172200" cy="4525963"/>
          </a:xfrm>
        </p:spPr>
        <p:txBody>
          <a:bodyPr/>
          <a:lstStyle/>
          <a:p>
            <a:r>
              <a:rPr lang="en-US" altLang="en-US" sz="2800" dirty="0"/>
              <a:t>Compare and contrast types of </a:t>
            </a:r>
            <a:r>
              <a:rPr lang="en-US" altLang="en-US" sz="2800" dirty="0" smtClean="0"/>
              <a:t>attacks</a:t>
            </a:r>
            <a:endParaRPr lang="en-US" altLang="en-US" sz="2800" dirty="0" smtClean="0"/>
          </a:p>
          <a:p>
            <a:pPr marL="0" indent="0">
              <a:buNone/>
            </a:pPr>
            <a:endParaRPr lang="en-US" altLang="en-US" sz="2800" dirty="0" smtClean="0"/>
          </a:p>
          <a:p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1103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Wireless Vulnerabilities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z="2000" dirty="0" smtClean="0"/>
          </a:p>
          <a:p>
            <a:r>
              <a:rPr lang="en-US" altLang="en-US" sz="2000" dirty="0" smtClean="0"/>
              <a:t>Wireless systems are vulnerable to all the different attacks that wired networks are vulnerable </a:t>
            </a:r>
            <a:r>
              <a:rPr lang="en-US" altLang="en-US" sz="2000" dirty="0" smtClean="0"/>
              <a:t>to.</a:t>
            </a:r>
            <a:endParaRPr lang="en-US" altLang="en-US" sz="2000" dirty="0" smtClean="0"/>
          </a:p>
          <a:p>
            <a:pPr>
              <a:buFontTx/>
              <a:buNone/>
            </a:pPr>
            <a:endParaRPr lang="en-US" altLang="en-US" sz="2000" dirty="0" smtClean="0"/>
          </a:p>
          <a:p>
            <a:r>
              <a:rPr lang="en-US" altLang="en-US" sz="2000" dirty="0" smtClean="0"/>
              <a:t>All radio frequency signals can be easily </a:t>
            </a:r>
            <a:r>
              <a:rPr lang="en-US" altLang="en-US" sz="2000" dirty="0" smtClean="0"/>
              <a:t>intercepted.</a:t>
            </a:r>
            <a:endParaRPr lang="en-US" altLang="en-US" sz="2000" dirty="0" smtClean="0"/>
          </a:p>
          <a:p>
            <a:pPr>
              <a:buFontTx/>
              <a:buNone/>
            </a:pP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836995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Wireless Vulnerabilities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Replay</a:t>
            </a:r>
          </a:p>
          <a:p>
            <a:r>
              <a:rPr lang="en-US" altLang="en-US" dirty="0"/>
              <a:t>Rogue access points</a:t>
            </a:r>
          </a:p>
          <a:p>
            <a:pPr lvl="1"/>
            <a:r>
              <a:rPr lang="en-US" altLang="en-US" sz="2000" dirty="0"/>
              <a:t>Any wireless access point added to your network that has not been authorized is considered a </a:t>
            </a:r>
            <a:r>
              <a:rPr lang="en-US" altLang="en-US" sz="2000" dirty="0" smtClean="0"/>
              <a:t>rogue.</a:t>
            </a:r>
            <a:endParaRPr lang="en-US" altLang="en-US" sz="2000" i="1" dirty="0"/>
          </a:p>
          <a:p>
            <a:r>
              <a:rPr lang="en-US" altLang="en-US" dirty="0"/>
              <a:t>Evil twin attack</a:t>
            </a:r>
          </a:p>
          <a:p>
            <a:pPr lvl="1"/>
            <a:r>
              <a:rPr lang="en-US" altLang="en-US" sz="2000" dirty="0" smtClean="0"/>
              <a:t>This is one </a:t>
            </a:r>
            <a:r>
              <a:rPr lang="en-US" altLang="en-US" sz="2000" dirty="0"/>
              <a:t>in which a rogue wireless access point poses as a legitimate wireless service provider to intercept information users </a:t>
            </a:r>
            <a:r>
              <a:rPr lang="en-US" altLang="en-US" sz="2000" dirty="0" smtClean="0"/>
              <a:t>transmit.</a:t>
            </a:r>
            <a:endParaRPr lang="en-US" altLang="en-US" sz="2000" i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6424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Wireless </a:t>
            </a:r>
            <a:r>
              <a:rPr lang="en-US" dirty="0" smtClean="0"/>
              <a:t>Vulnerabilities </a:t>
            </a:r>
            <a:r>
              <a:rPr lang="en-US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Jamming</a:t>
            </a:r>
          </a:p>
          <a:p>
            <a:r>
              <a:rPr lang="en-US" dirty="0"/>
              <a:t>WPS</a:t>
            </a:r>
          </a:p>
          <a:p>
            <a:r>
              <a:rPr lang="en-US" altLang="en-US" dirty="0" err="1"/>
              <a:t>Bluejacking</a:t>
            </a:r>
            <a:endParaRPr lang="en-US" altLang="en-US" dirty="0"/>
          </a:p>
          <a:p>
            <a:pPr lvl="1"/>
            <a:r>
              <a:rPr lang="en-US" altLang="en-US" sz="2000" dirty="0" smtClean="0"/>
              <a:t>The </a:t>
            </a:r>
            <a:r>
              <a:rPr lang="en-US" altLang="en-US" sz="2000" dirty="0"/>
              <a:t>sending of unsolicited messages (think spam) over the Bluetooth connection</a:t>
            </a:r>
            <a:endParaRPr lang="en-US" altLang="en-US" sz="2000" i="1" dirty="0"/>
          </a:p>
          <a:p>
            <a:r>
              <a:rPr lang="en-US" altLang="en-US" dirty="0" err="1"/>
              <a:t>Bluesnarfing</a:t>
            </a:r>
            <a:endParaRPr lang="en-US" altLang="en-US" dirty="0"/>
          </a:p>
          <a:p>
            <a:pPr lvl="1"/>
            <a:r>
              <a:rPr lang="en-US" altLang="en-US" sz="2000" dirty="0" smtClean="0"/>
              <a:t>The </a:t>
            </a:r>
            <a:r>
              <a:rPr lang="en-US" altLang="en-US" sz="2000" dirty="0"/>
              <a:t>gaining of unauthorized access through a Bluetooth connection</a:t>
            </a:r>
            <a:endParaRPr lang="en-US" altLang="en-US" sz="20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541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Wireless Vulnerabilities </a:t>
            </a:r>
            <a:r>
              <a:rPr lang="en-US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NFC and RFID</a:t>
            </a:r>
          </a:p>
          <a:p>
            <a:r>
              <a:rPr lang="en-US" dirty="0" smtClean="0"/>
              <a:t>Disassociation</a:t>
            </a:r>
          </a:p>
          <a:p>
            <a:pPr lvl="1"/>
            <a:r>
              <a:rPr lang="en-US" sz="2000" dirty="0" smtClean="0"/>
              <a:t>The intruder </a:t>
            </a:r>
            <a:r>
              <a:rPr lang="en-US" sz="2000" dirty="0" smtClean="0"/>
              <a:t>sends </a:t>
            </a:r>
            <a:r>
              <a:rPr lang="en-US" sz="2000" dirty="0"/>
              <a:t>a frame to the AP with a spoofed address to make it look like it came from the </a:t>
            </a:r>
            <a:r>
              <a:rPr lang="en-US" sz="2000" dirty="0" smtClean="0"/>
              <a:t>victim and </a:t>
            </a:r>
            <a:r>
              <a:rPr lang="en-US" sz="2000" dirty="0"/>
              <a:t>disconnects them from the </a:t>
            </a:r>
            <a:r>
              <a:rPr lang="en-US" sz="2000" dirty="0" smtClean="0"/>
              <a:t>network.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920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167</Words>
  <Application>Microsoft Office PowerPoint</Application>
  <PresentationFormat>On-screen Show (4:3)</PresentationFormat>
  <Paragraphs>29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CompTIA Security+ Study Guide (SY0-501)</vt:lpstr>
      <vt:lpstr>Chapter 5: Wireless Network Threats</vt:lpstr>
      <vt:lpstr>Wireless Vulnerabilities</vt:lpstr>
      <vt:lpstr>Wireless Vulnerabilities</vt:lpstr>
      <vt:lpstr>Wireless Vulnerabilities Continued</vt:lpstr>
      <vt:lpstr>Wireless Vulnerabilities Continued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Kim Wimpsett</cp:lastModifiedBy>
  <cp:revision>7</cp:revision>
  <dcterms:created xsi:type="dcterms:W3CDTF">2013-06-05T20:52:46Z</dcterms:created>
  <dcterms:modified xsi:type="dcterms:W3CDTF">2017-10-18T18:16:29Z</dcterms:modified>
</cp:coreProperties>
</file>