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7" r:id="rId1"/>
  </p:sldMasterIdLst>
  <p:notesMasterIdLst>
    <p:notesMasterId r:id="rId16"/>
  </p:notesMasterIdLst>
  <p:sldIdLst>
    <p:sldId id="306" r:id="rId2"/>
    <p:sldId id="267" r:id="rId3"/>
    <p:sldId id="316" r:id="rId4"/>
    <p:sldId id="317" r:id="rId5"/>
    <p:sldId id="318" r:id="rId6"/>
    <p:sldId id="320" r:id="rId7"/>
    <p:sldId id="322" r:id="rId8"/>
    <p:sldId id="324" r:id="rId9"/>
    <p:sldId id="325" r:id="rId10"/>
    <p:sldId id="326" r:id="rId11"/>
    <p:sldId id="328" r:id="rId12"/>
    <p:sldId id="329" r:id="rId13"/>
    <p:sldId id="270" r:id="rId14"/>
    <p:sldId id="303" r:id="rId1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B6B"/>
    <a:srgbClr val="264DAE"/>
    <a:srgbClr val="4ADAD7"/>
    <a:srgbClr val="8A8A8A"/>
    <a:srgbClr val="90A3A6"/>
    <a:srgbClr val="435153"/>
    <a:srgbClr val="EDDFF5"/>
    <a:srgbClr val="493B93"/>
    <a:srgbClr val="808080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24" autoAdjust="0"/>
    <p:restoredTop sz="91681" autoAdjust="0"/>
  </p:normalViewPr>
  <p:slideViewPr>
    <p:cSldViewPr snapToGrid="0">
      <p:cViewPr>
        <p:scale>
          <a:sx n="104" d="100"/>
          <a:sy n="104" d="100"/>
        </p:scale>
        <p:origin x="-78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D33006-993C-46CE-BE81-A42F2D8A6269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72CD79-D36A-4E01-AE1C-064887FE95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722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72CD79-D36A-4E01-AE1C-064887FE95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1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Picture 4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3657600" cy="384721"/>
          </a:xfrm>
        </p:spPr>
        <p:txBody>
          <a:bodyPr wrap="square"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with 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39713" y="1339745"/>
            <a:ext cx="4103687" cy="4965700"/>
          </a:xfrm>
        </p:spPr>
        <p:txBody>
          <a:bodyPr/>
          <a:lstStyle>
            <a:lvl1pPr>
              <a:lnSpc>
                <a:spcPct val="95000"/>
              </a:lnSpc>
              <a:spcBef>
                <a:spcPts val="1480"/>
              </a:spcBef>
              <a:defRPr sz="2200">
                <a:solidFill>
                  <a:srgbClr val="435153"/>
                </a:solidFill>
                <a:latin typeface="+mj-lt"/>
              </a:defRPr>
            </a:lvl1pPr>
            <a:lvl2pPr>
              <a:lnSpc>
                <a:spcPct val="95000"/>
              </a:lnSpc>
              <a:spcBef>
                <a:spcPts val="600"/>
              </a:spcBef>
              <a:defRPr>
                <a:solidFill>
                  <a:srgbClr val="435153"/>
                </a:solidFill>
                <a:latin typeface="+mj-lt"/>
              </a:defRPr>
            </a:lvl2pPr>
            <a:lvl3pPr>
              <a:defRPr>
                <a:solidFill>
                  <a:srgbClr val="435153"/>
                </a:solidFill>
                <a:latin typeface="+mj-lt"/>
              </a:defRPr>
            </a:lvl3pPr>
            <a:lvl4pPr>
              <a:defRPr>
                <a:solidFill>
                  <a:srgbClr val="435153"/>
                </a:solidFill>
                <a:latin typeface="+mj-lt"/>
              </a:defRPr>
            </a:lvl4pPr>
            <a:lvl5pPr>
              <a:defRPr>
                <a:solidFill>
                  <a:srgbClr val="435153"/>
                </a:solidFill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Rounded Rectangle 9"/>
          <p:cNvSpPr/>
          <p:nvPr userDrawn="1"/>
        </p:nvSpPr>
        <p:spPr>
          <a:xfrm>
            <a:off x="4984231" y="1416140"/>
            <a:ext cx="3759720" cy="4599033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20000"/>
                  <a:lumOff val="80000"/>
                </a:schemeClr>
              </a:gs>
              <a:gs pos="47000">
                <a:schemeClr val="bg1"/>
              </a:gs>
              <a:gs pos="100000">
                <a:srgbClr val="EDDFF5"/>
              </a:gs>
            </a:gsLst>
            <a:lin ang="2700000" scaled="1"/>
            <a:tileRect/>
          </a:gra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+mj-lt"/>
            </a:endParaRPr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5221224" y="1747683"/>
            <a:ext cx="3236976" cy="1900292"/>
          </a:xfrm>
        </p:spPr>
        <p:txBody>
          <a:bodyPr/>
          <a:lstStyle>
            <a:lvl1pPr marL="114300" indent="-114300">
              <a:buFontTx/>
              <a:buNone/>
              <a:defRPr sz="20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5310124" y="4876800"/>
            <a:ext cx="3044497" cy="326243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6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 flipH="1">
            <a:off x="4990141" y="1335313"/>
            <a:ext cx="1" cy="4760687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3259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2-Column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301752"/>
            <a:ext cx="4123944" cy="838200"/>
          </a:xfrm>
        </p:spPr>
        <p:txBody>
          <a:bodyPr vert="horz" lIns="82296" tIns="45720" rIns="82296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Two Column</a:t>
            </a:r>
            <a:br>
              <a:rPr lang="en-US" dirty="0" smtClean="0"/>
            </a:br>
            <a:r>
              <a:rPr lang="en-US" dirty="0" smtClean="0"/>
              <a:t>Title Left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 hasCustomPrompt="1"/>
          </p:nvPr>
        </p:nvSpPr>
        <p:spPr>
          <a:xfrm>
            <a:off x="219455" y="1600200"/>
            <a:ext cx="4142232" cy="4526280"/>
          </a:xfrm>
        </p:spPr>
        <p:txBody>
          <a:bodyPr/>
          <a:lstStyle>
            <a:lvl1pPr marL="0" indent="0">
              <a:buNone/>
              <a:defRPr>
                <a:solidFill>
                  <a:schemeClr val="tx2"/>
                </a:solidFill>
                <a:latin typeface="+mj-lt"/>
              </a:defRPr>
            </a:lvl1pPr>
            <a:lvl2pPr marL="406400" indent="0">
              <a:buClr>
                <a:schemeClr val="accent5"/>
              </a:buClr>
              <a:buFontTx/>
              <a:buNone/>
              <a:tabLst/>
              <a:defRPr>
                <a:solidFill>
                  <a:schemeClr val="tx2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</a:t>
            </a:r>
            <a:br>
              <a:rPr lang="en-US" dirty="0" smtClean="0"/>
            </a:br>
            <a:r>
              <a:rPr lang="en-US" dirty="0" smtClean="0"/>
              <a:t>do not italicize; use yellow on the </a:t>
            </a:r>
            <a:br>
              <a:rPr lang="en-US" dirty="0" smtClean="0"/>
            </a:br>
            <a:r>
              <a:rPr lang="en-US" dirty="0" smtClean="0"/>
              <a:t>black template and red for the white template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2" hasCustomPrompt="1"/>
          </p:nvPr>
        </p:nvSpPr>
        <p:spPr>
          <a:xfrm>
            <a:off x="4818888" y="1600200"/>
            <a:ext cx="4005072" cy="4526280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tx1"/>
                </a:solidFill>
                <a:latin typeface="+mj-lt"/>
              </a:defRPr>
            </a:lvl1pPr>
            <a:lvl2pPr marL="406400" indent="0">
              <a:buClr>
                <a:schemeClr val="accent1">
                  <a:lumMod val="40000"/>
                  <a:lumOff val="60000"/>
                </a:schemeClr>
              </a:buClr>
              <a:buFont typeface="Arial" pitchFamily="34" charset="0"/>
              <a:buNone/>
              <a:defRPr>
                <a:solidFill>
                  <a:schemeClr val="tx1"/>
                </a:solidFill>
                <a:latin typeface="+mj-lt"/>
              </a:defRPr>
            </a:lvl2pPr>
          </a:lstStyle>
          <a:p>
            <a:pPr lvl="0"/>
            <a:r>
              <a:rPr lang="en-US" dirty="0" smtClean="0"/>
              <a:t>Body copy uses sentence capital letters only, size 20, left aligned</a:t>
            </a:r>
          </a:p>
          <a:p>
            <a:pPr lvl="1"/>
            <a:r>
              <a:rPr lang="en-US" dirty="0" smtClean="0"/>
              <a:t>Sub-bullets are size 18 </a:t>
            </a:r>
            <a:br>
              <a:rPr lang="en-US" dirty="0" smtClean="0"/>
            </a:br>
            <a:r>
              <a:rPr lang="en-US" dirty="0" smtClean="0"/>
              <a:t>and indented</a:t>
            </a:r>
          </a:p>
          <a:p>
            <a:pPr lvl="1"/>
            <a:r>
              <a:rPr lang="en-US" dirty="0" smtClean="0"/>
              <a:t>Hyperlink: www.cisco.com </a:t>
            </a:r>
          </a:p>
          <a:p>
            <a:pPr lvl="0"/>
            <a:r>
              <a:rPr lang="en-US" dirty="0" smtClean="0"/>
              <a:t>Use Cisco highlight color, bold, or both when emphasizing words, do not italicize; use yellow on the black template and red for the white template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4818887" y="301752"/>
            <a:ext cx="3951308" cy="838200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600" b="0" i="0" u="none" strike="noStrike" kern="1200" cap="none" spc="0" normalizeH="0" baseline="0" noProof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Two Column</a:t>
            </a:r>
            <a:b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</a:br>
            <a:r>
              <a:rPr kumimoji="0" lang="en-US" sz="3600" b="0" i="0" u="none" strike="noStrike" kern="1200" cap="none" spc="0" normalizeH="0" baseline="0" noProof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rPr>
              <a:t>Title Right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gradFill flip="none" rotWithShape="1">
                <a:gsLst>
                  <a:gs pos="16000">
                    <a:schemeClr val="tx2"/>
                  </a:gs>
                  <a:gs pos="100000">
                    <a:srgbClr val="28A7DF"/>
                  </a:gs>
                </a:gsLst>
                <a:lin ang="1800000" scaled="0"/>
                <a:tileRect/>
              </a:gradFill>
              <a:effectLst/>
              <a:uLnTx/>
              <a:uFillTx/>
              <a:latin typeface="+mj-lt"/>
              <a:ea typeface="+mj-ea"/>
              <a:cs typeface="Arial" pitchFamily="34" charset="0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3-Column Layout No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244475" y="1866900"/>
            <a:ext cx="2622550" cy="439102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3292474" y="1866900"/>
            <a:ext cx="2593975" cy="4362450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6275388" y="1866900"/>
            <a:ext cx="2633662" cy="4333875"/>
          </a:xfrm>
        </p:spPr>
        <p:txBody>
          <a:bodyPr/>
          <a:lstStyle>
            <a:lvl1pPr algn="l" defTabSz="914400" rtl="0" eaLnBrk="1" latinLnBrk="0" hangingPunct="1">
              <a:lnSpc>
                <a:spcPct val="95000"/>
              </a:lnSpc>
              <a:defRPr lang="en-US" sz="20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defRPr lang="en-US" sz="16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200" kern="1200" dirty="0" smtClean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200" kern="1200" dirty="0">
                <a:solidFill>
                  <a:srgbClr val="435153"/>
                </a:solidFill>
                <a:latin typeface="+mj-lt"/>
                <a:ea typeface="+mn-ea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1" name="Text Placeholder 20"/>
          <p:cNvSpPr>
            <a:spLocks noGrp="1" noChangeAspect="1"/>
          </p:cNvSpPr>
          <p:nvPr>
            <p:ph type="body" sz="quarter" idx="17"/>
          </p:nvPr>
        </p:nvSpPr>
        <p:spPr>
          <a:xfrm>
            <a:off x="219456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22" name="Text Placeholder 20"/>
          <p:cNvSpPr>
            <a:spLocks noGrp="1"/>
          </p:cNvSpPr>
          <p:nvPr>
            <p:ph type="body" sz="quarter" idx="18"/>
          </p:nvPr>
        </p:nvSpPr>
        <p:spPr>
          <a:xfrm>
            <a:off x="3255264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sp>
        <p:nvSpPr>
          <p:cNvPr id="24" name="Text Placeholder 20"/>
          <p:cNvSpPr>
            <a:spLocks noGrp="1" noChangeAspect="1"/>
          </p:cNvSpPr>
          <p:nvPr>
            <p:ph type="body" sz="quarter" idx="19"/>
          </p:nvPr>
        </p:nvSpPr>
        <p:spPr>
          <a:xfrm>
            <a:off x="6247902" y="319099"/>
            <a:ext cx="2670048" cy="1200329"/>
          </a:xfrm>
        </p:spPr>
        <p:txBody>
          <a:bodyPr anchor="b" anchorCtr="0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lang="en-US" sz="3000" b="0" i="0" u="none" strike="noStrike" kern="1200" cap="none" spc="0" normalizeH="0" baseline="0" dirty="0" smtClean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Click to edit Master text styles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82817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6083084" y="869003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1"/>
          <p:cNvSpPr>
            <a:spLocks noGrp="1"/>
          </p:cNvSpPr>
          <p:nvPr>
            <p:ph type="title" hasCustomPrompt="1"/>
          </p:nvPr>
        </p:nvSpPr>
        <p:spPr>
          <a:xfrm>
            <a:off x="246972" y="439710"/>
            <a:ext cx="8567244" cy="838200"/>
          </a:xfrm>
        </p:spPr>
        <p:txBody>
          <a:bodyPr/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6" name="Chart Placeholder 35"/>
          <p:cNvSpPr>
            <a:spLocks noGrp="1"/>
          </p:cNvSpPr>
          <p:nvPr>
            <p:ph type="chart" sz="quarter" idx="10"/>
          </p:nvPr>
        </p:nvSpPr>
        <p:spPr>
          <a:xfrm>
            <a:off x="359764" y="1476375"/>
            <a:ext cx="8439461" cy="4305300"/>
          </a:xfrm>
        </p:spPr>
        <p:txBody>
          <a:bodyPr anchor="ctr" anchorCtr="1"/>
          <a:lstStyle>
            <a:lvl1pPr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Click icon to add chart</a:t>
            </a:r>
            <a:endParaRPr lang="en-US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249466" y="6062114"/>
            <a:ext cx="7461250" cy="276999"/>
          </a:xfrm>
        </p:spPr>
        <p:txBody>
          <a:bodyPr wrap="square" anchor="b" anchorCtr="0">
            <a:spAutoFit/>
          </a:bodyPr>
          <a:lstStyle>
            <a:lvl1pPr algn="l" defTabSz="804863">
              <a:lnSpc>
                <a:spcPct val="100000"/>
              </a:lnSpc>
              <a:spcBef>
                <a:spcPct val="50000"/>
              </a:spcBef>
              <a:buNone/>
              <a:defRPr sz="1200">
                <a:solidFill>
                  <a:srgbClr val="435153"/>
                </a:solidFill>
                <a:latin typeface="+mj-lt"/>
              </a:defRPr>
            </a:lvl1pPr>
            <a:lvl2pPr>
              <a:buFont typeface="Arial" pitchFamily="34" charset="0"/>
              <a:buNone/>
              <a:defRPr sz="1400"/>
            </a:lvl2pPr>
            <a:lvl3pPr>
              <a:buFont typeface="Arial" pitchFamily="34" charset="0"/>
              <a:buNone/>
              <a:defRPr sz="1400"/>
            </a:lvl3pPr>
            <a:lvl4pPr>
              <a:buFont typeface="Arial" pitchFamily="34" charset="0"/>
              <a:buNone/>
              <a:defRPr sz="1400"/>
            </a:lvl4pPr>
            <a:lvl5pPr>
              <a:buFont typeface="Arial" pitchFamily="34" charset="0"/>
              <a:buNone/>
              <a:defRPr sz="1400"/>
            </a:lvl5pPr>
          </a:lstStyle>
          <a:p>
            <a:pPr lvl="0"/>
            <a:r>
              <a:rPr lang="en-US" dirty="0" smtClean="0"/>
              <a:t>Source: Placeholder for Notes Is 12 Points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_photo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46888" y="1600200"/>
            <a:ext cx="4005072" cy="3749040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sz="2400" baseline="0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Simple text goes here and can wrap to accommodate more lines of information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4873752" y="1947672"/>
            <a:ext cx="3429000" cy="2990088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ttom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5430244"/>
            <a:ext cx="8558698" cy="838200"/>
          </a:xfrm>
        </p:spPr>
        <p:txBody>
          <a:bodyPr vert="horz" lIns="82296" tIns="45720" rIns="82296" bIns="45720" rtlCol="0" anchor="b" anchorCtr="0">
            <a:noAutofit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kumimoji="0" lang="en-US" sz="36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chemeClr val="tx2"/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93776" y="5852160"/>
            <a:ext cx="8112126" cy="384175"/>
          </a:xfrm>
        </p:spPr>
        <p:txBody>
          <a:bodyPr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19456" y="649224"/>
            <a:ext cx="8112125" cy="4480560"/>
          </a:xfrm>
        </p:spPr>
        <p:txBody>
          <a:bodyPr/>
          <a:lstStyle>
            <a:lvl1pPr marL="236538" indent="-236538" algn="l" defTabSz="914400" rtl="0" eaLnBrk="1" latinLnBrk="0" hangingPunct="1">
              <a:lnSpc>
                <a:spcPts val="5200"/>
              </a:lnSpc>
              <a:spcBef>
                <a:spcPct val="20000"/>
              </a:spcBef>
              <a:buClr>
                <a:schemeClr val="tx1"/>
              </a:buClr>
              <a:buFont typeface="Arial" pitchFamily="34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“Format large quotes using this slide layout. Be sure to cite your source below.”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7744" y="484632"/>
            <a:ext cx="8755128" cy="4372131"/>
          </a:xfrm>
        </p:spPr>
        <p:txBody>
          <a:bodyPr anchor="b" anchorCtr="0"/>
          <a:lstStyle>
            <a:lvl1pPr marL="228600" indent="-228600">
              <a:buFont typeface="Arial" pitchFamily="34" charset="0"/>
              <a:buChar char="“"/>
              <a:defRPr sz="6000" spc="-200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Format large quotes using this slide layout. Be sure to cite your source below.”</a:t>
            </a:r>
            <a:endParaRPr lang="en-US" dirty="0"/>
          </a:p>
        </p:txBody>
      </p:sp>
      <p:sp>
        <p:nvSpPr>
          <p:cNvPr id="28" name="Rectangle 5"/>
          <p:cNvSpPr>
            <a:spLocks noChangeArrowheads="1"/>
          </p:cNvSpPr>
          <p:nvPr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60248" y="5358903"/>
            <a:ext cx="8574685" cy="61436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lang="en-US" sz="2400" kern="1200" dirty="0" smtClean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Source</a:t>
            </a:r>
            <a:endParaRPr lang="en-US" dirty="0"/>
          </a:p>
        </p:txBody>
      </p:sp>
      <p:sp>
        <p:nvSpPr>
          <p:cNvPr id="21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rytel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1918741"/>
            <a:ext cx="4117446" cy="3020518"/>
          </a:xfrm>
        </p:spPr>
        <p:txBody>
          <a:bodyPr vert="horz" lIns="82296" tIns="45720" rIns="82296" bIns="4572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kumimoji="0" lang="en-US" sz="5400" b="0" i="0" u="none" strike="noStrike" kern="1200" cap="none" spc="0" normalizeH="0" baseline="0" dirty="0">
                <a:ln>
                  <a:noFill/>
                </a:ln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effectLst/>
                <a:uLnTx/>
                <a:uFillTx/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Telling Shared Experiences</a:t>
            </a:r>
            <a:endParaRPr lang="en-US" dirty="0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4922519" y="777667"/>
            <a:ext cx="3895344" cy="5287676"/>
          </a:xfrm>
        </p:spPr>
        <p:txBody>
          <a:bodyPr anchor="ctr" anchorCtr="0">
            <a:normAutofit/>
          </a:bodyPr>
          <a:lstStyle>
            <a:lvl1pPr marL="0" indent="0">
              <a:buFontTx/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marL="0" lvl="0" indent="0" algn="l" defTabSz="914400" rtl="0" eaLnBrk="1" latinLnBrk="0" hangingPunct="1">
              <a:lnSpc>
                <a:spcPts val="2400"/>
              </a:lnSpc>
              <a:spcBef>
                <a:spcPts val="0"/>
              </a:spcBef>
              <a:buClr>
                <a:srgbClr val="435153"/>
              </a:buClr>
              <a:buFont typeface="Arial" pitchFamily="34" charset="0"/>
              <a:buNone/>
            </a:pPr>
            <a:r>
              <a:rPr lang="en-US" dirty="0" smtClean="0"/>
              <a:t>Tell your story here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4486587" y="777667"/>
            <a:ext cx="0" cy="5287676"/>
          </a:xfrm>
          <a:prstGeom prst="line">
            <a:avLst/>
          </a:prstGeom>
          <a:ln w="76200" cap="rnd">
            <a:gradFill>
              <a:gsLst>
                <a:gs pos="0">
                  <a:schemeClr val="tx1"/>
                </a:gs>
                <a:gs pos="50000">
                  <a:schemeClr val="accent4"/>
                </a:gs>
                <a:gs pos="100000">
                  <a:schemeClr val="tx2"/>
                </a:gs>
              </a:gsLst>
              <a:lin ang="12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>
        <p:tmplLst>
          <p:tmpl lvl="1">
            <p:tnLst>
              <p:par>
                <p:cTn presetID="10" presetClass="entr" presetSubtype="0" fill="hold" nodeType="withEffect">
                  <p:stCondLst>
                    <p:cond delay="4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100"/>
                        <p:tgtEl>
                          <p:spTgt spid="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2" y="4464066"/>
            <a:ext cx="3657600" cy="384721"/>
          </a:xfrm>
        </p:spPr>
        <p:txBody>
          <a:bodyPr>
            <a:spAutoFit/>
          </a:bodyPr>
          <a:lstStyle>
            <a:lvl1pPr marL="0" marR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5000"/>
              </a:lnSpc>
              <a:spcBef>
                <a:spcPct val="20000"/>
              </a:spcBef>
              <a:spcAft>
                <a:spcPts val="0"/>
              </a:spcAft>
              <a:buClr>
                <a:srgbClr val="92D050"/>
              </a:buClr>
              <a:buSzPct val="90000"/>
              <a:buFont typeface="Arial" pitchFamily="34" charset="0"/>
              <a:buNone/>
              <a:tabLst/>
              <a:defRPr/>
            </a:pPr>
            <a:r>
              <a:rPr lang="en-US" dirty="0" smtClean="0"/>
              <a:t>Speaker Name</a:t>
            </a:r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algn="l" defTabSz="914400" rtl="0" eaLnBrk="1" latinLnBrk="0" hangingPunct="1">
              <a:lnSpc>
                <a:spcPts val="6200"/>
              </a:lnSpc>
              <a:spcBef>
                <a:spcPct val="0"/>
              </a:spcBef>
              <a:buNone/>
              <a:defRPr lang="en-US" sz="5400" b="0" kern="1200" dirty="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Title Goes Here</a:t>
            </a:r>
            <a:endParaRPr lang="en-US" dirty="0"/>
          </a:p>
        </p:txBody>
      </p:sp>
      <p:pic>
        <p:nvPicPr>
          <p:cNvPr id="44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12068" y="330200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3" y="4862154"/>
            <a:ext cx="3657600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2" y="5231003"/>
            <a:ext cx="3657600" cy="297004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77232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m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279392"/>
            <a:ext cx="4684867" cy="38417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5000"/>
              </a:lnSpc>
              <a:spcBef>
                <a:spcPct val="2000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kumimoji="0" lang="en-US" sz="2000" b="0" i="0" u="none" strike="noStrike" kern="1200" cap="none" spc="0" normalizeH="0" baseline="0" dirty="0">
                <a:ln>
                  <a:noFill/>
                </a:ln>
                <a:solidFill>
                  <a:srgbClr val="493B93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 and Title Go Here</a:t>
            </a:r>
            <a:endParaRPr lang="en-US" dirty="0"/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08693" y="3282696"/>
            <a:ext cx="4712557" cy="1022350"/>
          </a:xfrm>
        </p:spPr>
        <p:txBody>
          <a:bodyPr vert="horz" lIns="82296" tIns="45720" rIns="82296" bIns="4572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Demo Title</a:t>
            </a:r>
            <a:endParaRPr lang="en-US" dirty="0"/>
          </a:p>
        </p:txBody>
      </p:sp>
      <p:sp>
        <p:nvSpPr>
          <p:cNvPr id="49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31" name="Picture Placeholder 30"/>
          <p:cNvSpPr>
            <a:spLocks noGrp="1"/>
          </p:cNvSpPr>
          <p:nvPr>
            <p:ph type="pic" sz="quarter" idx="10" hasCustomPrompt="1"/>
          </p:nvPr>
        </p:nvSpPr>
        <p:spPr>
          <a:xfrm>
            <a:off x="5540375" y="1917700"/>
            <a:ext cx="2676525" cy="2889250"/>
          </a:xfrm>
        </p:spPr>
        <p:txBody>
          <a:bodyPr anchor="ctr" anchorCtr="1"/>
          <a:lstStyle>
            <a:lvl1pPr algn="ctr">
              <a:buFontTx/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ingle 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1891875" y="795528"/>
            <a:ext cx="5349240" cy="400507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1891874" y="4794352"/>
            <a:ext cx="5347552" cy="99637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143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1900238" y="795528"/>
            <a:ext cx="5329238" cy="400507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065871" y="4873438"/>
            <a:ext cx="5074070" cy="838200"/>
          </a:xfrm>
        </p:spPr>
        <p:txBody>
          <a:bodyPr anchor="ctr"/>
          <a:lstStyle>
            <a:lvl1pPr>
              <a:defRPr sz="26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mall photo_top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338328" y="310896"/>
            <a:ext cx="3273552" cy="2459736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38328" y="310896"/>
            <a:ext cx="3273552" cy="2459736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 hasCustomPrompt="1"/>
          </p:nvPr>
        </p:nvSpPr>
        <p:spPr>
          <a:xfrm>
            <a:off x="229703" y="3429000"/>
            <a:ext cx="7009298" cy="1421928"/>
          </a:xfrm>
        </p:spPr>
        <p:txBody>
          <a:bodyPr anchor="t">
            <a:spAutoFit/>
          </a:bodyPr>
          <a:lstStyle>
            <a:lvl1pPr marL="0" marR="0" indent="0" algn="l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Large photo </a:t>
            </a:r>
            <a:br>
              <a:rPr lang="en-US" dirty="0" smtClean="0"/>
            </a:br>
            <a:r>
              <a:rPr lang="en-US" dirty="0" smtClean="0"/>
              <a:t>caption here.</a:t>
            </a:r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rtrait photo_right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0" name="Rectangle 39"/>
          <p:cNvSpPr/>
          <p:nvPr/>
        </p:nvSpPr>
        <p:spPr>
          <a:xfrm>
            <a:off x="4992624" y="859536"/>
            <a:ext cx="3630168" cy="5029200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4992624" y="859536"/>
            <a:ext cx="3630168" cy="502920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anchor="ctr" anchorCtr="0"/>
          <a:lstStyle>
            <a:lvl1pPr algn="ctr">
              <a:buFontTx/>
              <a:buNone/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29703" y="728972"/>
            <a:ext cx="4349918" cy="1089529"/>
          </a:xfrm>
        </p:spPr>
        <p:txBody>
          <a:bodyPr anchor="t">
            <a:spAutoFit/>
          </a:bodyPr>
          <a:lstStyle>
            <a:lvl1pPr>
              <a:lnSpc>
                <a:spcPct val="90000"/>
              </a:lnSpc>
              <a:defRPr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1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Multipl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8" name="Rectangle 47"/>
          <p:cNvSpPr/>
          <p:nvPr/>
        </p:nvSpPr>
        <p:spPr>
          <a:xfrm>
            <a:off x="3668713" y="311149"/>
            <a:ext cx="3268136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49" name="Picture Placeholder 25"/>
          <p:cNvSpPr>
            <a:spLocks noGrp="1"/>
          </p:cNvSpPr>
          <p:nvPr>
            <p:ph type="pic" sz="quarter" idx="11" hasCustomPrompt="1"/>
          </p:nvPr>
        </p:nvSpPr>
        <p:spPr>
          <a:xfrm>
            <a:off x="3668989" y="311149"/>
            <a:ext cx="326786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34963" y="311149"/>
            <a:ext cx="3258612" cy="2660652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26" name="Picture Placeholder 25"/>
          <p:cNvSpPr>
            <a:spLocks noGrp="1"/>
          </p:cNvSpPr>
          <p:nvPr>
            <p:ph type="pic" sz="quarter" idx="10" hasCustomPrompt="1"/>
          </p:nvPr>
        </p:nvSpPr>
        <p:spPr>
          <a:xfrm>
            <a:off x="320824" y="311149"/>
            <a:ext cx="3272751" cy="2660652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7011988" y="311149"/>
            <a:ext cx="1806574" cy="1308101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1" name="Picture Placeholder 25"/>
          <p:cNvSpPr>
            <a:spLocks noGrp="1"/>
          </p:cNvSpPr>
          <p:nvPr>
            <p:ph type="pic" sz="quarter" idx="12" hasCustomPrompt="1"/>
          </p:nvPr>
        </p:nvSpPr>
        <p:spPr>
          <a:xfrm>
            <a:off x="7011988" y="311149"/>
            <a:ext cx="1806573" cy="1308101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334963" y="3028951"/>
            <a:ext cx="2501965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Picture Placeholder 25"/>
          <p:cNvSpPr>
            <a:spLocks noGrp="1"/>
          </p:cNvSpPr>
          <p:nvPr>
            <p:ph type="pic" sz="quarter" idx="13" hasCustomPrompt="1"/>
          </p:nvPr>
        </p:nvSpPr>
        <p:spPr>
          <a:xfrm>
            <a:off x="320824" y="3028951"/>
            <a:ext cx="2516104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4" name="Rectangle 53"/>
          <p:cNvSpPr/>
          <p:nvPr/>
        </p:nvSpPr>
        <p:spPr>
          <a:xfrm>
            <a:off x="2911476" y="3028951"/>
            <a:ext cx="4025374" cy="3458934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Picture Placeholder 25"/>
          <p:cNvSpPr>
            <a:spLocks noGrp="1"/>
          </p:cNvSpPr>
          <p:nvPr>
            <p:ph type="pic" sz="quarter" idx="14" hasCustomPrompt="1"/>
          </p:nvPr>
        </p:nvSpPr>
        <p:spPr>
          <a:xfrm>
            <a:off x="2908334" y="3028951"/>
            <a:ext cx="4028516" cy="3458934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6" name="Rectangle 55"/>
          <p:cNvSpPr/>
          <p:nvPr/>
        </p:nvSpPr>
        <p:spPr>
          <a:xfrm>
            <a:off x="7011988" y="1683657"/>
            <a:ext cx="1806574" cy="3442153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Picture Placeholder 25"/>
          <p:cNvSpPr>
            <a:spLocks noGrp="1"/>
          </p:cNvSpPr>
          <p:nvPr>
            <p:ph type="pic" sz="quarter" idx="15" hasCustomPrompt="1"/>
          </p:nvPr>
        </p:nvSpPr>
        <p:spPr>
          <a:xfrm>
            <a:off x="7011988" y="1676400"/>
            <a:ext cx="1806573" cy="3449410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7011988" y="5182960"/>
            <a:ext cx="1806574" cy="1304925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9" name="Picture Placeholder 25"/>
          <p:cNvSpPr>
            <a:spLocks noGrp="1"/>
          </p:cNvSpPr>
          <p:nvPr>
            <p:ph type="pic" sz="quarter" idx="16" hasCustomPrompt="1"/>
          </p:nvPr>
        </p:nvSpPr>
        <p:spPr>
          <a:xfrm>
            <a:off x="7011988" y="5182960"/>
            <a:ext cx="1806573" cy="1304925"/>
          </a:xfrm>
          <a:solidFill>
            <a:schemeClr val="bg1">
              <a:alpha val="30000"/>
            </a:schemeClr>
          </a:solidFill>
          <a:ln>
            <a:solidFill>
              <a:srgbClr val="FFFFFF"/>
            </a:solidFill>
          </a:ln>
          <a:effectLst>
            <a:outerShdw blurRad="114300" dist="38100" dir="5400000" algn="ctr" rotWithShape="0">
              <a:srgbClr val="000000">
                <a:alpha val="80000"/>
              </a:srgbClr>
            </a:outerShdw>
          </a:effectLst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dirty="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Insert photo here</a:t>
            </a:r>
            <a:endParaRPr lang="en-US" dirty="0"/>
          </a:p>
        </p:txBody>
      </p:sp>
      <p:sp>
        <p:nvSpPr>
          <p:cNvPr id="18" name="Rectangle 5"/>
          <p:cNvSpPr>
            <a:spLocks noChangeArrowheads="1"/>
          </p:cNvSpPr>
          <p:nvPr userDrawn="1"/>
        </p:nvSpPr>
        <p:spPr bwMode="ltGray">
          <a:xfrm>
            <a:off x="7762659" y="6584513"/>
            <a:ext cx="81299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chemeClr val="bg1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chemeClr val="bg1"/>
                </a:solidFill>
                <a:latin typeface="+mj-lt"/>
              </a:rPr>
              <a:t>Public</a:t>
            </a:r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FFFFFF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1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chemeClr val="bg1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chemeClr val="bg1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arge photo with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38328" y="310896"/>
            <a:ext cx="8476488" cy="6075390"/>
          </a:xfrm>
          <a:prstGeom prst="rect">
            <a:avLst/>
          </a:prstGeom>
          <a:solidFill>
            <a:schemeClr val="bg1">
              <a:lumMod val="9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333375" y="339924"/>
            <a:ext cx="8474869" cy="6054185"/>
          </a:xfrm>
          <a:ln>
            <a:solidFill>
              <a:srgbClr val="FFFFF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2000" kern="1200" baseline="0" dirty="0">
                <a:solidFill>
                  <a:srgbClr val="546568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dirty="0" smtClean="0"/>
              <a:t>Photo placeholder</a:t>
            </a:r>
            <a:endParaRPr lang="en-US" dirty="0"/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0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Full bleed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-91440" y="-91440"/>
            <a:ext cx="9326880" cy="7040880"/>
          </a:xfrm>
        </p:spPr>
        <p:txBody>
          <a:bodyPr anchor="ctr" anchorCtr="1">
            <a:noAutofit/>
          </a:bodyPr>
          <a:lstStyle>
            <a:lvl1pPr algn="ctr">
              <a:buNone/>
              <a:defRPr>
                <a:latin typeface="+mj-lt"/>
              </a:defRPr>
            </a:lvl1pPr>
          </a:lstStyle>
          <a:p>
            <a:r>
              <a:rPr lang="en-US" dirty="0" smtClean="0"/>
              <a:t>Full bleed image placeholder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tandar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1" name="Media Placeholder 20"/>
          <p:cNvSpPr>
            <a:spLocks noGrp="1"/>
          </p:cNvSpPr>
          <p:nvPr>
            <p:ph type="media" sz="quarter" idx="10" hasCustomPrompt="1"/>
          </p:nvPr>
        </p:nvSpPr>
        <p:spPr>
          <a:xfrm>
            <a:off x="2642616" y="777240"/>
            <a:ext cx="5897880" cy="4425696"/>
          </a:xfrm>
          <a:solidFill>
            <a:srgbClr val="000000"/>
          </a:solidFill>
          <a:ln>
            <a:noFill/>
          </a:ln>
          <a:effectLst>
            <a:innerShdw blurRad="419100">
              <a:prstClr val="black">
                <a:alpha val="47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  <a:defRPr lang="en-US" sz="1800" kern="1200">
                <a:solidFill>
                  <a:schemeClr val="lt1"/>
                </a:solidFill>
                <a:latin typeface="+mj-lt"/>
                <a:ea typeface="+mn-ea"/>
                <a:cs typeface="+mn-cs"/>
              </a:defRPr>
            </a:lvl1pPr>
          </a:lstStyle>
          <a:p>
            <a:r>
              <a:rPr lang="en-US" dirty="0" smtClean="0"/>
              <a:t>Click icon to add video</a:t>
            </a:r>
            <a:endParaRPr lang="en-US" dirty="0"/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6148" y="6042098"/>
            <a:ext cx="2889136" cy="48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_gradi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22361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36383" y="4464066"/>
            <a:ext cx="8110728" cy="384175"/>
          </a:xfr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>
            <a:normAutofit/>
          </a:bodyPr>
          <a:lstStyle>
            <a:lvl1pPr marL="0" indent="0" algn="l">
              <a:buNone/>
              <a:defRPr lang="en-US" sz="2000" kern="1200" dirty="0">
                <a:solidFill>
                  <a:srgbClr val="493B93"/>
                </a:solidFill>
                <a:latin typeface="+mj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1440"/>
              </a:spcBef>
              <a:buClr>
                <a:srgbClr val="92D050"/>
              </a:buClr>
              <a:buSzPct val="90000"/>
              <a:buFont typeface="Arial" pitchFamily="34" charset="0"/>
              <a:buNone/>
              <a:tabLst/>
            </a:pPr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  <p:pic>
        <p:nvPicPr>
          <p:cNvPr id="51" name="Picture 4"/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3053" y="325971"/>
            <a:ext cx="2920207" cy="4855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36382" y="4862154"/>
            <a:ext cx="8110728" cy="355482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8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Speaker Title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36381" y="5231003"/>
            <a:ext cx="8110728" cy="297004"/>
          </a:xfrm>
        </p:spPr>
        <p:txBody>
          <a:bodyPr wrap="square">
            <a:spAutoFit/>
          </a:bodyPr>
          <a:lstStyle>
            <a:lvl1pPr marL="0" indent="0">
              <a:buFontTx/>
              <a:buNone/>
              <a:defRPr sz="1400">
                <a:solidFill>
                  <a:srgbClr val="493B93"/>
                </a:solidFill>
              </a:defRPr>
            </a:lvl1pPr>
          </a:lstStyle>
          <a:p>
            <a:pPr lvl="0"/>
            <a:r>
              <a:rPr lang="en-US" dirty="0" smtClean="0"/>
              <a:t>Date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 userDrawn="1"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r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20" name="Rectangle 19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1" name="Freeform 20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2" name="Freeform 21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3" name="Freeform 22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4" name="Freeform 23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5" name="Freeform 24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6" name="Freeform 25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7" name="Freeform 26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8" name="Freeform 27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29" name="Freeform 28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0" name="Freeform 29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1" name="Freeform 30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2" name="Freeform 31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33" name="Freeform 32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blue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587" y="-1587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>
            <a:spLocks noChangeArrowheads="1"/>
          </p:cNvSpPr>
          <p:nvPr/>
        </p:nvSpPr>
        <p:spPr bwMode="black">
          <a:xfrm>
            <a:off x="4373702" y="5844550"/>
            <a:ext cx="41443" cy="157016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black">
          <a:xfrm>
            <a:off x="4615130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1" y="80"/>
              </a:cxn>
              <a:cxn ang="0">
                <a:pos x="0" y="40"/>
              </a:cxn>
              <a:cxn ang="0">
                <a:pos x="41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8" y="23"/>
                  <a:pt x="51" y="20"/>
                  <a:pt x="42" y="20"/>
                </a:cubicBezTo>
                <a:cubicBezTo>
                  <a:pt x="30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1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1" y="0"/>
                </a:cubicBezTo>
                <a:cubicBezTo>
                  <a:pt x="50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black">
          <a:xfrm>
            <a:off x="4200221" y="5840202"/>
            <a:ext cx="119991" cy="165712"/>
          </a:xfrm>
          <a:custGeom>
            <a:avLst/>
            <a:gdLst/>
            <a:ahLst/>
            <a:cxnLst>
              <a:cxn ang="0">
                <a:pos x="58" y="24"/>
              </a:cxn>
              <a:cxn ang="0">
                <a:pos x="42" y="20"/>
              </a:cxn>
              <a:cxn ang="0">
                <a:pos x="21" y="40"/>
              </a:cxn>
              <a:cxn ang="0">
                <a:pos x="42" y="60"/>
              </a:cxn>
              <a:cxn ang="0">
                <a:pos x="58" y="56"/>
              </a:cxn>
              <a:cxn ang="0">
                <a:pos x="58" y="77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58" y="3"/>
              </a:cxn>
              <a:cxn ang="0">
                <a:pos x="58" y="24"/>
              </a:cxn>
            </a:cxnLst>
            <a:rect l="0" t="0" r="r" b="b"/>
            <a:pathLst>
              <a:path w="58" h="80">
                <a:moveTo>
                  <a:pt x="58" y="24"/>
                </a:moveTo>
                <a:cubicBezTo>
                  <a:pt x="57" y="23"/>
                  <a:pt x="51" y="20"/>
                  <a:pt x="42" y="20"/>
                </a:cubicBezTo>
                <a:cubicBezTo>
                  <a:pt x="29" y="20"/>
                  <a:pt x="21" y="28"/>
                  <a:pt x="21" y="40"/>
                </a:cubicBezTo>
                <a:cubicBezTo>
                  <a:pt x="21" y="51"/>
                  <a:pt x="29" y="60"/>
                  <a:pt x="42" y="60"/>
                </a:cubicBezTo>
                <a:cubicBezTo>
                  <a:pt x="51" y="60"/>
                  <a:pt x="57" y="57"/>
                  <a:pt x="58" y="56"/>
                </a:cubicBezTo>
                <a:cubicBezTo>
                  <a:pt x="58" y="77"/>
                  <a:pt x="58" y="77"/>
                  <a:pt x="58" y="77"/>
                </a:cubicBezTo>
                <a:cubicBezTo>
                  <a:pt x="56" y="78"/>
                  <a:pt x="49" y="80"/>
                  <a:pt x="40" y="80"/>
                </a:cubicBezTo>
                <a:cubicBezTo>
                  <a:pt x="19" y="80"/>
                  <a:pt x="0" y="65"/>
                  <a:pt x="0" y="40"/>
                </a:cubicBezTo>
                <a:cubicBezTo>
                  <a:pt x="0" y="17"/>
                  <a:pt x="17" y="0"/>
                  <a:pt x="40" y="0"/>
                </a:cubicBezTo>
                <a:cubicBezTo>
                  <a:pt x="49" y="0"/>
                  <a:pt x="56" y="3"/>
                  <a:pt x="58" y="3"/>
                </a:cubicBezTo>
                <a:lnTo>
                  <a:pt x="58" y="24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7" name="Freeform 6"/>
          <p:cNvSpPr>
            <a:spLocks noEditPoints="1"/>
          </p:cNvSpPr>
          <p:nvPr userDrawn="1"/>
        </p:nvSpPr>
        <p:spPr bwMode="black">
          <a:xfrm>
            <a:off x="4778491" y="5840202"/>
            <a:ext cx="164807" cy="165712"/>
          </a:xfrm>
          <a:custGeom>
            <a:avLst/>
            <a:gdLst/>
            <a:ahLst/>
            <a:cxnLst>
              <a:cxn ang="0">
                <a:pos x="80" y="40"/>
              </a:cxn>
              <a:cxn ang="0">
                <a:pos x="40" y="80"/>
              </a:cxn>
              <a:cxn ang="0">
                <a:pos x="0" y="40"/>
              </a:cxn>
              <a:cxn ang="0">
                <a:pos x="40" y="0"/>
              </a:cxn>
              <a:cxn ang="0">
                <a:pos x="80" y="40"/>
              </a:cxn>
              <a:cxn ang="0">
                <a:pos x="40" y="20"/>
              </a:cxn>
              <a:cxn ang="0">
                <a:pos x="20" y="40"/>
              </a:cxn>
              <a:cxn ang="0">
                <a:pos x="40" y="60"/>
              </a:cxn>
              <a:cxn ang="0">
                <a:pos x="60" y="40"/>
              </a:cxn>
              <a:cxn ang="0">
                <a:pos x="40" y="20"/>
              </a:cxn>
            </a:cxnLst>
            <a:rect l="0" t="0" r="r" b="b"/>
            <a:pathLst>
              <a:path w="80" h="80">
                <a:moveTo>
                  <a:pt x="80" y="40"/>
                </a:moveTo>
                <a:cubicBezTo>
                  <a:pt x="80" y="62"/>
                  <a:pt x="64" y="80"/>
                  <a:pt x="40" y="80"/>
                </a:cubicBezTo>
                <a:cubicBezTo>
                  <a:pt x="16" y="80"/>
                  <a:pt x="0" y="62"/>
                  <a:pt x="0" y="40"/>
                </a:cubicBezTo>
                <a:cubicBezTo>
                  <a:pt x="0" y="18"/>
                  <a:pt x="16" y="0"/>
                  <a:pt x="40" y="0"/>
                </a:cubicBezTo>
                <a:cubicBezTo>
                  <a:pt x="64" y="0"/>
                  <a:pt x="80" y="18"/>
                  <a:pt x="80" y="40"/>
                </a:cubicBezTo>
                <a:moveTo>
                  <a:pt x="40" y="20"/>
                </a:moveTo>
                <a:cubicBezTo>
                  <a:pt x="29" y="20"/>
                  <a:pt x="20" y="29"/>
                  <a:pt x="20" y="40"/>
                </a:cubicBezTo>
                <a:cubicBezTo>
                  <a:pt x="20" y="51"/>
                  <a:pt x="29" y="60"/>
                  <a:pt x="40" y="60"/>
                </a:cubicBezTo>
                <a:cubicBezTo>
                  <a:pt x="51" y="60"/>
                  <a:pt x="60" y="51"/>
                  <a:pt x="60" y="40"/>
                </a:cubicBezTo>
                <a:cubicBezTo>
                  <a:pt x="60" y="29"/>
                  <a:pt x="51" y="20"/>
                  <a:pt x="40" y="20"/>
                </a:cubicBezTo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black">
          <a:xfrm>
            <a:off x="4468634" y="5840202"/>
            <a:ext cx="107462" cy="165712"/>
          </a:xfrm>
          <a:custGeom>
            <a:avLst/>
            <a:gdLst/>
            <a:ahLst/>
            <a:cxnLst>
              <a:cxn ang="0">
                <a:pos x="47" y="19"/>
              </a:cxn>
              <a:cxn ang="0">
                <a:pos x="32" y="17"/>
              </a:cxn>
              <a:cxn ang="0">
                <a:pos x="20" y="23"/>
              </a:cxn>
              <a:cxn ang="0">
                <a:pos x="29" y="30"/>
              </a:cxn>
              <a:cxn ang="0">
                <a:pos x="34" y="32"/>
              </a:cxn>
              <a:cxn ang="0">
                <a:pos x="52" y="54"/>
              </a:cxn>
              <a:cxn ang="0">
                <a:pos x="21" y="80"/>
              </a:cxn>
              <a:cxn ang="0">
                <a:pos x="0" y="77"/>
              </a:cxn>
              <a:cxn ang="0">
                <a:pos x="0" y="60"/>
              </a:cxn>
              <a:cxn ang="0">
                <a:pos x="18" y="63"/>
              </a:cxn>
              <a:cxn ang="0">
                <a:pos x="32" y="56"/>
              </a:cxn>
              <a:cxn ang="0">
                <a:pos x="23" y="48"/>
              </a:cxn>
              <a:cxn ang="0">
                <a:pos x="19" y="47"/>
              </a:cxn>
              <a:cxn ang="0">
                <a:pos x="0" y="24"/>
              </a:cxn>
              <a:cxn ang="0">
                <a:pos x="28" y="0"/>
              </a:cxn>
              <a:cxn ang="0">
                <a:pos x="47" y="3"/>
              </a:cxn>
              <a:cxn ang="0">
                <a:pos x="47" y="19"/>
              </a:cxn>
            </a:cxnLst>
            <a:rect l="0" t="0" r="r" b="b"/>
            <a:pathLst>
              <a:path w="52" h="80">
                <a:moveTo>
                  <a:pt x="47" y="19"/>
                </a:moveTo>
                <a:cubicBezTo>
                  <a:pt x="47" y="19"/>
                  <a:pt x="38" y="17"/>
                  <a:pt x="32" y="17"/>
                </a:cubicBezTo>
                <a:cubicBezTo>
                  <a:pt x="24" y="17"/>
                  <a:pt x="20" y="19"/>
                  <a:pt x="20" y="23"/>
                </a:cubicBezTo>
                <a:cubicBezTo>
                  <a:pt x="20" y="28"/>
                  <a:pt x="26" y="29"/>
                  <a:pt x="29" y="30"/>
                </a:cubicBezTo>
                <a:cubicBezTo>
                  <a:pt x="34" y="32"/>
                  <a:pt x="34" y="32"/>
                  <a:pt x="34" y="32"/>
                </a:cubicBezTo>
                <a:cubicBezTo>
                  <a:pt x="47" y="36"/>
                  <a:pt x="52" y="45"/>
                  <a:pt x="52" y="54"/>
                </a:cubicBezTo>
                <a:cubicBezTo>
                  <a:pt x="52" y="73"/>
                  <a:pt x="35" y="80"/>
                  <a:pt x="21" y="80"/>
                </a:cubicBezTo>
                <a:cubicBezTo>
                  <a:pt x="10" y="80"/>
                  <a:pt x="1" y="78"/>
                  <a:pt x="0" y="77"/>
                </a:cubicBezTo>
                <a:cubicBezTo>
                  <a:pt x="0" y="60"/>
                  <a:pt x="0" y="60"/>
                  <a:pt x="0" y="60"/>
                </a:cubicBezTo>
                <a:cubicBezTo>
                  <a:pt x="2" y="60"/>
                  <a:pt x="10" y="63"/>
                  <a:pt x="18" y="63"/>
                </a:cubicBezTo>
                <a:cubicBezTo>
                  <a:pt x="28" y="63"/>
                  <a:pt x="32" y="60"/>
                  <a:pt x="32" y="56"/>
                </a:cubicBezTo>
                <a:cubicBezTo>
                  <a:pt x="32" y="52"/>
                  <a:pt x="28" y="49"/>
                  <a:pt x="23" y="48"/>
                </a:cubicBezTo>
                <a:cubicBezTo>
                  <a:pt x="22" y="48"/>
                  <a:pt x="21" y="47"/>
                  <a:pt x="19" y="47"/>
                </a:cubicBezTo>
                <a:cubicBezTo>
                  <a:pt x="9" y="43"/>
                  <a:pt x="0" y="37"/>
                  <a:pt x="0" y="24"/>
                </a:cubicBezTo>
                <a:cubicBezTo>
                  <a:pt x="0" y="10"/>
                  <a:pt x="10" y="0"/>
                  <a:pt x="28" y="0"/>
                </a:cubicBezTo>
                <a:cubicBezTo>
                  <a:pt x="37" y="0"/>
                  <a:pt x="46" y="3"/>
                  <a:pt x="47" y="3"/>
                </a:cubicBezTo>
                <a:lnTo>
                  <a:pt x="47" y="1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9" name="Freeform 8"/>
          <p:cNvSpPr>
            <a:spLocks/>
          </p:cNvSpPr>
          <p:nvPr/>
        </p:nvSpPr>
        <p:spPr bwMode="black">
          <a:xfrm>
            <a:off x="4117817" y="5654198"/>
            <a:ext cx="39033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10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0" name="Freeform 9"/>
          <p:cNvSpPr>
            <a:spLocks/>
          </p:cNvSpPr>
          <p:nvPr/>
        </p:nvSpPr>
        <p:spPr bwMode="black">
          <a:xfrm>
            <a:off x="4227206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4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4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black">
          <a:xfrm>
            <a:off x="4334669" y="5525687"/>
            <a:ext cx="39033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111"/>
              </a:cxn>
              <a:cxn ang="0">
                <a:pos x="10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5" y="120"/>
                  <a:pt x="10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black">
          <a:xfrm>
            <a:off x="4444058" y="5600088"/>
            <a:ext cx="39033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56"/>
              </a:cxn>
              <a:cxn ang="0">
                <a:pos x="9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9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4" name="Freeform 13"/>
          <p:cNvSpPr>
            <a:spLocks/>
          </p:cNvSpPr>
          <p:nvPr/>
        </p:nvSpPr>
        <p:spPr bwMode="black">
          <a:xfrm>
            <a:off x="4551038" y="5654198"/>
            <a:ext cx="41443" cy="80682"/>
          </a:xfrm>
          <a:custGeom>
            <a:avLst/>
            <a:gdLst/>
            <a:ahLst/>
            <a:cxnLst>
              <a:cxn ang="0">
                <a:pos x="20" y="10"/>
              </a:cxn>
              <a:cxn ang="0">
                <a:pos x="10" y="0"/>
              </a:cxn>
              <a:cxn ang="0">
                <a:pos x="0" y="10"/>
              </a:cxn>
              <a:cxn ang="0">
                <a:pos x="0" y="30"/>
              </a:cxn>
              <a:cxn ang="0">
                <a:pos x="10" y="39"/>
              </a:cxn>
              <a:cxn ang="0">
                <a:pos x="20" y="30"/>
              </a:cxn>
              <a:cxn ang="0">
                <a:pos x="20" y="10"/>
              </a:cxn>
            </a:cxnLst>
            <a:rect l="0" t="0" r="r" b="b"/>
            <a:pathLst>
              <a:path w="20" h="39">
                <a:moveTo>
                  <a:pt x="20" y="10"/>
                </a:moveTo>
                <a:cubicBezTo>
                  <a:pt x="20" y="4"/>
                  <a:pt x="15" y="0"/>
                  <a:pt x="10" y="0"/>
                </a:cubicBezTo>
                <a:cubicBezTo>
                  <a:pt x="5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5" y="39"/>
                  <a:pt x="10" y="39"/>
                </a:cubicBezTo>
                <a:cubicBezTo>
                  <a:pt x="15" y="39"/>
                  <a:pt x="20" y="35"/>
                  <a:pt x="20" y="30"/>
                </a:cubicBezTo>
                <a:lnTo>
                  <a:pt x="20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5" name="Freeform 14"/>
          <p:cNvSpPr>
            <a:spLocks/>
          </p:cNvSpPr>
          <p:nvPr/>
        </p:nvSpPr>
        <p:spPr bwMode="black">
          <a:xfrm>
            <a:off x="4660428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4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black">
          <a:xfrm>
            <a:off x="4769818" y="5525687"/>
            <a:ext cx="39515" cy="248327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9" y="0"/>
              </a:cxn>
              <a:cxn ang="0">
                <a:pos x="0" y="9"/>
              </a:cxn>
              <a:cxn ang="0">
                <a:pos x="0" y="111"/>
              </a:cxn>
              <a:cxn ang="0">
                <a:pos x="9" y="120"/>
              </a:cxn>
              <a:cxn ang="0">
                <a:pos x="19" y="111"/>
              </a:cxn>
              <a:cxn ang="0">
                <a:pos x="19" y="9"/>
              </a:cxn>
            </a:cxnLst>
            <a:rect l="0" t="0" r="r" b="b"/>
            <a:pathLst>
              <a:path w="19" h="120">
                <a:moveTo>
                  <a:pt x="19" y="9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9"/>
                </a:cubicBezTo>
                <a:cubicBezTo>
                  <a:pt x="0" y="111"/>
                  <a:pt x="0" y="111"/>
                  <a:pt x="0" y="111"/>
                </a:cubicBezTo>
                <a:cubicBezTo>
                  <a:pt x="0" y="116"/>
                  <a:pt x="4" y="120"/>
                  <a:pt x="9" y="120"/>
                </a:cubicBezTo>
                <a:cubicBezTo>
                  <a:pt x="15" y="120"/>
                  <a:pt x="19" y="116"/>
                  <a:pt x="19" y="111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7" name="Freeform 16"/>
          <p:cNvSpPr>
            <a:spLocks/>
          </p:cNvSpPr>
          <p:nvPr/>
        </p:nvSpPr>
        <p:spPr bwMode="black">
          <a:xfrm>
            <a:off x="4877279" y="5600088"/>
            <a:ext cx="39515" cy="134792"/>
          </a:xfrm>
          <a:custGeom>
            <a:avLst/>
            <a:gdLst/>
            <a:ahLst/>
            <a:cxnLst>
              <a:cxn ang="0">
                <a:pos x="19" y="9"/>
              </a:cxn>
              <a:cxn ang="0">
                <a:pos x="10" y="0"/>
              </a:cxn>
              <a:cxn ang="0">
                <a:pos x="0" y="9"/>
              </a:cxn>
              <a:cxn ang="0">
                <a:pos x="0" y="56"/>
              </a:cxn>
              <a:cxn ang="0">
                <a:pos x="10" y="65"/>
              </a:cxn>
              <a:cxn ang="0">
                <a:pos x="19" y="56"/>
              </a:cxn>
              <a:cxn ang="0">
                <a:pos x="19" y="9"/>
              </a:cxn>
            </a:cxnLst>
            <a:rect l="0" t="0" r="r" b="b"/>
            <a:pathLst>
              <a:path w="19" h="65">
                <a:moveTo>
                  <a:pt x="19" y="9"/>
                </a:moveTo>
                <a:cubicBezTo>
                  <a:pt x="19" y="4"/>
                  <a:pt x="15" y="0"/>
                  <a:pt x="10" y="0"/>
                </a:cubicBezTo>
                <a:cubicBezTo>
                  <a:pt x="5" y="0"/>
                  <a:pt x="0" y="4"/>
                  <a:pt x="0" y="9"/>
                </a:cubicBezTo>
                <a:cubicBezTo>
                  <a:pt x="0" y="56"/>
                  <a:pt x="0" y="56"/>
                  <a:pt x="0" y="56"/>
                </a:cubicBezTo>
                <a:cubicBezTo>
                  <a:pt x="0" y="61"/>
                  <a:pt x="5" y="65"/>
                  <a:pt x="10" y="65"/>
                </a:cubicBezTo>
                <a:cubicBezTo>
                  <a:pt x="15" y="65"/>
                  <a:pt x="19" y="61"/>
                  <a:pt x="19" y="56"/>
                </a:cubicBezTo>
                <a:lnTo>
                  <a:pt x="19" y="9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  <p:sp>
        <p:nvSpPr>
          <p:cNvPr id="18" name="Freeform 17"/>
          <p:cNvSpPr>
            <a:spLocks/>
          </p:cNvSpPr>
          <p:nvPr/>
        </p:nvSpPr>
        <p:spPr bwMode="black">
          <a:xfrm>
            <a:off x="4986669" y="5654198"/>
            <a:ext cx="39515" cy="80682"/>
          </a:xfrm>
          <a:custGeom>
            <a:avLst/>
            <a:gdLst/>
            <a:ahLst/>
            <a:cxnLst>
              <a:cxn ang="0">
                <a:pos x="19" y="10"/>
              </a:cxn>
              <a:cxn ang="0">
                <a:pos x="9" y="0"/>
              </a:cxn>
              <a:cxn ang="0">
                <a:pos x="0" y="10"/>
              </a:cxn>
              <a:cxn ang="0">
                <a:pos x="0" y="30"/>
              </a:cxn>
              <a:cxn ang="0">
                <a:pos x="9" y="39"/>
              </a:cxn>
              <a:cxn ang="0">
                <a:pos x="19" y="30"/>
              </a:cxn>
              <a:cxn ang="0">
                <a:pos x="19" y="10"/>
              </a:cxn>
            </a:cxnLst>
            <a:rect l="0" t="0" r="r" b="b"/>
            <a:pathLst>
              <a:path w="19" h="39">
                <a:moveTo>
                  <a:pt x="19" y="10"/>
                </a:moveTo>
                <a:cubicBezTo>
                  <a:pt x="19" y="4"/>
                  <a:pt x="15" y="0"/>
                  <a:pt x="9" y="0"/>
                </a:cubicBezTo>
                <a:cubicBezTo>
                  <a:pt x="4" y="0"/>
                  <a:pt x="0" y="4"/>
                  <a:pt x="0" y="10"/>
                </a:cubicBezTo>
                <a:cubicBezTo>
                  <a:pt x="0" y="30"/>
                  <a:pt x="0" y="30"/>
                  <a:pt x="0" y="30"/>
                </a:cubicBezTo>
                <a:cubicBezTo>
                  <a:pt x="0" y="35"/>
                  <a:pt x="4" y="39"/>
                  <a:pt x="9" y="39"/>
                </a:cubicBezTo>
                <a:cubicBezTo>
                  <a:pt x="15" y="39"/>
                  <a:pt x="19" y="35"/>
                  <a:pt x="19" y="30"/>
                </a:cubicBezTo>
                <a:lnTo>
                  <a:pt x="19" y="10"/>
                </a:ln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>
              <a:solidFill>
                <a:srgbClr val="0096D6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7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7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1.91391E-6 L -5.55556E-7 0.02314 " pathEditMode="relative" rAng="0" ptsTypes="AA">
                                      <p:cBhvr>
                                        <p:cTn id="33" dur="700" spd="-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93242E-6 L 4.72222E-6 0.02962 " pathEditMode="relative" rAng="0" ptsTypes="AA">
                                      <p:cBhvr>
                                        <p:cTn id="35" dur="700" spd="-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91391E-6 L 0 0.02314 " pathEditMode="relative" rAng="0" ptsTypes="AA">
                                      <p:cBhvr>
                                        <p:cTn id="37" dur="7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1.93242E-6 L -4.72222E-6 0.02962 " pathEditMode="relative" rAng="0" ptsTypes="AA">
                                      <p:cBhvr>
                                        <p:cTn id="39" dur="700" spd="-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42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1.91391E-6 L 4.16667E-6 0.02314 " pathEditMode="relative" rAng="0" ptsTypes="AA">
                                      <p:cBhvr>
                                        <p:cTn id="41" dur="700" spd="-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2.36056E-6 L 2.77778E-7 -0.02338 " pathEditMode="relative" rAng="0" ptsTypes="AA">
                                      <p:cBhvr>
                                        <p:cTn id="43" dur="700" spd="-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2.36056E-6 L -8.33333E-7 -0.02338 " pathEditMode="relative" rAng="0" ptsTypes="AA">
                                      <p:cBhvr>
                                        <p:cTn id="45" dur="700" spd="-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36056E-6 L 4.44444E-6 -0.02338 " pathEditMode="relative" rAng="0" ptsTypes="AA">
                                      <p:cBhvr>
                                        <p:cTn id="47" dur="700" spd="-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  <p:par>
                                <p:cTn id="4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36056E-6 L 3.33333E-6 -0.02338 " pathEditMode="relative" rAng="0" ptsTypes="AA">
                                      <p:cBhvr>
                                        <p:cTn id="49" dur="700" spd="-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7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7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7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7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</p:bld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losing Slide-red thank 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4" name="TextBox 33"/>
          <p:cNvSpPr txBox="1"/>
          <p:nvPr userDrawn="1"/>
        </p:nvSpPr>
        <p:spPr>
          <a:xfrm>
            <a:off x="644691" y="3060488"/>
            <a:ext cx="24372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FFFFFF"/>
                </a:solidFill>
                <a:latin typeface="+mj-lt"/>
              </a:rPr>
              <a:t>Thank you.</a:t>
            </a:r>
            <a:endParaRPr lang="en-US" sz="3600" dirty="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69746" y="3078070"/>
            <a:ext cx="3669899" cy="6102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625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ternate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1248229"/>
            <a:ext cx="8112125" cy="2907239"/>
          </a:xfrm>
        </p:spPr>
        <p:txBody>
          <a:bodyPr/>
          <a:lstStyle>
            <a:lvl1pPr mar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  <a:defRPr lang="en-US" sz="60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r>
              <a:rPr lang="en-US" dirty="0" smtClean="0"/>
              <a:t>Presentation </a:t>
            </a:r>
            <a:br>
              <a:rPr lang="en-US" dirty="0" smtClean="0"/>
            </a:br>
            <a:r>
              <a:rPr lang="en-US" dirty="0" smtClean="0"/>
              <a:t>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7931373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712451"/>
            <a:ext cx="8477250" cy="1828800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egu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6" y="4696378"/>
            <a:ext cx="8477250" cy="1844873"/>
          </a:xfrm>
          <a:prstGeom prst="rect">
            <a:avLst/>
          </a:prstGeom>
        </p:spPr>
      </p:pic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2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6571527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 Segu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3"/>
          <p:cNvSpPr>
            <a:spLocks noChangeArrowheads="1"/>
          </p:cNvSpPr>
          <p:nvPr/>
        </p:nvSpPr>
        <p:spPr bwMode="white">
          <a:xfrm>
            <a:off x="0" y="0"/>
            <a:ext cx="9144000" cy="177800"/>
          </a:xfrm>
          <a:prstGeom prst="rect">
            <a:avLst/>
          </a:prstGeom>
          <a:solidFill>
            <a:schemeClr val="bg2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1393" y="399142"/>
            <a:ext cx="8548802" cy="4134758"/>
          </a:xfrm>
        </p:spPr>
        <p:txBody>
          <a:bodyPr/>
          <a:lstStyle>
            <a:lvl1pPr algn="l" defTabSz="914400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lang="en-US" sz="5400" b="0" kern="1200" spc="0" dirty="0">
                <a:gradFill flip="none" rotWithShape="1">
                  <a:gsLst>
                    <a:gs pos="16000">
                      <a:srgbClr val="6B308D">
                        <a:lumMod val="80000"/>
                        <a:lumOff val="20000"/>
                      </a:srgbClr>
                    </a:gs>
                    <a:gs pos="100000">
                      <a:srgbClr val="28A7DF"/>
                    </a:gs>
                  </a:gsLst>
                  <a:lin ang="1800000" scaled="0"/>
                  <a:tileRect/>
                </a:gradFill>
                <a:latin typeface="+mj-lt"/>
                <a:ea typeface="+mj-ea"/>
                <a:cs typeface="Arial" pitchFamily="34" charset="0"/>
              </a:defRPr>
            </a:lvl1pPr>
          </a:lstStyle>
          <a:p>
            <a:pPr marL="0" lvl="0" indent="0" algn="l" defTabSz="914400" rtl="0" eaLnBrk="1" latinLnBrk="0" hangingPunct="1">
              <a:lnSpc>
                <a:spcPct val="85000"/>
              </a:lnSpc>
              <a:spcBef>
                <a:spcPct val="0"/>
              </a:spcBef>
              <a:buClr>
                <a:schemeClr val="tx1"/>
              </a:buClr>
              <a:buFont typeface="Ciscolight" pitchFamily="2" charset="0"/>
              <a:buNone/>
            </a:pPr>
            <a:r>
              <a:rPr lang="en-US" dirty="0" smtClean="0"/>
              <a:t>Segue Title Here</a:t>
            </a:r>
            <a:endParaRPr lang="en-US" dirty="0"/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hidden">
          <a:xfrm>
            <a:off x="0" y="0"/>
            <a:ext cx="9144000" cy="177800"/>
          </a:xfrm>
          <a:prstGeom prst="rect">
            <a:avLst/>
          </a:prstGeom>
          <a:solidFill>
            <a:srgbClr val="FFFFFF"/>
          </a:solidFill>
          <a:ln w="25400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+mj-lt"/>
            </a:endParaRPr>
          </a:p>
        </p:txBody>
      </p:sp>
      <p:sp>
        <p:nvSpPr>
          <p:cNvPr id="24" name="Rectangle 5"/>
          <p:cNvSpPr>
            <a:spLocks noChangeArrowheads="1"/>
          </p:cNvSpPr>
          <p:nvPr userDrawn="1"/>
        </p:nvSpPr>
        <p:spPr bwMode="ltGray">
          <a:xfrm>
            <a:off x="7763787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Cisco </a:t>
            </a: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Public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marL="0" algn="l" defTabSz="814388" rtl="0" eaLnBrk="1" latinLnBrk="0" hangingPunct="1">
              <a:lnSpc>
                <a:spcPct val="100000"/>
              </a:lnSpc>
            </a:pPr>
            <a:r>
              <a:rPr lang="en-US" sz="600" kern="1200" dirty="0" smtClean="0">
                <a:solidFill>
                  <a:srgbClr val="808080"/>
                </a:solidFill>
                <a:latin typeface="+mj-lt"/>
                <a:ea typeface="+mn-ea"/>
                <a:cs typeface="+mn-cs"/>
              </a:rPr>
              <a:t>© 2013 Cisco and/or its affiliates. All rights reserved.</a:t>
            </a:r>
            <a:endParaRPr lang="en-US" sz="600" kern="1200" dirty="0">
              <a:solidFill>
                <a:srgbClr val="808080"/>
              </a:solidFill>
              <a:latin typeface="+mj-lt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9" name="Rectangle 7"/>
          <p:cNvSpPr>
            <a:spLocks noChangeArrowheads="1"/>
          </p:cNvSpPr>
          <p:nvPr userDrawn="1"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7243975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9702" y="432215"/>
            <a:ext cx="8588861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228600" y="1344168"/>
            <a:ext cx="8577072" cy="4965192"/>
          </a:xfrm>
        </p:spPr>
        <p:txBody>
          <a:bodyPr vert="horz" lIns="91440" tIns="45720" rIns="91440" bIns="45720" rtlCol="0">
            <a:noAutofit/>
          </a:bodyPr>
          <a:lstStyle>
            <a:lvl1pPr>
              <a:defRPr lang="en-US" dirty="0" smtClean="0"/>
            </a:lvl1pPr>
            <a:lvl2pPr>
              <a:defRPr lang="en-US" dirty="0" smtClean="0"/>
            </a:lvl2pPr>
            <a:lvl3pPr>
              <a:defRPr lang="en-US" dirty="0" smtClean="0"/>
            </a:lvl3pPr>
            <a:lvl4pPr>
              <a:defRPr lang="en-US" dirty="0" smtClean="0"/>
            </a:lvl4pPr>
            <a:lvl5pPr>
              <a:defRPr lang="en-US" dirty="0"/>
            </a:lvl5pPr>
          </a:lstStyle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54809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_Heavy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706781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229702" y="1339745"/>
            <a:ext cx="4122425" cy="4965700"/>
          </a:xfr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5000"/>
              </a:lnSpc>
              <a:spcBef>
                <a:spcPts val="1480"/>
              </a:spcBef>
              <a:defRPr lang="en-US" sz="18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1pPr>
            <a:lvl2pPr algn="l" defTabSz="914400" rtl="0" eaLnBrk="1" latinLnBrk="0" hangingPunct="1">
              <a:lnSpc>
                <a:spcPct val="95000"/>
              </a:lnSpc>
              <a:spcBef>
                <a:spcPts val="600"/>
              </a:spcBef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2pPr>
            <a:lvl3pPr marL="569912" indent="0"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3pPr>
            <a:lvl4pPr algn="l" defTabSz="914400" rtl="0" eaLnBrk="1" latinLnBrk="0" hangingPunct="1">
              <a:lnSpc>
                <a:spcPct val="95000"/>
              </a:lnSpc>
              <a:defRPr lang="en-US" sz="1400" kern="1200" dirty="0" smtClean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4pPr>
            <a:lvl5pPr algn="l" defTabSz="914400" rtl="0" eaLnBrk="1" latinLnBrk="0" hangingPunct="1">
              <a:lnSpc>
                <a:spcPct val="95000"/>
              </a:lnSpc>
              <a:defRPr lang="en-US" sz="1400" kern="1200" dirty="0">
                <a:solidFill>
                  <a:srgbClr val="435153"/>
                </a:solidFill>
                <a:latin typeface="+mj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3375" y="6380780"/>
            <a:ext cx="8477250" cy="160471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838200"/>
          </a:xfrm>
          <a:prstGeom prst="rect">
            <a:avLst/>
          </a:prstGeom>
        </p:spPr>
        <p:txBody>
          <a:bodyPr vert="horz" lIns="82296" tIns="45720" rIns="82296" bIns="45720" rtlCol="0" anchor="b" anchorCtr="0">
            <a:noAutofit/>
          </a:bodyPr>
          <a:lstStyle/>
          <a:p>
            <a:pPr lvl="0"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</a:pPr>
            <a:r>
              <a:rPr lang="en-US" dirty="0" smtClean="0"/>
              <a:t>Slide Title Goes Here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702" y="1339745"/>
            <a:ext cx="8577072" cy="496569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 smtClean="0"/>
              <a:t>Body text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ltGray">
          <a:xfrm>
            <a:off x="251373" y="6586246"/>
            <a:ext cx="3420515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82124" tIns="41061" rIns="82124" bIns="41061" anchor="b" anchorCtr="0">
            <a:spAutoFit/>
          </a:bodyPr>
          <a:lstStyle/>
          <a:p>
            <a:pPr algn="l" defTabSz="814388">
              <a:lnSpc>
                <a:spcPct val="100000"/>
              </a:lnSpc>
            </a:pP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© 2013 Cisco and/or its affiliates. All rights reserved.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ltGray">
          <a:xfrm>
            <a:off x="7983399" y="6584512"/>
            <a:ext cx="592251" cy="17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r>
              <a:rPr lang="en-US" sz="600" dirty="0">
                <a:solidFill>
                  <a:srgbClr val="808080"/>
                </a:solidFill>
                <a:latin typeface="+mj-lt"/>
              </a:rPr>
              <a:t>Cisco </a:t>
            </a:r>
            <a:r>
              <a:rPr lang="en-US" sz="600" dirty="0" smtClean="0">
                <a:solidFill>
                  <a:srgbClr val="808080"/>
                </a:solidFill>
                <a:latin typeface="+mj-lt"/>
              </a:rPr>
              <a:t>Public</a:t>
            </a:r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ltGray">
          <a:xfrm>
            <a:off x="8639981" y="6580408"/>
            <a:ext cx="260429" cy="17525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lIns="82124" tIns="41061" rIns="82124" bIns="41061" anchor="b">
            <a:spAutoFit/>
          </a:bodyPr>
          <a:lstStyle/>
          <a:p>
            <a:pPr algn="r" defTabSz="814388">
              <a:lnSpc>
                <a:spcPct val="100000"/>
              </a:lnSpc>
            </a:pPr>
            <a:fld id="{DFCF27A5-1A5B-48D3-A060-2758FFBB1ADD}" type="slidenum">
              <a:rPr lang="en-US" sz="600">
                <a:solidFill>
                  <a:srgbClr val="808080"/>
                </a:solidFill>
                <a:latin typeface="+mj-lt"/>
              </a:rPr>
              <a:pPr algn="r" defTabSz="814388">
                <a:lnSpc>
                  <a:spcPct val="100000"/>
                </a:lnSpc>
              </a:pPr>
              <a:t>‹#›</a:t>
            </a:fld>
            <a:endParaRPr lang="en-US" sz="600" dirty="0">
              <a:solidFill>
                <a:srgbClr val="808080"/>
              </a:solidFill>
              <a:latin typeface="+mj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930" r:id="rId2"/>
    <p:sldLayoutId id="2147483929" r:id="rId3"/>
    <p:sldLayoutId id="2147483937" r:id="rId4"/>
    <p:sldLayoutId id="2147483900" r:id="rId5"/>
    <p:sldLayoutId id="2147483931" r:id="rId6"/>
    <p:sldLayoutId id="2147483932" r:id="rId7"/>
    <p:sldLayoutId id="2147483933" r:id="rId8"/>
    <p:sldLayoutId id="2147483902" r:id="rId9"/>
    <p:sldLayoutId id="2147483903" r:id="rId10"/>
    <p:sldLayoutId id="2147483935" r:id="rId11"/>
    <p:sldLayoutId id="2147483905" r:id="rId12"/>
    <p:sldLayoutId id="2147483906" r:id="rId13"/>
    <p:sldLayoutId id="2147483907" r:id="rId14"/>
    <p:sldLayoutId id="2147483908" r:id="rId15"/>
    <p:sldLayoutId id="2147483909" r:id="rId16"/>
    <p:sldLayoutId id="2147483910" r:id="rId17"/>
    <p:sldLayoutId id="2147483913" r:id="rId18"/>
    <p:sldLayoutId id="2147483911" r:id="rId19"/>
    <p:sldLayoutId id="2147483912" r:id="rId20"/>
    <p:sldLayoutId id="2147483914" r:id="rId21"/>
    <p:sldLayoutId id="2147483915" r:id="rId22"/>
    <p:sldLayoutId id="2147483916" r:id="rId23"/>
    <p:sldLayoutId id="2147483917" r:id="rId24"/>
    <p:sldLayoutId id="2147483918" r:id="rId25"/>
    <p:sldLayoutId id="2147483919" r:id="rId26"/>
    <p:sldLayoutId id="2147483921" r:id="rId27"/>
    <p:sldLayoutId id="2147483922" r:id="rId28"/>
    <p:sldLayoutId id="2147483936" r:id="rId29"/>
    <p:sldLayoutId id="2147483923" r:id="rId30"/>
    <p:sldLayoutId id="2147483924" r:id="rId31"/>
    <p:sldLayoutId id="2147483925" r:id="rId32"/>
    <p:sldLayoutId id="2147483926" r:id="rId33"/>
    <p:sldLayoutId id="2147483927" r:id="rId34"/>
  </p:sldLayoutIdLst>
  <p:transition>
    <p:wipe dir="r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kumimoji="0" lang="en-US" sz="3600" b="0" i="0" u="none" strike="noStrike" kern="1200" cap="none" spc="0" normalizeH="0" baseline="0" dirty="0">
          <a:ln>
            <a:noFill/>
          </a:ln>
          <a:gradFill flip="none" rotWithShape="1">
            <a:gsLst>
              <a:gs pos="16000">
                <a:schemeClr val="tx2"/>
              </a:gs>
              <a:gs pos="100000">
                <a:srgbClr val="28A7DF"/>
              </a:gs>
            </a:gsLst>
            <a:lin ang="1800000" scaled="0"/>
            <a:tileRect/>
          </a:gradFill>
          <a:effectLst/>
          <a:uLnTx/>
          <a:uFillTx/>
          <a:latin typeface="+mj-lt"/>
          <a:ea typeface="+mj-ea"/>
          <a:cs typeface="Arial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5000"/>
        </a:lnSpc>
        <a:spcBef>
          <a:spcPts val="1440"/>
        </a:spcBef>
        <a:buClr>
          <a:srgbClr val="493B93"/>
        </a:buClr>
        <a:buSzPct val="90000"/>
        <a:buFont typeface="Arial" pitchFamily="34" charset="0"/>
        <a:buChar char="•"/>
        <a:tabLst/>
        <a:defRPr lang="en-US" sz="2200" kern="1200" dirty="0" smtClean="0">
          <a:solidFill>
            <a:srgbClr val="435153"/>
          </a:solidFill>
          <a:latin typeface="+mj-lt"/>
          <a:ea typeface="+mn-ea"/>
          <a:cs typeface="+mn-cs"/>
        </a:defRPr>
      </a:lvl1pPr>
      <a:lvl2pPr marL="406400" indent="0" algn="l" defTabSz="914400" rtl="0" eaLnBrk="1" latinLnBrk="0" hangingPunct="1">
        <a:lnSpc>
          <a:spcPct val="95000"/>
        </a:lnSpc>
        <a:spcBef>
          <a:spcPts val="840"/>
        </a:spcBef>
        <a:buClr>
          <a:schemeClr val="tx2"/>
        </a:buClr>
        <a:buFontTx/>
        <a:buNone/>
        <a:defRPr lang="en-US" sz="1800" kern="1200" dirty="0" smtClean="0">
          <a:solidFill>
            <a:srgbClr val="435153"/>
          </a:solidFill>
          <a:latin typeface="+mj-lt"/>
          <a:ea typeface="+mn-ea"/>
          <a:cs typeface="+mn-cs"/>
        </a:defRPr>
      </a:lvl2pPr>
      <a:lvl3pPr marL="571500" indent="-1588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600" kern="1200" dirty="0" smtClean="0">
          <a:solidFill>
            <a:srgbClr val="435153"/>
          </a:solidFill>
          <a:latin typeface="+mj-lt"/>
          <a:ea typeface="+mn-ea"/>
          <a:cs typeface="+mn-cs"/>
        </a:defRPr>
      </a:lvl3pPr>
      <a:lvl4pPr marL="688975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 smtClean="0">
          <a:solidFill>
            <a:srgbClr val="435153"/>
          </a:solidFill>
          <a:latin typeface="+mj-lt"/>
          <a:ea typeface="+mn-ea"/>
          <a:cs typeface="+mn-cs"/>
        </a:defRPr>
      </a:lvl4pPr>
      <a:lvl5pPr marL="801688" indent="0" algn="l" defTabSz="914400" rtl="0" eaLnBrk="1" latinLnBrk="0" hangingPunct="1">
        <a:lnSpc>
          <a:spcPct val="95000"/>
        </a:lnSpc>
        <a:spcBef>
          <a:spcPts val="840"/>
        </a:spcBef>
        <a:buFont typeface="Arial" pitchFamily="34" charset="0"/>
        <a:buNone/>
        <a:defRPr lang="en-US" sz="1400" kern="1200" dirty="0">
          <a:solidFill>
            <a:srgbClr val="435153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6381" y="4464066"/>
            <a:ext cx="4375375" cy="2139047"/>
          </a:xfrm>
        </p:spPr>
        <p:txBody>
          <a:bodyPr/>
          <a:lstStyle/>
          <a:p>
            <a:r>
              <a:rPr lang="en-US" b="1" dirty="0" smtClean="0"/>
              <a:t>John Rullan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Cisco Certified Instructor Trainer</a:t>
            </a:r>
            <a:br>
              <a:rPr lang="en-US" dirty="0" smtClean="0"/>
            </a:br>
            <a:r>
              <a:rPr lang="en-US" dirty="0" smtClean="0"/>
              <a:t>Thomas A. Edison CTE HS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Stephen Lynch</a:t>
            </a:r>
            <a:br>
              <a:rPr lang="en-US" b="1" dirty="0" smtClean="0"/>
            </a:br>
            <a:r>
              <a:rPr lang="en-US" dirty="0" smtClean="0"/>
              <a:t>Network Architect, CCIE #36243</a:t>
            </a:r>
            <a:br>
              <a:rPr lang="en-US" dirty="0" smtClean="0"/>
            </a:br>
            <a:r>
              <a:rPr lang="en-US" dirty="0" smtClean="0"/>
              <a:t>ABS Technology Architects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213" y="1384962"/>
            <a:ext cx="5722021" cy="1677415"/>
          </a:xfrm>
        </p:spPr>
        <p:txBody>
          <a:bodyPr/>
          <a:lstStyle/>
          <a:p>
            <a:r>
              <a:rPr lang="en-US" dirty="0" smtClean="0"/>
              <a:t>IPv6 Addressing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432215"/>
            <a:ext cx="8588861" cy="723485"/>
          </a:xfrm>
        </p:spPr>
        <p:txBody>
          <a:bodyPr/>
          <a:lstStyle/>
          <a:p>
            <a:pPr algn="ctr"/>
            <a:r>
              <a:rPr smtClean="0"/>
              <a:t>Types of IPv6 Addresses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28600" y="1231900"/>
            <a:ext cx="8577072" cy="5077460"/>
          </a:xfrm>
        </p:spPr>
        <p:txBody>
          <a:bodyPr/>
          <a:lstStyle/>
          <a:p>
            <a:r>
              <a:rPr dirty="0">
                <a:solidFill>
                  <a:schemeClr val="tx2"/>
                </a:solidFill>
              </a:rPr>
              <a:t>Unicast Address</a:t>
            </a:r>
          </a:p>
          <a:p>
            <a:pPr marL="6921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dirty="0" smtClean="0"/>
              <a:t>Uniquely identifies a single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interface on an IPv6 device.</a:t>
            </a:r>
          </a:p>
          <a:p>
            <a:pPr marL="6921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dirty="0" smtClean="0"/>
              <a:t>A </a:t>
            </a:r>
            <a:r>
              <a:rPr dirty="0"/>
              <a:t>packet sent to a unicast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address </a:t>
            </a:r>
            <a:r>
              <a:rPr dirty="0"/>
              <a:t>destination travels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from one host to the destination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host</a:t>
            </a:r>
            <a:r>
              <a:rPr dirty="0"/>
              <a:t>.</a:t>
            </a:r>
            <a:endParaRPr dirty="0" smtClean="0"/>
          </a:p>
          <a:p>
            <a:pPr marL="6921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dirty="0" smtClean="0"/>
              <a:t>An interface may have more than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o</a:t>
            </a:r>
            <a:r>
              <a:rPr dirty="0" smtClean="0"/>
              <a:t>ne IPv6 address or an IPv6 and an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IPv4 addresses which is referred as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"Double Stack".</a:t>
            </a:r>
          </a:p>
          <a:p>
            <a:pPr marL="692150" lvl="1" indent="-2857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dirty="0" smtClean="0"/>
              <a:t>When mistakes are made on </a:t>
            </a:r>
            <a:endParaRPr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dirty="0" smtClean="0"/>
              <a:t>E</a:t>
            </a:r>
            <a:r>
              <a:rPr dirty="0" smtClean="0"/>
              <a:t>ntering </a:t>
            </a:r>
            <a:r>
              <a:rPr lang="en-US" dirty="0" smtClean="0"/>
              <a:t>a</a:t>
            </a:r>
            <a:r>
              <a:rPr dirty="0" smtClean="0"/>
              <a:t>n address to the IPv6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interface, the user must issue the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b="1" dirty="0" smtClean="0">
                <a:solidFill>
                  <a:schemeClr val="tx2"/>
                </a:solidFill>
              </a:rPr>
              <a:t>no ipv6 address </a:t>
            </a:r>
            <a:r>
              <a:rPr dirty="0" smtClean="0"/>
              <a:t>command before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entering the correct one or the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dirty="0" smtClean="0"/>
              <a:t>address will remain on the interface.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i="1" dirty="0" smtClean="0"/>
              <a:t>(see figure)</a:t>
            </a:r>
          </a:p>
          <a:p>
            <a:pPr lvl="1"/>
            <a:endParaRPr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57701" y="1644161"/>
            <a:ext cx="4554416" cy="4018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402" y="228599"/>
            <a:ext cx="8588861" cy="825915"/>
          </a:xfrm>
        </p:spPr>
        <p:txBody>
          <a:bodyPr/>
          <a:lstStyle/>
          <a:p>
            <a:pPr algn="ctr"/>
            <a:r>
              <a:rPr dirty="0" smtClean="0"/>
              <a:t>Types of IPv6 Addresses (cont'd)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254000" y="1064768"/>
            <a:ext cx="8577072" cy="5323332"/>
          </a:xfrm>
        </p:spPr>
        <p:txBody>
          <a:bodyPr/>
          <a:lstStyle/>
          <a:p>
            <a:r>
              <a:rPr b="1" dirty="0" smtClean="0">
                <a:solidFill>
                  <a:schemeClr val="tx2"/>
                </a:solidFill>
              </a:rPr>
              <a:t>Multicast Address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A Multicast address identifies a group of interfaces.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All Multicast address are identified by their reserved address range FF00::0/8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A packet sent to a multicast address is delivered to all devices that are identified by that address.</a:t>
            </a:r>
          </a:p>
          <a:p>
            <a:pPr lvl="1"/>
            <a:endParaRPr dirty="0" smtClean="0"/>
          </a:p>
          <a:p>
            <a:pPr>
              <a:buNone/>
            </a:pPr>
            <a:endParaRPr b="1" dirty="0" smtClean="0"/>
          </a:p>
          <a:p>
            <a:r>
              <a:rPr b="1" dirty="0" err="1" smtClean="0">
                <a:solidFill>
                  <a:schemeClr val="tx2"/>
                </a:solidFill>
              </a:rPr>
              <a:t>Anycast</a:t>
            </a:r>
            <a:r>
              <a:rPr b="1" dirty="0" smtClean="0">
                <a:solidFill>
                  <a:schemeClr val="tx2"/>
                </a:solidFill>
              </a:rPr>
              <a:t> Address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A unicast address can be assigned to several interfaces/devices.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A packet sent to an </a:t>
            </a:r>
            <a:r>
              <a:rPr dirty="0" err="1"/>
              <a:t>A</a:t>
            </a:r>
            <a:r>
              <a:rPr dirty="0" err="1" smtClean="0"/>
              <a:t>nycast</a:t>
            </a:r>
            <a:r>
              <a:rPr dirty="0" smtClean="0"/>
              <a:t> address goes only to the nearest member of the group, according to the routing protocols measures of distance.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err="1" smtClean="0"/>
              <a:t>Anycast</a:t>
            </a:r>
            <a:r>
              <a:rPr dirty="0" smtClean="0"/>
              <a:t> is described as a cross between a Unicast and Multicast.</a:t>
            </a:r>
          </a:p>
          <a:p>
            <a:pPr marL="692150" lvl="1" indent="-285750">
              <a:buFont typeface="Arial" panose="020B0604020202020204" pitchFamily="34" charset="0"/>
              <a:buChar char="•"/>
            </a:pPr>
            <a:r>
              <a:rPr dirty="0" smtClean="0"/>
              <a:t>The difference between an </a:t>
            </a:r>
            <a:r>
              <a:rPr dirty="0" err="1" smtClean="0"/>
              <a:t>Anycast</a:t>
            </a:r>
            <a:r>
              <a:rPr dirty="0" smtClean="0"/>
              <a:t> and Multicast is that in </a:t>
            </a:r>
            <a:r>
              <a:rPr dirty="0" err="1" smtClean="0"/>
              <a:t>Anycast</a:t>
            </a:r>
            <a:r>
              <a:rPr dirty="0" smtClean="0"/>
              <a:t> packet is only delivered to a single device, while Multicast send it to multiple devices.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55378" y="3087502"/>
            <a:ext cx="5671348" cy="95653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bg2"/>
                </a:solidFill>
              </a:rPr>
              <a:t>    Protocol		IPv4 Multicast	IPv6 Multicast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OSPF (Router)	    224.0.0.5		     </a:t>
            </a:r>
            <a:r>
              <a:rPr lang="en-US" sz="1200" b="1" dirty="0" smtClean="0">
                <a:solidFill>
                  <a:srgbClr val="FF0000"/>
                </a:solidFill>
              </a:rPr>
              <a:t>FF02::5</a:t>
            </a:r>
            <a:r>
              <a:rPr lang="en-US" sz="1200" dirty="0" smtClean="0">
                <a:solidFill>
                  <a:schemeClr val="bg2"/>
                </a:solidFill>
              </a:rPr>
              <a:t>		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OSPF (DR/BDR)	    224.0.0.6		     </a:t>
            </a:r>
            <a:r>
              <a:rPr lang="en-US" sz="1200" b="1" dirty="0" smtClean="0">
                <a:solidFill>
                  <a:srgbClr val="FF0000"/>
                </a:solidFill>
              </a:rPr>
              <a:t>FF02::6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RIPv2		    224.0.0.9		     </a:t>
            </a:r>
            <a:r>
              <a:rPr lang="en-US" sz="1200" b="1" dirty="0" smtClean="0">
                <a:solidFill>
                  <a:srgbClr val="FF0000"/>
                </a:solidFill>
              </a:rPr>
              <a:t>FF02::9</a:t>
            </a:r>
          </a:p>
          <a:p>
            <a:r>
              <a:rPr lang="en-US" sz="1200" dirty="0" smtClean="0">
                <a:solidFill>
                  <a:schemeClr val="bg2"/>
                </a:solidFill>
              </a:rPr>
              <a:t>EIGRP		    224.0.0.10		     </a:t>
            </a:r>
            <a:r>
              <a:rPr lang="en-US" sz="1200" b="1" dirty="0" smtClean="0">
                <a:solidFill>
                  <a:srgbClr val="FF0000"/>
                </a:solidFill>
              </a:rPr>
              <a:t>FF02::A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9702" y="254415"/>
            <a:ext cx="8588861" cy="838200"/>
          </a:xfrm>
        </p:spPr>
        <p:txBody>
          <a:bodyPr/>
          <a:lstStyle/>
          <a:p>
            <a:pPr algn="ctr"/>
            <a:r>
              <a:rPr dirty="0" smtClean="0"/>
              <a:t/>
            </a:r>
            <a:br>
              <a:rPr dirty="0" smtClean="0"/>
            </a:br>
            <a:r>
              <a:rPr dirty="0" smtClean="0"/>
              <a:t>Types of IPv6 Addresses (cont'd)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b="1" dirty="0" smtClean="0">
                <a:solidFill>
                  <a:schemeClr val="tx2"/>
                </a:solidFill>
              </a:rPr>
              <a:t>Link-Local Address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Link-Local address are designed for use on a single local link.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Link-Local </a:t>
            </a:r>
            <a:r>
              <a:rPr dirty="0"/>
              <a:t>address are automatically configured on all interfaces.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The </a:t>
            </a:r>
            <a:r>
              <a:rPr dirty="0"/>
              <a:t>prefix used for </a:t>
            </a:r>
            <a:r>
              <a:rPr dirty="0" smtClean="0"/>
              <a:t>a Link-Local address is FE80::X/10.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Routers do not forward packet with a destination and source address containing a link-local address.</a:t>
            </a:r>
          </a:p>
          <a:p>
            <a:pPr marL="0" indent="0">
              <a:buNone/>
            </a:pPr>
            <a:r>
              <a:rPr b="1" dirty="0" smtClean="0">
                <a:solidFill>
                  <a:schemeClr val="tx2"/>
                </a:solidFill>
              </a:rPr>
              <a:t>Loopback Address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Similar function to IPv4 127.0.0.1 address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The Loopback address is 0:0:0:0:0:0:0:1 or may be simplify by using double colons as ::1.</a:t>
            </a:r>
          </a:p>
          <a:p>
            <a:pPr marL="692150" lvl="1" indent="-285750">
              <a:buFont typeface="Arial" pitchFamily="34" charset="0"/>
              <a:buChar char="•"/>
            </a:pPr>
            <a:r>
              <a:rPr dirty="0" smtClean="0"/>
              <a:t>It is used by a device to send a packet to itself </a:t>
            </a:r>
            <a:endParaRPr dirty="0"/>
          </a:p>
          <a:p>
            <a:endParaRPr b="1" dirty="0" smtClean="0"/>
          </a:p>
          <a:p>
            <a:endParaRPr b="1" dirty="0"/>
          </a:p>
          <a:p>
            <a:endParaRPr b="1" dirty="0" smtClean="0"/>
          </a:p>
          <a:p>
            <a:pPr lvl="1"/>
            <a:endParaRPr dirty="0" smtClean="0"/>
          </a:p>
        </p:txBody>
      </p:sp>
      <p:sp>
        <p:nvSpPr>
          <p:cNvPr id="5" name="Rectangle 4"/>
          <p:cNvSpPr/>
          <p:nvPr/>
        </p:nvSpPr>
        <p:spPr>
          <a:xfrm>
            <a:off x="1854868" y="5284178"/>
            <a:ext cx="5671348" cy="10287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bg2"/>
                </a:solidFill>
              </a:rPr>
              <a:t>Representation	              IPv6 Loopback Address</a:t>
            </a:r>
          </a:p>
          <a:p>
            <a:r>
              <a:rPr lang="en-US" sz="1400" dirty="0" smtClean="0">
                <a:solidFill>
                  <a:schemeClr val="bg2"/>
                </a:solidFill>
              </a:rPr>
              <a:t>Preferred		0000:0000:0000:0000:0000:0000:0000:0001</a:t>
            </a:r>
          </a:p>
          <a:p>
            <a:r>
              <a:rPr lang="en-US" sz="1400" dirty="0" smtClean="0">
                <a:solidFill>
                  <a:schemeClr val="bg2"/>
                </a:solidFill>
              </a:rPr>
              <a:t>No Leading 0’s		     0:0:0:0:0:0:0:1</a:t>
            </a:r>
          </a:p>
          <a:p>
            <a:r>
              <a:rPr lang="en-US" sz="1400" dirty="0" smtClean="0">
                <a:solidFill>
                  <a:schemeClr val="bg2"/>
                </a:solidFill>
              </a:rPr>
              <a:t>Compresses		               ::1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1"/>
          </p:nvPr>
        </p:nvSpPr>
        <p:spPr>
          <a:xfrm>
            <a:off x="219455" y="914400"/>
            <a:ext cx="4142232" cy="538988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dirty="0" smtClean="0"/>
              <a:t> 128-bits address containing global routing prefix, subnet ID and interface ID.</a:t>
            </a:r>
          </a:p>
          <a:p>
            <a:pPr>
              <a:buFont typeface="Arial" pitchFamily="34" charset="0"/>
              <a:buChar char="•"/>
            </a:pPr>
            <a:r>
              <a:rPr dirty="0" smtClean="0"/>
              <a:t> Uses a hexadecimal format ranging from 0-9, A-F.</a:t>
            </a:r>
          </a:p>
          <a:p>
            <a:pPr>
              <a:buFont typeface="Arial" pitchFamily="34" charset="0"/>
              <a:buChar char="•"/>
            </a:pPr>
            <a:r>
              <a:rPr dirty="0" smtClean="0"/>
              <a:t> Maximum Transmission Unit up to 1280 bytes.</a:t>
            </a:r>
          </a:p>
          <a:p>
            <a:pPr>
              <a:buFont typeface="Arial" pitchFamily="34" charset="0"/>
              <a:buChar char="•"/>
            </a:pPr>
            <a:r>
              <a:rPr dirty="0" smtClean="0"/>
              <a:t> Network address and broadcasts address can be assigned to an interface or end device.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Native IPsec encryption</a:t>
            </a:r>
            <a:endParaRPr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  <p:sp>
        <p:nvSpPr>
          <p:cNvPr id="18" name="Content Placeholder 17"/>
          <p:cNvSpPr>
            <a:spLocks noGrp="1"/>
          </p:cNvSpPr>
          <p:nvPr>
            <p:ph type="body" sz="quarter" idx="12"/>
          </p:nvPr>
        </p:nvSpPr>
        <p:spPr>
          <a:xfrm>
            <a:off x="4818888" y="914400"/>
            <a:ext cx="4005072" cy="533908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dirty="0" smtClean="0">
                <a:solidFill>
                  <a:schemeClr val="accent4"/>
                </a:solidFill>
              </a:rPr>
              <a:t> 32-bits addressing scheme containing a host and a network portion.</a:t>
            </a:r>
          </a:p>
          <a:p>
            <a:pPr>
              <a:buFont typeface="Arial" pitchFamily="34" charset="0"/>
              <a:buChar char="•"/>
            </a:pPr>
            <a:r>
              <a:rPr dirty="0" smtClean="0">
                <a:solidFill>
                  <a:schemeClr val="accent4"/>
                </a:solidFill>
              </a:rPr>
              <a:t>Use binary format between 0 and 1.</a:t>
            </a:r>
          </a:p>
          <a:p>
            <a:pPr>
              <a:buFont typeface="Arial" pitchFamily="34" charset="0"/>
              <a:buChar char="•"/>
            </a:pPr>
            <a:r>
              <a:rPr dirty="0" smtClean="0">
                <a:solidFill>
                  <a:schemeClr val="accent4"/>
                </a:solidFill>
              </a:rPr>
              <a:t> Maximum Transmission Unit up to 576 bytes.</a:t>
            </a:r>
          </a:p>
          <a:p>
            <a:pPr>
              <a:buFont typeface="Arial" pitchFamily="34" charset="0"/>
              <a:buChar char="•"/>
            </a:pPr>
            <a:r>
              <a:rPr dirty="0" smtClean="0">
                <a:solidFill>
                  <a:schemeClr val="accent4"/>
                </a:solidFill>
              </a:rPr>
              <a:t> Network address and broadcasts address cannot be assigned to an interface or end device.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accent4"/>
                </a:solidFill>
              </a:rPr>
              <a:t> VPN technologies must be used to encrypt IPv4 packets. </a:t>
            </a:r>
            <a:endParaRPr dirty="0" smtClean="0">
              <a:solidFill>
                <a:schemeClr val="accent4"/>
              </a:solidFill>
            </a:endParaRPr>
          </a:p>
          <a:p>
            <a:endParaRPr dirty="0" smtClean="0">
              <a:solidFill>
                <a:schemeClr val="accent4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dirty="0" smtClean="0"/>
              <a:t>IPv4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IPv6 Addressing Structure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128-bit hexadecimal format (0-9, A-F)</a:t>
            </a:r>
          </a:p>
          <a:p>
            <a:r>
              <a:rPr lang="en-US" dirty="0" smtClean="0"/>
              <a:t>Uses 16-bit hexadecimal number fields separated by colons (:)</a:t>
            </a:r>
          </a:p>
          <a:p>
            <a:r>
              <a:rPr lang="en-US" dirty="0" smtClean="0"/>
              <a:t>Every 4-hexadecimal digits are equivalent to 16-bits.</a:t>
            </a:r>
          </a:p>
          <a:p>
            <a:r>
              <a:rPr lang="en-US" dirty="0" smtClean="0"/>
              <a:t>Consists of 8 </a:t>
            </a:r>
            <a:r>
              <a:rPr lang="en-US" dirty="0" err="1" smtClean="0"/>
              <a:t>hextets</a:t>
            </a:r>
            <a:r>
              <a:rPr lang="en-US" dirty="0" smtClean="0"/>
              <a:t>/quartets which is the equivalent to 16-bits per-</a:t>
            </a:r>
            <a:r>
              <a:rPr lang="en-US" dirty="0" err="1" smtClean="0"/>
              <a:t>hextet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2001:</a:t>
            </a:r>
            <a:r>
              <a:rPr lang="en-US" sz="2400" dirty="0" smtClean="0"/>
              <a:t>0DB8:0001:5270:0127:00AB:CAFE:0E1F </a:t>
            </a:r>
            <a:r>
              <a:rPr lang="en-US" sz="2400" dirty="0"/>
              <a:t>/64</a:t>
            </a:r>
          </a:p>
          <a:p>
            <a:pPr marL="0" indent="0">
              <a:buNone/>
            </a:pPr>
            <a:r>
              <a:rPr lang="en-US" dirty="0" smtClean="0"/>
              <a:t>	- 2001 in hexadecimal is 0010 0000 0000 0001 in binary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IPv6 Addressing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Site Prefix or Global Routing Prefix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is the first 3 </a:t>
            </a:r>
            <a:r>
              <a:rPr lang="en-US" dirty="0" err="1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hextets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or 48-bits of the address. It is assigned by the service provider.</a:t>
            </a:r>
          </a:p>
          <a:p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The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Site Topology or Subnet ID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Is the 4</a:t>
            </a:r>
            <a:r>
              <a:rPr lang="en-US" baseline="30000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th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hextet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of the address. </a:t>
            </a:r>
          </a:p>
          <a:p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The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Interface ID 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is the last 4 </a:t>
            </a:r>
            <a:r>
              <a:rPr lang="en-US" dirty="0" err="1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hextets</a:t>
            </a:r>
            <a:r>
              <a:rPr lang="en-US" dirty="0" smtClean="0">
                <a:solidFill>
                  <a:schemeClr val="bg2">
                    <a:lumMod val="65000"/>
                    <a:lumOff val="35000"/>
                  </a:schemeClr>
                </a:solidFill>
              </a:rPr>
              <a:t> or 64-bits of the address. It can be manually or dynamically assigned using the EUI-64 command. (Extended Unique Identifier)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endParaRPr lang="en-US" dirty="0" smtClean="0">
              <a:solidFill>
                <a:schemeClr val="bg2">
                  <a:lumMod val="65000"/>
                  <a:lumOff val="35000"/>
                </a:schemeClr>
              </a:solidFill>
            </a:endParaRPr>
          </a:p>
          <a:p>
            <a:endParaRPr lang="en-US" b="1" dirty="0">
              <a:solidFill>
                <a:schemeClr val="bg2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2554" y="1893206"/>
            <a:ext cx="80105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IPv6 Addressing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/>
              <a:t>First 3 bits are fixed at 001 or 200::/12 (IANA Global Routing Number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r>
              <a:rPr lang="en-US" sz="2400" dirty="0" smtClean="0"/>
              <a:t>Bits 16-24 identifies the Regional Registry: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- </a:t>
            </a:r>
            <a:r>
              <a:rPr lang="en-US" sz="2000" dirty="0" err="1" smtClean="0"/>
              <a:t>AfriNIC</a:t>
            </a:r>
            <a:r>
              <a:rPr lang="en-US" sz="2000" dirty="0" smtClean="0"/>
              <a:t>, APNIC, LACNIC, RIPE NCC and ARIN</a:t>
            </a:r>
          </a:p>
          <a:p>
            <a:pPr lvl="1"/>
            <a:endParaRPr lang="en-US" sz="2000" dirty="0" smtClean="0"/>
          </a:p>
          <a:p>
            <a:pPr lvl="1"/>
            <a:endParaRPr lang="en-US" sz="2400" dirty="0"/>
          </a:p>
          <a:p>
            <a:pPr lvl="1"/>
            <a:r>
              <a:rPr lang="en-US" sz="2400" dirty="0" smtClean="0"/>
              <a:t>		</a:t>
            </a:r>
            <a:r>
              <a:rPr lang="en-US" sz="2000" dirty="0" smtClean="0"/>
              <a:t>2001:0000::/23 – IANA </a:t>
            </a:r>
          </a:p>
          <a:p>
            <a:pPr lvl="1"/>
            <a:r>
              <a:rPr lang="en-US" sz="2000" dirty="0" smtClean="0"/>
              <a:t>		2001:0200::/23 – APNIC </a:t>
            </a:r>
            <a:r>
              <a:rPr lang="en-US" sz="1700" dirty="0" smtClean="0"/>
              <a:t>(Asia/Pacific Region)</a:t>
            </a:r>
          </a:p>
          <a:p>
            <a:pPr lvl="1"/>
            <a:r>
              <a:rPr lang="en-US" sz="2000" dirty="0"/>
              <a:t>	</a:t>
            </a:r>
            <a:r>
              <a:rPr lang="en-US" sz="2000" dirty="0" smtClean="0"/>
              <a:t>	2001:0400::/23 – ARIN </a:t>
            </a:r>
            <a:r>
              <a:rPr lang="en-US" sz="1700" dirty="0" smtClean="0"/>
              <a:t>(North America Region)</a:t>
            </a:r>
          </a:p>
          <a:p>
            <a:pPr lvl="1"/>
            <a:r>
              <a:rPr lang="en-US" sz="2000" dirty="0" smtClean="0"/>
              <a:t>		2001:0600::/23 – RIPE</a:t>
            </a:r>
            <a:r>
              <a:rPr lang="en-US" sz="2000" dirty="0"/>
              <a:t> </a:t>
            </a:r>
            <a:r>
              <a:rPr lang="en-US" sz="1700" dirty="0" smtClean="0"/>
              <a:t>(Europe, Middle East and Central Asia)</a:t>
            </a:r>
          </a:p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1985" y="2059720"/>
            <a:ext cx="5334000" cy="7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290" y="3603476"/>
            <a:ext cx="5417559" cy="799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IPv6 Addressing Structure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/>
              <a:t>Remaining 8-bits up to /32 identifies the ISP.</a:t>
            </a:r>
          </a:p>
          <a:p>
            <a:endParaRPr lang="en-US" dirty="0"/>
          </a:p>
          <a:p>
            <a:r>
              <a:rPr lang="en-US" dirty="0" smtClean="0"/>
              <a:t>The 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err="1" smtClean="0"/>
              <a:t>hextet</a:t>
            </a:r>
            <a:r>
              <a:rPr lang="en-US" dirty="0" smtClean="0"/>
              <a:t> represents the Site/Customer Identifier.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The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hextet</a:t>
            </a:r>
            <a:r>
              <a:rPr lang="en-US" dirty="0" smtClean="0"/>
              <a:t> represent the Site Topology/Subnet ID.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- Allows 65,536 subnets with 18,446,744,073,709,551,616 (18 quintillion) 	  for each subnet.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- Not part of the host address field.</a:t>
            </a:r>
          </a:p>
          <a:p>
            <a:pPr lvl="1"/>
            <a:r>
              <a:rPr lang="en-US" dirty="0"/>
              <a:t>	</a:t>
            </a:r>
            <a:r>
              <a:rPr lang="en-US" dirty="0" smtClean="0"/>
              <a:t>						</a:t>
            </a:r>
            <a:endParaRPr lang="en-US" sz="970" dirty="0" smtClean="0"/>
          </a:p>
          <a:p>
            <a:pPr lvl="1"/>
            <a:endParaRPr lang="en-US" dirty="0" smtClean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28476" y="1711073"/>
            <a:ext cx="5210709" cy="698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871" y="2780232"/>
            <a:ext cx="5343221" cy="103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46414" y="5236436"/>
            <a:ext cx="5343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IPv6 Addressing Scheme and Subnets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dirty="0" smtClean="0"/>
          </a:p>
          <a:p>
            <a:endParaRPr dirty="0" smtClean="0"/>
          </a:p>
          <a:p>
            <a:r>
              <a:rPr dirty="0" smtClean="0"/>
              <a:t>The </a:t>
            </a:r>
            <a:r>
              <a:rPr b="1" dirty="0" smtClean="0">
                <a:solidFill>
                  <a:schemeClr val="tx2"/>
                </a:solidFill>
              </a:rPr>
              <a:t>Interface ID </a:t>
            </a:r>
            <a:r>
              <a:rPr dirty="0" smtClean="0"/>
              <a:t>are the remaining 64-bits of the address.</a:t>
            </a:r>
          </a:p>
          <a:p>
            <a:r>
              <a:rPr dirty="0" smtClean="0"/>
              <a:t>Can be manually configured or dynamically by using the EUI-64 (Extended Unique Identifier).</a:t>
            </a:r>
          </a:p>
          <a:p>
            <a:r>
              <a:rPr dirty="0" smtClean="0"/>
              <a:t>The EUI-64 command uses the device 48-bits MAC Address and convert it into 64-bits by adding FF:FE in the middle of the address.</a:t>
            </a:r>
          </a:p>
          <a:p>
            <a:r>
              <a:rPr dirty="0" smtClean="0"/>
              <a:t>The first (</a:t>
            </a:r>
            <a:r>
              <a:rPr dirty="0"/>
              <a:t>n</a:t>
            </a:r>
            <a:r>
              <a:rPr dirty="0" smtClean="0"/>
              <a:t>etwork) and last (broadcast) address may be assigned to an interface. An interface may contain more than one IPv6 address.</a:t>
            </a:r>
          </a:p>
          <a:p>
            <a:r>
              <a:rPr dirty="0" smtClean="0"/>
              <a:t>There are no broadcast addresses, mul</a:t>
            </a:r>
            <a:r>
              <a:rPr lang="en-US" dirty="0" smtClean="0"/>
              <a:t>ti</a:t>
            </a:r>
            <a:r>
              <a:rPr dirty="0" smtClean="0"/>
              <a:t>cast is used instead.</a:t>
            </a:r>
            <a:endParaRPr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5557" y="1377812"/>
            <a:ext cx="7494777" cy="96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mtClean="0"/>
              <a:t>IPv6 Addressing Scheme and Subnets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dirty="0" smtClean="0"/>
          </a:p>
          <a:p>
            <a:r>
              <a:rPr dirty="0" smtClean="0"/>
              <a:t>IPv6 uses the same method as IPv4 to subnet their addresses. </a:t>
            </a:r>
          </a:p>
          <a:p>
            <a:r>
              <a:rPr dirty="0" smtClean="0"/>
              <a:t>/127 gives you 2 addresses.</a:t>
            </a:r>
          </a:p>
          <a:p>
            <a:r>
              <a:rPr dirty="0" smtClean="0"/>
              <a:t>/124 gives you 16 addresses</a:t>
            </a:r>
          </a:p>
          <a:p>
            <a:r>
              <a:rPr dirty="0" smtClean="0"/>
              <a:t>/120 gives you 256 addresses</a:t>
            </a:r>
          </a:p>
          <a:p>
            <a:r>
              <a:rPr dirty="0" smtClean="0"/>
              <a:t>The first address in a network consists of all 0's and the last address consists of all F's.</a:t>
            </a:r>
          </a:p>
          <a:p>
            <a:r>
              <a:rPr lang="en-US" dirty="0" smtClean="0"/>
              <a:t>It’s recommended for simplicity and design purposes to use /64 everywhere. Using anything less than /64 could potentially break IPv6 features and cause increased design complexity. </a:t>
            </a:r>
            <a:endParaRPr dirty="0" smtClean="0"/>
          </a:p>
          <a:p>
            <a:pPr>
              <a:buNone/>
            </a:pPr>
            <a:endParaRPr dirty="0" smtClean="0"/>
          </a:p>
          <a:p>
            <a:pPr>
              <a:buNone/>
            </a:pPr>
            <a:endParaRPr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Leading Zeroes and Double Colons (::)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dirty="0" smtClean="0"/>
              <a:t>Leading 0s (zeroes) in any 16-bit section can be omitted.</a:t>
            </a:r>
          </a:p>
          <a:p>
            <a:pPr>
              <a:buNone/>
            </a:pPr>
            <a:r>
              <a:rPr dirty="0" smtClean="0"/>
              <a:t>		Address </a:t>
            </a:r>
            <a:r>
              <a:rPr b="1" u="sng" dirty="0" smtClean="0">
                <a:solidFill>
                  <a:srgbClr val="FF0000"/>
                </a:solidFill>
              </a:rPr>
              <a:t>before</a:t>
            </a:r>
            <a:r>
              <a:rPr dirty="0" smtClean="0"/>
              <a:t> omission:</a:t>
            </a:r>
          </a:p>
          <a:p>
            <a:pPr>
              <a:buNone/>
            </a:pPr>
            <a:r>
              <a:rPr dirty="0"/>
              <a:t>	</a:t>
            </a:r>
            <a:r>
              <a:rPr dirty="0" smtClean="0"/>
              <a:t>	2001:0DB8:0001:5270:0127:00AB:CAFE:0E1F </a:t>
            </a:r>
            <a:r>
              <a:rPr dirty="0"/>
              <a:t>/</a:t>
            </a:r>
            <a:r>
              <a:rPr dirty="0" smtClean="0"/>
              <a:t>64</a:t>
            </a:r>
          </a:p>
          <a:p>
            <a:pPr>
              <a:buNone/>
            </a:pPr>
            <a:r>
              <a:rPr dirty="0"/>
              <a:t>	</a:t>
            </a:r>
            <a:r>
              <a:rPr dirty="0" smtClean="0"/>
              <a:t>	Address </a:t>
            </a:r>
            <a:r>
              <a:rPr b="1" u="sng" dirty="0" smtClean="0">
                <a:solidFill>
                  <a:srgbClr val="FF0000"/>
                </a:solidFill>
              </a:rPr>
              <a:t>after</a:t>
            </a:r>
            <a:r>
              <a:rPr dirty="0" smtClean="0"/>
              <a:t> omission:</a:t>
            </a:r>
          </a:p>
          <a:p>
            <a:pPr>
              <a:buNone/>
            </a:pPr>
            <a:r>
              <a:rPr dirty="0"/>
              <a:t>	</a:t>
            </a:r>
            <a:r>
              <a:rPr dirty="0" smtClean="0"/>
              <a:t>	2001:DB8:1:5270:127:AB:CAFE:E1F </a:t>
            </a:r>
            <a:r>
              <a:rPr dirty="0"/>
              <a:t>/</a:t>
            </a:r>
            <a:r>
              <a:rPr dirty="0" smtClean="0"/>
              <a:t>64</a:t>
            </a:r>
          </a:p>
          <a:p>
            <a:r>
              <a:rPr dirty="0" smtClean="0"/>
              <a:t>This rule applies only to leading 0s; if trailing 0s are omitted, the address would be vague.</a:t>
            </a:r>
          </a:p>
          <a:p>
            <a:endParaRPr sz="2000" dirty="0"/>
          </a:p>
          <a:p>
            <a:pPr>
              <a:buNone/>
            </a:pPr>
            <a:endParaRPr sz="2000" dirty="0" smtClean="0"/>
          </a:p>
          <a:p>
            <a:endParaRPr sz="2000" dirty="0" smtClean="0"/>
          </a:p>
          <a:p>
            <a:pPr>
              <a:buNone/>
            </a:pPr>
            <a:endParaRPr sz="2000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500" y="4847343"/>
            <a:ext cx="6324600" cy="512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smtClean="0"/>
              <a:t>Leading Zeroes and Double Colons (::)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smtClean="0"/>
              <a:t>A Double Colons or Compressing Zeroes can be used to shorten an IPv6 address when one or more hextets consist of all 0s.</a:t>
            </a:r>
          </a:p>
          <a:p>
            <a:endParaRPr/>
          </a:p>
          <a:p>
            <a:r>
              <a:rPr smtClean="0"/>
              <a:t>Double Colons can only be used to compress a single contiguous 16-bits blocks. You cannot use double colons to include part of a block.</a:t>
            </a:r>
          </a:p>
          <a:p>
            <a:endParaRPr smtClean="0"/>
          </a:p>
          <a:p>
            <a:r>
              <a:rPr smtClean="0"/>
              <a:t>Double Colons can only be used once in an address, if it's used more than once the address could be ambiguous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7500" y="3333750"/>
            <a:ext cx="40386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7963" y="2020888"/>
            <a:ext cx="5248275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82738" y="5029200"/>
            <a:ext cx="618172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Acad_White_PPT_Template 05Oct12">
  <a:themeElements>
    <a:clrScheme name="Cisco NetAcad">
      <a:dk1>
        <a:srgbClr val="2AA7DF"/>
      </a:dk1>
      <a:lt1>
        <a:srgbClr val="FFFFFF"/>
      </a:lt1>
      <a:dk2>
        <a:srgbClr val="6B308E"/>
      </a:dk2>
      <a:lt2>
        <a:srgbClr val="000000"/>
      </a:lt2>
      <a:accent1>
        <a:srgbClr val="00938E"/>
      </a:accent1>
      <a:accent2>
        <a:srgbClr val="3EB549"/>
      </a:accent2>
      <a:accent3>
        <a:srgbClr val="D81673"/>
      </a:accent3>
      <a:accent4>
        <a:srgbClr val="234493"/>
      </a:accent4>
      <a:accent5>
        <a:srgbClr val="ED2D28"/>
      </a:accent5>
      <a:accent6>
        <a:srgbClr val="F68B21"/>
      </a:accent6>
      <a:hlink>
        <a:srgbClr val="2AA7DF"/>
      </a:hlink>
      <a:folHlink>
        <a:srgbClr val="ACB2C2"/>
      </a:folHlink>
    </a:clrScheme>
    <a:fontScheme name="Cisco 2010_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  <a:effectLst/>
      </a:spPr>
      <a:bodyPr rtlCol="0" anchor="ctr"/>
      <a:lstStyle>
        <a:defPPr algn="ctr">
          <a:defRPr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NetAcad_White_PPT_Template 05Oct12</Template>
  <TotalTime>537</TotalTime>
  <Words>888</Words>
  <Application>Microsoft Office PowerPoint</Application>
  <PresentationFormat>On-screen Show (4:3)</PresentationFormat>
  <Paragraphs>134</Paragraphs>
  <Slides>14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NetAcad_White_PPT_Template 05Oct12</vt:lpstr>
      <vt:lpstr>IPv6 Addressing</vt:lpstr>
      <vt:lpstr>IPv6 Addressing Structure</vt:lpstr>
      <vt:lpstr>IPv6 Addressing Structure</vt:lpstr>
      <vt:lpstr>IPv6 Addressing Structure</vt:lpstr>
      <vt:lpstr>IPv6 Addressing Structure</vt:lpstr>
      <vt:lpstr>IPv6 Addressing Scheme and Subnets</vt:lpstr>
      <vt:lpstr>IPv6 Addressing Scheme and Subnets</vt:lpstr>
      <vt:lpstr>Leading Zeroes and Double Colons (::)</vt:lpstr>
      <vt:lpstr>Leading Zeroes and Double Colons (::)</vt:lpstr>
      <vt:lpstr>Types of IPv6 Addresses</vt:lpstr>
      <vt:lpstr>Types of IPv6 Addresses (cont'd)</vt:lpstr>
      <vt:lpstr> Types of IPv6 Addresses (cont'd)</vt:lpstr>
      <vt:lpstr>IPv6</vt:lpstr>
      <vt:lpstr>PowerPoint Presentation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Real, Relevant,  Surprising and Fresh: Cisco Brand</dc:title>
  <dc:creator>Melissa Gabriel</dc:creator>
  <cp:lastModifiedBy>Cisco</cp:lastModifiedBy>
  <cp:revision>62</cp:revision>
  <dcterms:created xsi:type="dcterms:W3CDTF">2012-10-09T16:58:47Z</dcterms:created>
  <dcterms:modified xsi:type="dcterms:W3CDTF">2013-08-02T18:32:06Z</dcterms:modified>
</cp:coreProperties>
</file>