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tags/tag6.xml" ContentType="application/vnd.openxmlformats-officedocument.presentationml.tags+xml"/>
  <Override PartName="/ppt/notesSlides/notesSlide11.xml" ContentType="application/vnd.openxmlformats-officedocument.presentationml.notesSlide+xml"/>
  <Override PartName="/ppt/tags/tag7.xml" ContentType="application/vnd.openxmlformats-officedocument.presentationml.tags+xml"/>
  <Override PartName="/ppt/notesSlides/notesSlide12.xml" ContentType="application/vnd.openxmlformats-officedocument.presentationml.notesSlide+xml"/>
  <Override PartName="/ppt/tags/tag8.xml" ContentType="application/vnd.openxmlformats-officedocument.presentationml.tags+xml"/>
  <Override PartName="/ppt/notesSlides/notesSlide13.xml" ContentType="application/vnd.openxmlformats-officedocument.presentationml.notesSlide+xml"/>
  <Override PartName="/ppt/tags/tag9.xml" ContentType="application/vnd.openxmlformats-officedocument.presentationml.tags+xml"/>
  <Override PartName="/ppt/notesSlides/notesSlide14.xml" ContentType="application/vnd.openxmlformats-officedocument.presentationml.notesSlide+xml"/>
  <Override PartName="/ppt/tags/tag10.xml" ContentType="application/vnd.openxmlformats-officedocument.presentationml.tags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tags/tag11.xml" ContentType="application/vnd.openxmlformats-officedocument.presentationml.tags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0" r:id="rId1"/>
  </p:sldMasterIdLst>
  <p:notesMasterIdLst>
    <p:notesMasterId r:id="rId20"/>
  </p:notesMasterIdLst>
  <p:sldIdLst>
    <p:sldId id="876" r:id="rId2"/>
    <p:sldId id="925" r:id="rId3"/>
    <p:sldId id="759" r:id="rId4"/>
    <p:sldId id="628" r:id="rId5"/>
    <p:sldId id="926" r:id="rId6"/>
    <p:sldId id="1059" r:id="rId7"/>
    <p:sldId id="1060" r:id="rId8"/>
    <p:sldId id="1061" r:id="rId9"/>
    <p:sldId id="1062" r:id="rId10"/>
    <p:sldId id="1063" r:id="rId11"/>
    <p:sldId id="927" r:id="rId12"/>
    <p:sldId id="788" r:id="rId13"/>
    <p:sldId id="1070" r:id="rId14"/>
    <p:sldId id="1071" r:id="rId15"/>
    <p:sldId id="886" r:id="rId16"/>
    <p:sldId id="1131" r:id="rId17"/>
    <p:sldId id="874" r:id="rId18"/>
    <p:sldId id="1135" r:id="rId19"/>
  </p:sldIdLst>
  <p:sldSz cx="9144000" cy="5143500" type="screen16x9"/>
  <p:notesSz cx="6858000" cy="9144000"/>
  <p:custDataLst>
    <p:tags r:id="rId21"/>
  </p:custDataLst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336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arbara Reif" initials="BR" lastIdx="3" clrIdx="0"/>
  <p:cmAuthor id="1" name="Jane Gibbons -X (jagibbon - DEL ORO CONSULTING INC at Cisco)" initials="JG-(-DOCIaC" lastIdx="28" clrIdx="1"/>
  <p:cmAuthor id="2" name="Bob Vachon" initials="BV" lastIdx="24" clrIdx="2"/>
  <p:cmAuthor id="3" name="Sue Livingston -X (suliving - UNICON INC at Cisco)" initials="SL-(-UIaC" lastIdx="34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00CC"/>
    <a:srgbClr val="000099"/>
    <a:srgbClr val="CC99FF"/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913" autoAdjust="0"/>
    <p:restoredTop sz="84965" autoAdjust="0"/>
  </p:normalViewPr>
  <p:slideViewPr>
    <p:cSldViewPr snapToGrid="0" showGuides="1">
      <p:cViewPr varScale="1">
        <p:scale>
          <a:sx n="228" d="100"/>
          <a:sy n="228" d="100"/>
        </p:scale>
        <p:origin x="1872" y="149"/>
      </p:cViewPr>
      <p:guideLst>
        <p:guide orient="horz" pos="1620"/>
        <p:guide pos="33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11" d="100"/>
        <a:sy n="111" d="100"/>
      </p:scale>
      <p:origin x="0" y="-512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6337D9-3022-3D41-8D8A-BDF2F3B0DD8E}" type="datetimeFigureOut">
              <a:rPr lang="en-US" smtClean="0"/>
              <a:t>5/16/2020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41018C-6CAF-B84E-B92C-ECB119457FB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75648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b="0" dirty="0"/>
              <a:t>Cisco Networking Academy Program</a:t>
            </a:r>
          </a:p>
          <a:p>
            <a:pPr>
              <a:buFontTx/>
              <a:buNone/>
            </a:pPr>
            <a:r>
              <a:rPr lang="en-US" b="0" dirty="0"/>
              <a:t>Switching, Routing and Wireless Essentials</a:t>
            </a:r>
            <a:r>
              <a:rPr lang="en-US" b="0" baseline="0" dirty="0"/>
              <a:t> v</a:t>
            </a:r>
            <a:r>
              <a:rPr lang="en-US" b="0" dirty="0"/>
              <a:t>7.0 (SRWE)</a:t>
            </a:r>
          </a:p>
          <a:p>
            <a:pPr>
              <a:buFontTx/>
              <a:buNone/>
            </a:pPr>
            <a:r>
              <a:rPr lang="en-US" sz="1200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Module 2: Switching Concepts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41018C-6CAF-B84E-B92C-ECB119457FBA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811875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826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826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826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826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826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88265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88265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88265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88265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04267211-205D-47E8-9F29-7E4C01D43DC3}" type="slidenum">
              <a:rPr lang="en-US" altLang="en-US" sz="800" smtClean="0">
                <a:solidFill>
                  <a:prstClr val="black"/>
                </a:solidFill>
              </a:rPr>
              <a:pPr/>
              <a:t>10</a:t>
            </a:fld>
            <a:endParaRPr lang="en-US" altLang="en-US" sz="800" dirty="0">
              <a:solidFill>
                <a:prstClr val="black"/>
              </a:solidFill>
            </a:endParaRPr>
          </a:p>
        </p:txBody>
      </p:sp>
      <p:sp>
        <p:nvSpPr>
          <p:cNvPr id="1126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1200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2</a:t>
            </a:r>
            <a:r>
              <a:rPr lang="en-US" sz="1200" baseline="0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 – </a:t>
            </a:r>
            <a:r>
              <a:rPr lang="en-US" sz="1200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 Switching Concepts</a:t>
            </a:r>
            <a:endParaRPr lang="en-US" dirty="0"/>
          </a:p>
          <a:p>
            <a:pPr>
              <a:buFontTx/>
              <a:buNone/>
            </a:pPr>
            <a:r>
              <a:rPr lang="en-US" sz="1200" b="0" dirty="0"/>
              <a:t>2.1 – </a:t>
            </a:r>
            <a:r>
              <a:rPr lang="en-US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Frame Forwarding</a:t>
            </a:r>
            <a:endParaRPr lang="en-US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dirty="0">
                <a:latin typeface="Arial" charset="0"/>
              </a:rPr>
              <a:t>2.1.7</a:t>
            </a:r>
            <a:r>
              <a:rPr lang="en-US" baseline="0" dirty="0">
                <a:latin typeface="Arial" charset="0"/>
              </a:rPr>
              <a:t> </a:t>
            </a:r>
            <a:r>
              <a:rPr lang="en-US" sz="1200" b="0" dirty="0"/>
              <a:t>– </a:t>
            </a:r>
            <a:r>
              <a:rPr lang="en-US" altLang="en-US" dirty="0"/>
              <a:t>Cut-Through Switching</a:t>
            </a:r>
          </a:p>
          <a:p>
            <a:pPr marL="0" marR="0" indent="0" algn="l" defTabSz="4572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Arial" charset="0"/>
              </a:rPr>
              <a:t>2.1.8</a:t>
            </a:r>
            <a:r>
              <a:rPr lang="en-US" baseline="0" dirty="0">
                <a:latin typeface="Arial" charset="0"/>
              </a:rPr>
              <a:t> </a:t>
            </a:r>
            <a:r>
              <a:rPr lang="en-US" sz="1200" b="0" dirty="0"/>
              <a:t>– </a:t>
            </a:r>
            <a:r>
              <a:rPr lang="en-US" altLang="en-US" dirty="0"/>
              <a:t>Activity – Switch It!</a:t>
            </a:r>
            <a:endParaRPr lang="en-US" dirty="0"/>
          </a:p>
          <a:p>
            <a:pPr>
              <a:lnSpc>
                <a:spcPct val="80000"/>
              </a:lnSpc>
              <a:buFontTx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53359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1200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2</a:t>
            </a:r>
            <a:r>
              <a:rPr lang="en-US" sz="1200" baseline="0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 – </a:t>
            </a:r>
            <a:r>
              <a:rPr lang="en-US" sz="1200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 Switching Concepts</a:t>
            </a:r>
            <a:endParaRPr lang="en-US" dirty="0"/>
          </a:p>
          <a:p>
            <a:pPr>
              <a:buFontTx/>
              <a:buNone/>
            </a:pPr>
            <a:r>
              <a:rPr lang="en-US" sz="1200" b="0" dirty="0"/>
              <a:t>2.2 – </a:t>
            </a:r>
            <a:r>
              <a:rPr lang="en-US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Switching Domains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41018C-6CAF-B84E-B92C-ECB119457FBA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552962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826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826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826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826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826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88265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88265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88265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88265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04267211-205D-47E8-9F29-7E4C01D43DC3}" type="slidenum">
              <a:rPr lang="en-US" altLang="en-US" sz="800" smtClean="0">
                <a:solidFill>
                  <a:prstClr val="black"/>
                </a:solidFill>
              </a:rPr>
              <a:pPr/>
              <a:t>12</a:t>
            </a:fld>
            <a:endParaRPr lang="en-US" altLang="en-US" sz="800" dirty="0">
              <a:solidFill>
                <a:prstClr val="black"/>
              </a:solidFill>
            </a:endParaRPr>
          </a:p>
        </p:txBody>
      </p:sp>
      <p:sp>
        <p:nvSpPr>
          <p:cNvPr id="1126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1200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2</a:t>
            </a:r>
            <a:r>
              <a:rPr lang="en-US" sz="1200" baseline="0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 – </a:t>
            </a:r>
            <a:r>
              <a:rPr lang="en-US" sz="1200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 Switching Concepts</a:t>
            </a:r>
            <a:endParaRPr lang="en-US" dirty="0"/>
          </a:p>
          <a:p>
            <a:pPr>
              <a:buFontTx/>
              <a:buNone/>
            </a:pPr>
            <a:r>
              <a:rPr lang="en-US" sz="1200" b="0" dirty="0"/>
              <a:t>2.2 – </a:t>
            </a:r>
            <a:r>
              <a:rPr lang="en-US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Switching Domains</a:t>
            </a:r>
            <a:endParaRPr lang="en-US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2.2.1 – </a:t>
            </a:r>
            <a:r>
              <a:rPr lang="en-US" altLang="en-US" dirty="0"/>
              <a:t>Collision Domains</a:t>
            </a:r>
            <a:endParaRPr lang="en-US" sz="1200" kern="12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755459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826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826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826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826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826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88265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88265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88265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88265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04267211-205D-47E8-9F29-7E4C01D43DC3}" type="slidenum">
              <a:rPr lang="en-US" altLang="en-US" sz="800" smtClean="0">
                <a:solidFill>
                  <a:prstClr val="black"/>
                </a:solidFill>
              </a:rPr>
              <a:pPr/>
              <a:t>13</a:t>
            </a:fld>
            <a:endParaRPr lang="en-US" altLang="en-US" sz="800" dirty="0">
              <a:solidFill>
                <a:prstClr val="black"/>
              </a:solidFill>
            </a:endParaRPr>
          </a:p>
        </p:txBody>
      </p:sp>
      <p:sp>
        <p:nvSpPr>
          <p:cNvPr id="1126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1200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2</a:t>
            </a:r>
            <a:r>
              <a:rPr lang="en-US" sz="1200" baseline="0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 – </a:t>
            </a:r>
            <a:r>
              <a:rPr lang="en-US" sz="1200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 Switching Concepts</a:t>
            </a:r>
            <a:endParaRPr lang="en-US" dirty="0"/>
          </a:p>
          <a:p>
            <a:pPr>
              <a:buFontTx/>
              <a:buNone/>
            </a:pPr>
            <a:r>
              <a:rPr lang="en-US" sz="1200" b="0" dirty="0"/>
              <a:t>2.2 – </a:t>
            </a:r>
            <a:r>
              <a:rPr lang="en-US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Switching Domains</a:t>
            </a:r>
            <a:endParaRPr lang="en-US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2.2.2</a:t>
            </a:r>
            <a:r>
              <a:rPr lang="en-US" sz="1200" kern="1200" baseline="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– </a:t>
            </a:r>
            <a:r>
              <a:rPr lang="en-US" altLang="en-US" dirty="0"/>
              <a:t>Broadcast Domains</a:t>
            </a:r>
            <a:endParaRPr lang="en-US" sz="1200" kern="12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755459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826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826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826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826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826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88265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88265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88265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88265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04267211-205D-47E8-9F29-7E4C01D43DC3}" type="slidenum">
              <a:rPr lang="en-US" altLang="en-US" sz="800" smtClean="0">
                <a:solidFill>
                  <a:prstClr val="black"/>
                </a:solidFill>
              </a:rPr>
              <a:pPr/>
              <a:t>14</a:t>
            </a:fld>
            <a:endParaRPr lang="en-US" altLang="en-US" sz="800" dirty="0">
              <a:solidFill>
                <a:prstClr val="black"/>
              </a:solidFill>
            </a:endParaRPr>
          </a:p>
        </p:txBody>
      </p:sp>
      <p:sp>
        <p:nvSpPr>
          <p:cNvPr id="1126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1200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2</a:t>
            </a:r>
            <a:r>
              <a:rPr lang="en-US" sz="1200" baseline="0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 – </a:t>
            </a:r>
            <a:r>
              <a:rPr lang="en-US" sz="1200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 Switching Concepts</a:t>
            </a:r>
            <a:endParaRPr lang="en-US" dirty="0"/>
          </a:p>
          <a:p>
            <a:pPr>
              <a:buFontTx/>
              <a:buNone/>
            </a:pPr>
            <a:r>
              <a:rPr lang="en-US" sz="1200" b="0" dirty="0"/>
              <a:t>2.2 – </a:t>
            </a:r>
            <a:r>
              <a:rPr lang="en-US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Switching Domains</a:t>
            </a:r>
            <a:endParaRPr lang="en-US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2.2.3</a:t>
            </a:r>
            <a:r>
              <a:rPr lang="en-US" sz="1200" kern="1200" baseline="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– </a:t>
            </a:r>
            <a:r>
              <a:rPr lang="en-US" altLang="en-US" dirty="0"/>
              <a:t>Alleviated Network Congestion</a:t>
            </a:r>
            <a:endParaRPr lang="en-US" sz="1200" kern="12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marL="0" marR="0" indent="0" algn="l" defTabSz="4572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2.2.4</a:t>
            </a:r>
            <a:r>
              <a:rPr lang="en-US" sz="1200" kern="1200" baseline="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dirty="0">
                <a:effectLst/>
              </a:rPr>
              <a:t>– Check Your Understanding - </a:t>
            </a:r>
            <a:r>
              <a:rPr lang="en-US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Switching Domains</a:t>
            </a:r>
            <a:r>
              <a:rPr lang="en-US" sz="1200" b="0" baseline="0" dirty="0"/>
              <a:t> </a:t>
            </a:r>
            <a:endParaRPr lang="en-US" dirty="0"/>
          </a:p>
          <a:p>
            <a:pPr>
              <a:lnSpc>
                <a:spcPct val="80000"/>
              </a:lnSpc>
              <a:buFontTx/>
              <a:buNone/>
            </a:pPr>
            <a:endParaRPr lang="en-US" sz="1200" kern="12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755459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1200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2</a:t>
            </a:r>
            <a:r>
              <a:rPr lang="en-US" sz="1200" baseline="0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 – </a:t>
            </a:r>
            <a:r>
              <a:rPr lang="en-US" sz="1200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 Switching Concepts</a:t>
            </a:r>
            <a:endParaRPr lang="en-US" dirty="0"/>
          </a:p>
          <a:p>
            <a:pPr>
              <a:buFontTx/>
              <a:buNone/>
            </a:pPr>
            <a:r>
              <a:rPr lang="en-US" sz="1200" b="0" dirty="0"/>
              <a:t>2.3 – </a:t>
            </a:r>
            <a:r>
              <a:rPr lang="en-US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Module Practice and Quiz </a:t>
            </a:r>
            <a:endParaRPr lang="en-GB" b="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41018C-6CAF-B84E-B92C-ECB119457FBA}" type="slidenum">
              <a:rPr lang="en-US" smtClean="0">
                <a:solidFill>
                  <a:prstClr val="black"/>
                </a:solidFill>
              </a:rPr>
              <a:pPr/>
              <a:t>15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818133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1200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2</a:t>
            </a:r>
            <a:r>
              <a:rPr lang="en-US" sz="1200" baseline="0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 – </a:t>
            </a:r>
            <a:r>
              <a:rPr lang="en-US" sz="1200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 Switching Concepts</a:t>
            </a:r>
            <a:endParaRPr lang="en-US" dirty="0"/>
          </a:p>
          <a:p>
            <a:pPr>
              <a:buFontTx/>
              <a:buNone/>
            </a:pPr>
            <a:r>
              <a:rPr lang="en-US" sz="1200" b="0" dirty="0"/>
              <a:t>2.3 – </a:t>
            </a:r>
            <a:r>
              <a:rPr lang="en-US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Module Practice and Quiz </a:t>
            </a:r>
            <a:endParaRPr lang="en-GB" b="0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dirty="0">
                <a:latin typeface="Arial" charset="0"/>
              </a:rPr>
              <a:t>2.3.1</a:t>
            </a:r>
            <a:r>
              <a:rPr lang="en-US" baseline="0" dirty="0">
                <a:latin typeface="Arial" charset="0"/>
              </a:rPr>
              <a:t> – </a:t>
            </a:r>
            <a:r>
              <a:rPr lang="en-US" altLang="en-US" dirty="0"/>
              <a:t>What did I learn in this module?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41018C-6CAF-B84E-B92C-ECB119457FBA}" type="slidenum">
              <a:rPr lang="en-US" smtClean="0">
                <a:solidFill>
                  <a:prstClr val="black"/>
                </a:solidFill>
              </a:rPr>
              <a:pPr/>
              <a:t>16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069413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6C92755B-29FD-8743-9094-C0E3A734D22E}" type="slidenum">
              <a:rPr lang="en-US" sz="800">
                <a:solidFill>
                  <a:prstClr val="black"/>
                </a:solidFill>
              </a:rPr>
              <a:pPr/>
              <a:t>17</a:t>
            </a:fld>
            <a:endParaRPr lang="en-US" sz="800" dirty="0">
              <a:solidFill>
                <a:prstClr val="black"/>
              </a:solidFill>
            </a:endParaRPr>
          </a:p>
        </p:txBody>
      </p:sp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67429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1"/>
          <p:cNvSpPr txBox="1">
            <a:spLocks noGrp="1" noChangeArrowheads="1"/>
          </p:cNvSpPr>
          <p:nvPr/>
        </p:nvSpPr>
        <p:spPr bwMode="auto">
          <a:xfrm>
            <a:off x="5929313" y="8680450"/>
            <a:ext cx="812800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819" tIns="0" rIns="18819" bIns="0" anchor="b"/>
          <a:lstStyle>
            <a:lvl1pPr defTabSz="903288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903288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903288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903288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903288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90328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90328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90328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90328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/>
            <a:fld id="{0A313ED8-785B-4D16-9B17-4143385249B9}" type="slidenum">
              <a:rPr lang="en-US" sz="800" b="0"/>
              <a:pPr algn="r"/>
              <a:t>2</a:t>
            </a:fld>
            <a:endParaRPr lang="en-US" sz="800" b="0" dirty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1200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2</a:t>
            </a:r>
            <a:r>
              <a:rPr lang="en-US" sz="1200" baseline="0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 – </a:t>
            </a:r>
            <a:r>
              <a:rPr lang="en-US" sz="1200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 Switching Concepts</a:t>
            </a:r>
            <a:endParaRPr lang="en-US" dirty="0"/>
          </a:p>
          <a:p>
            <a:pPr>
              <a:buFontTx/>
              <a:buNone/>
            </a:pPr>
            <a:r>
              <a:rPr lang="en-US" sz="1200" b="0" dirty="0"/>
              <a:t>2.0 – Introduction</a:t>
            </a:r>
            <a:endParaRPr lang="en-GB" b="0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2.0.2 –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What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will I learn to do in this module?</a:t>
            </a:r>
            <a:endParaRPr lang="en-US" sz="1200" kern="12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879240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1200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2</a:t>
            </a:r>
            <a:r>
              <a:rPr lang="en-US" sz="1200" baseline="0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 – </a:t>
            </a:r>
            <a:r>
              <a:rPr lang="en-US" sz="1200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 Switching Concepts</a:t>
            </a:r>
            <a:endParaRPr lang="en-US" dirty="0"/>
          </a:p>
          <a:p>
            <a:pPr>
              <a:buFontTx/>
              <a:buNone/>
            </a:pPr>
            <a:r>
              <a:rPr lang="en-US" sz="1200" b="0" dirty="0"/>
              <a:t>2.1 – </a:t>
            </a:r>
            <a:r>
              <a:rPr lang="en-US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Frame Forwarding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41018C-6CAF-B84E-B92C-ECB119457FBA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55296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826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826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826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826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826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88265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88265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88265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88265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04267211-205D-47E8-9F29-7E4C01D43DC3}" type="slidenum">
              <a:rPr lang="en-US" altLang="en-US" sz="800" smtClean="0"/>
              <a:pPr/>
              <a:t>4</a:t>
            </a:fld>
            <a:endParaRPr lang="en-US" altLang="en-US" sz="800" dirty="0"/>
          </a:p>
        </p:txBody>
      </p:sp>
      <p:sp>
        <p:nvSpPr>
          <p:cNvPr id="1126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1200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2</a:t>
            </a:r>
            <a:r>
              <a:rPr lang="en-US" sz="1200" baseline="0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 – </a:t>
            </a:r>
            <a:r>
              <a:rPr lang="en-US" sz="1200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 Switching Concepts</a:t>
            </a:r>
            <a:endParaRPr lang="en-US" dirty="0"/>
          </a:p>
          <a:p>
            <a:pPr>
              <a:buFontTx/>
              <a:buNone/>
            </a:pPr>
            <a:r>
              <a:rPr lang="en-US" sz="1200" b="0" dirty="0"/>
              <a:t>2.1 – </a:t>
            </a:r>
            <a:r>
              <a:rPr lang="en-US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Frame Forwarding</a:t>
            </a:r>
            <a:endParaRPr lang="en-US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2.1.1 – </a:t>
            </a:r>
            <a:r>
              <a:rPr lang="en-US" altLang="en-US" dirty="0"/>
              <a:t>Switching in Networking</a:t>
            </a:r>
            <a:endParaRPr lang="en-US" sz="1200" kern="12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51901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826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826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826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826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826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88265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88265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88265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88265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04267211-205D-47E8-9F29-7E4C01D43DC3}" type="slidenum">
              <a:rPr lang="en-US" altLang="en-US" sz="800" smtClean="0">
                <a:solidFill>
                  <a:prstClr val="black"/>
                </a:solidFill>
              </a:rPr>
              <a:pPr/>
              <a:t>5</a:t>
            </a:fld>
            <a:endParaRPr lang="en-US" altLang="en-US" sz="800" dirty="0">
              <a:solidFill>
                <a:prstClr val="black"/>
              </a:solidFill>
            </a:endParaRPr>
          </a:p>
        </p:txBody>
      </p:sp>
      <p:sp>
        <p:nvSpPr>
          <p:cNvPr id="1126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1200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2</a:t>
            </a:r>
            <a:r>
              <a:rPr lang="en-US" sz="1200" baseline="0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 – </a:t>
            </a:r>
            <a:r>
              <a:rPr lang="en-US" sz="1200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 Switching Concepts</a:t>
            </a:r>
            <a:endParaRPr lang="en-US" dirty="0"/>
          </a:p>
          <a:p>
            <a:pPr>
              <a:buFontTx/>
              <a:buNone/>
            </a:pPr>
            <a:r>
              <a:rPr lang="en-US" sz="1200" b="0" dirty="0"/>
              <a:t>2.1 – </a:t>
            </a:r>
            <a:r>
              <a:rPr lang="en-US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Frame Forwarding</a:t>
            </a:r>
            <a:endParaRPr lang="en-US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dirty="0">
                <a:latin typeface="Arial" charset="0"/>
              </a:rPr>
              <a:t>2.1.2</a:t>
            </a:r>
            <a:r>
              <a:rPr lang="en-US" baseline="0" dirty="0">
                <a:latin typeface="Arial" charset="0"/>
              </a:rPr>
              <a:t> </a:t>
            </a:r>
            <a:r>
              <a:rPr lang="en-US" sz="1200" b="0" dirty="0"/>
              <a:t>–</a:t>
            </a:r>
            <a:r>
              <a:rPr lang="en-US" altLang="en-US" dirty="0"/>
              <a:t> The Switch MAC Address Table</a:t>
            </a:r>
            <a:endParaRPr lang="en-US" baseline="0" dirty="0">
              <a:latin typeface="Arial" charset="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53359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826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826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826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826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826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88265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88265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88265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88265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04267211-205D-47E8-9F29-7E4C01D43DC3}" type="slidenum">
              <a:rPr lang="en-US" altLang="en-US" sz="800" smtClean="0">
                <a:solidFill>
                  <a:prstClr val="black"/>
                </a:solidFill>
              </a:rPr>
              <a:pPr/>
              <a:t>6</a:t>
            </a:fld>
            <a:endParaRPr lang="en-US" altLang="en-US" sz="800" dirty="0">
              <a:solidFill>
                <a:prstClr val="black"/>
              </a:solidFill>
            </a:endParaRPr>
          </a:p>
        </p:txBody>
      </p:sp>
      <p:sp>
        <p:nvSpPr>
          <p:cNvPr id="1126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1200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2</a:t>
            </a:r>
            <a:r>
              <a:rPr lang="en-US" sz="1200" baseline="0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 – </a:t>
            </a:r>
            <a:r>
              <a:rPr lang="en-US" sz="1200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 Switching Concepts</a:t>
            </a:r>
            <a:endParaRPr lang="en-US" dirty="0"/>
          </a:p>
          <a:p>
            <a:pPr>
              <a:buFontTx/>
              <a:buNone/>
            </a:pPr>
            <a:r>
              <a:rPr lang="en-US" sz="1200" b="0" dirty="0"/>
              <a:t>2.1 – </a:t>
            </a:r>
            <a:r>
              <a:rPr lang="en-US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Frame Forwarding</a:t>
            </a:r>
            <a:endParaRPr lang="en-US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dirty="0">
                <a:latin typeface="Arial" charset="0"/>
              </a:rPr>
              <a:t>2.1.3</a:t>
            </a:r>
            <a:r>
              <a:rPr lang="en-US" baseline="0" dirty="0">
                <a:latin typeface="Arial" charset="0"/>
              </a:rPr>
              <a:t> </a:t>
            </a:r>
            <a:r>
              <a:rPr lang="en-US" sz="1200" b="0" dirty="0"/>
              <a:t>– </a:t>
            </a:r>
            <a:r>
              <a:rPr lang="en-US" altLang="en-US" dirty="0"/>
              <a:t>The Switch Learn and Forward Method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53359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826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826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826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826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826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88265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88265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88265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88265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04267211-205D-47E8-9F29-7E4C01D43DC3}" type="slidenum">
              <a:rPr lang="en-US" altLang="en-US" sz="800" smtClean="0">
                <a:solidFill>
                  <a:prstClr val="black"/>
                </a:solidFill>
              </a:rPr>
              <a:pPr/>
              <a:t>7</a:t>
            </a:fld>
            <a:endParaRPr lang="en-US" altLang="en-US" sz="800" dirty="0">
              <a:solidFill>
                <a:prstClr val="black"/>
              </a:solidFill>
            </a:endParaRPr>
          </a:p>
        </p:txBody>
      </p:sp>
      <p:sp>
        <p:nvSpPr>
          <p:cNvPr id="1126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1200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2</a:t>
            </a:r>
            <a:r>
              <a:rPr lang="en-US" sz="1200" baseline="0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 – </a:t>
            </a:r>
            <a:r>
              <a:rPr lang="en-US" sz="1200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 Switching Concepts</a:t>
            </a:r>
            <a:endParaRPr lang="en-US" dirty="0"/>
          </a:p>
          <a:p>
            <a:pPr>
              <a:buFontTx/>
              <a:buNone/>
            </a:pPr>
            <a:r>
              <a:rPr lang="en-US" sz="1200" b="0" dirty="0"/>
              <a:t>2.1 – </a:t>
            </a:r>
            <a:r>
              <a:rPr lang="en-US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Frame Forwarding</a:t>
            </a:r>
            <a:endParaRPr lang="en-US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dirty="0">
                <a:latin typeface="Arial" charset="0"/>
              </a:rPr>
              <a:t>2.1.4</a:t>
            </a:r>
            <a:r>
              <a:rPr lang="en-US" baseline="0" dirty="0">
                <a:latin typeface="Arial" charset="0"/>
              </a:rPr>
              <a:t> </a:t>
            </a:r>
            <a:r>
              <a:rPr lang="en-US" sz="1200" b="0" dirty="0"/>
              <a:t>– </a:t>
            </a:r>
            <a:r>
              <a:rPr lang="en-US" altLang="en-US" dirty="0"/>
              <a:t>Video – MAC Address Tables on Connected Switches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53359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826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826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826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826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826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88265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88265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88265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88265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04267211-205D-47E8-9F29-7E4C01D43DC3}" type="slidenum">
              <a:rPr lang="en-US" altLang="en-US" sz="800" smtClean="0">
                <a:solidFill>
                  <a:prstClr val="black"/>
                </a:solidFill>
              </a:rPr>
              <a:pPr/>
              <a:t>8</a:t>
            </a:fld>
            <a:endParaRPr lang="en-US" altLang="en-US" sz="800" dirty="0">
              <a:solidFill>
                <a:prstClr val="black"/>
              </a:solidFill>
            </a:endParaRPr>
          </a:p>
        </p:txBody>
      </p:sp>
      <p:sp>
        <p:nvSpPr>
          <p:cNvPr id="1126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1200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2</a:t>
            </a:r>
            <a:r>
              <a:rPr lang="en-US" sz="1200" baseline="0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 – </a:t>
            </a:r>
            <a:r>
              <a:rPr lang="en-US" sz="1200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 Switching Concepts</a:t>
            </a:r>
            <a:endParaRPr lang="en-US" dirty="0"/>
          </a:p>
          <a:p>
            <a:pPr>
              <a:buFontTx/>
              <a:buNone/>
            </a:pPr>
            <a:r>
              <a:rPr lang="en-US" sz="1200" b="0" dirty="0"/>
              <a:t>2.1 – </a:t>
            </a:r>
            <a:r>
              <a:rPr lang="en-US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Frame Forwarding</a:t>
            </a:r>
            <a:endParaRPr lang="en-US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dirty="0">
                <a:latin typeface="Arial" charset="0"/>
              </a:rPr>
              <a:t>2.1.5</a:t>
            </a:r>
            <a:r>
              <a:rPr lang="en-US" baseline="0" dirty="0">
                <a:latin typeface="Arial" charset="0"/>
              </a:rPr>
              <a:t> </a:t>
            </a:r>
            <a:r>
              <a:rPr lang="en-US" sz="1200" b="0" dirty="0"/>
              <a:t>– </a:t>
            </a:r>
            <a:r>
              <a:rPr lang="en-US" altLang="en-US" dirty="0"/>
              <a:t>Switch Forwarding Methods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53359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826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826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826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826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826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88265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88265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88265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88265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04267211-205D-47E8-9F29-7E4C01D43DC3}" type="slidenum">
              <a:rPr lang="en-US" altLang="en-US" sz="800" smtClean="0">
                <a:solidFill>
                  <a:prstClr val="black"/>
                </a:solidFill>
              </a:rPr>
              <a:pPr/>
              <a:t>9</a:t>
            </a:fld>
            <a:endParaRPr lang="en-US" altLang="en-US" sz="800" dirty="0">
              <a:solidFill>
                <a:prstClr val="black"/>
              </a:solidFill>
            </a:endParaRPr>
          </a:p>
        </p:txBody>
      </p:sp>
      <p:sp>
        <p:nvSpPr>
          <p:cNvPr id="1126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1200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2</a:t>
            </a:r>
            <a:r>
              <a:rPr lang="en-US" sz="1200" baseline="0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 – </a:t>
            </a:r>
            <a:r>
              <a:rPr lang="en-US" sz="1200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 Switching Concepts</a:t>
            </a:r>
            <a:endParaRPr lang="en-US" dirty="0"/>
          </a:p>
          <a:p>
            <a:pPr>
              <a:buFontTx/>
              <a:buNone/>
            </a:pPr>
            <a:r>
              <a:rPr lang="en-US" sz="1200" b="0" dirty="0"/>
              <a:t>2.1 – </a:t>
            </a:r>
            <a:r>
              <a:rPr lang="en-US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Frame Forwarding</a:t>
            </a:r>
            <a:endParaRPr lang="en-US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dirty="0">
                <a:latin typeface="Arial" charset="0"/>
              </a:rPr>
              <a:t>2.1.6</a:t>
            </a:r>
            <a:r>
              <a:rPr lang="en-US" baseline="0" dirty="0">
                <a:latin typeface="Arial" charset="0"/>
              </a:rPr>
              <a:t> </a:t>
            </a:r>
            <a:r>
              <a:rPr lang="en-US" sz="1200" b="0" dirty="0"/>
              <a:t>– </a:t>
            </a:r>
            <a:r>
              <a:rPr lang="en-US" altLang="en-US" dirty="0"/>
              <a:t>Store-and-Forward Switching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5335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3_Title Slide-animated gradient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6" name="Subtitle 2"/>
          <p:cNvSpPr>
            <a:spLocks noGrp="1"/>
          </p:cNvSpPr>
          <p:nvPr>
            <p:ph type="subTitle" idx="1"/>
          </p:nvPr>
        </p:nvSpPr>
        <p:spPr>
          <a:xfrm>
            <a:off x="469496" y="3809526"/>
            <a:ext cx="4319105" cy="288131"/>
          </a:xfrm>
          <a:prstGeom prst="rect">
            <a:avLst/>
          </a:prstGeom>
        </p:spPr>
        <p:txBody>
          <a:bodyPr lIns="91420" tIns="45710" rIns="91420" bIns="45710" anchor="b" anchorCtr="0">
            <a:noAutofit/>
          </a:bodyPr>
          <a:lstStyle>
            <a:lvl1pPr marL="0" indent="0" algn="l">
              <a:buNone/>
              <a:defRPr sz="1200" b="0" i="0">
                <a:solidFill>
                  <a:schemeClr val="accent5"/>
                </a:solidFill>
                <a:latin typeface="+mn-lt"/>
                <a:cs typeface="CiscoSans"/>
              </a:defRPr>
            </a:lvl1pPr>
            <a:lvl2pPr marL="3428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5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4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2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1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0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2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7" name="Text Placeholder 38"/>
          <p:cNvSpPr>
            <a:spLocks noGrp="1"/>
          </p:cNvSpPr>
          <p:nvPr>
            <p:ph type="body" sz="quarter" idx="11"/>
          </p:nvPr>
        </p:nvSpPr>
        <p:spPr>
          <a:xfrm>
            <a:off x="469496" y="4049523"/>
            <a:ext cx="4319105" cy="288131"/>
          </a:xfrm>
          <a:prstGeom prst="rect">
            <a:avLst/>
          </a:prstGeom>
        </p:spPr>
        <p:txBody>
          <a:bodyPr lIns="91420" tIns="45710" rIns="91420" bIns="45710"/>
          <a:lstStyle>
            <a:lvl1pPr marL="0" indent="0" algn="l">
              <a:buFontTx/>
              <a:buNone/>
              <a:defRPr lang="en-US" sz="1200" b="0" i="0" kern="1200" dirty="0" smtClean="0">
                <a:solidFill>
                  <a:schemeClr val="accent5"/>
                </a:solidFill>
                <a:latin typeface="+mn-lt"/>
                <a:ea typeface="+mn-ea"/>
                <a:cs typeface="CiscoSans ExtraLight" pitchFamily="34" charset="0"/>
              </a:defRPr>
            </a:lvl1pPr>
            <a:lvl2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2pPr>
            <a:lvl3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3pPr>
            <a:lvl4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4pPr>
            <a:lvl5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ext Placeholder 40"/>
          <p:cNvSpPr>
            <a:spLocks noGrp="1"/>
          </p:cNvSpPr>
          <p:nvPr>
            <p:ph type="body" sz="quarter" idx="12"/>
          </p:nvPr>
        </p:nvSpPr>
        <p:spPr>
          <a:xfrm>
            <a:off x="469496" y="4289520"/>
            <a:ext cx="4319105" cy="288131"/>
          </a:xfrm>
          <a:prstGeom prst="rect">
            <a:avLst/>
          </a:prstGeom>
        </p:spPr>
        <p:txBody>
          <a:bodyPr lIns="91420" tIns="45710" rIns="91420" bIns="45710"/>
          <a:lstStyle>
            <a:lvl1pPr marL="0" indent="0" algn="l">
              <a:buFontTx/>
              <a:buNone/>
              <a:defRPr lang="en-US" sz="1200" b="0" i="0" kern="1200" dirty="0" smtClean="0">
                <a:solidFill>
                  <a:schemeClr val="accent5"/>
                </a:solidFill>
                <a:latin typeface="+mn-lt"/>
                <a:ea typeface="+mn-ea"/>
                <a:cs typeface="CiscoSans ExtraLight" pitchFamily="34" charset="0"/>
              </a:defRPr>
            </a:lvl1pPr>
            <a:lvl2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2pPr>
            <a:lvl3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3pPr>
            <a:lvl4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4pPr>
            <a:lvl5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63292" y="2872236"/>
            <a:ext cx="5925246" cy="299001"/>
          </a:xfrm>
          <a:prstGeom prst="rect">
            <a:avLst/>
          </a:prstGeom>
        </p:spPr>
        <p:txBody>
          <a:bodyPr lIns="91420" tIns="45710" rIns="91420" bIns="45710"/>
          <a:lstStyle>
            <a:lvl1pPr marL="0" indent="0">
              <a:buFont typeface="Arial" panose="020B0604020202020204" pitchFamily="34" charset="0"/>
              <a:buNone/>
              <a:defRPr sz="2000" baseline="0">
                <a:solidFill>
                  <a:schemeClr val="bg2"/>
                </a:solidFill>
                <a:latin typeface="+mj-lt"/>
              </a:defRPr>
            </a:lvl1pPr>
            <a:lvl2pPr marL="304781" indent="0">
              <a:buNone/>
              <a:defRPr/>
            </a:lvl2pPr>
            <a:lvl3pPr marL="427401" indent="0">
              <a:buNone/>
              <a:defRPr/>
            </a:lvl3pPr>
            <a:lvl4pPr marL="516694" indent="0">
              <a:buNone/>
              <a:defRPr/>
            </a:lvl4pPr>
            <a:lvl5pPr marL="601221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itle 1"/>
          <p:cNvSpPr>
            <a:spLocks noGrp="1"/>
          </p:cNvSpPr>
          <p:nvPr>
            <p:ph type="ctrTitle"/>
          </p:nvPr>
        </p:nvSpPr>
        <p:spPr>
          <a:xfrm>
            <a:off x="425765" y="2300750"/>
            <a:ext cx="5955513" cy="644730"/>
          </a:xfrm>
          <a:prstGeom prst="rect">
            <a:avLst/>
          </a:prstGeom>
        </p:spPr>
        <p:txBody>
          <a:bodyPr anchor="b"/>
          <a:lstStyle>
            <a:lvl1pPr marL="0" indent="0" algn="l">
              <a:lnSpc>
                <a:spcPct val="90000"/>
              </a:lnSpc>
              <a:buFont typeface="Arial" panose="020B0604020202020204" pitchFamily="34" charset="0"/>
              <a:buNone/>
              <a:defRPr sz="3600" b="0" i="0" spc="0" baseline="0">
                <a:solidFill>
                  <a:srgbClr val="38C6F4"/>
                </a:solidFill>
                <a:latin typeface="+mj-lt"/>
                <a:cs typeface="CiscoSans Thin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6" name="Group 4"/>
          <p:cNvGrpSpPr>
            <a:grpSpLocks noChangeAspect="1"/>
          </p:cNvGrpSpPr>
          <p:nvPr userDrawn="1"/>
        </p:nvGrpSpPr>
        <p:grpSpPr bwMode="auto">
          <a:xfrm>
            <a:off x="492125" y="395288"/>
            <a:ext cx="796924" cy="423863"/>
            <a:chOff x="310" y="249"/>
            <a:chExt cx="502" cy="267"/>
          </a:xfrm>
          <a:solidFill>
            <a:schemeClr val="accent5"/>
          </a:solidFill>
        </p:grpSpPr>
        <p:sp>
          <p:nvSpPr>
            <p:cNvPr id="9" name="Rectangle 5"/>
            <p:cNvSpPr>
              <a:spLocks noChangeArrowheads="1"/>
            </p:cNvSpPr>
            <p:nvPr userDrawn="1"/>
          </p:nvSpPr>
          <p:spPr bwMode="auto">
            <a:xfrm>
              <a:off x="452" y="426"/>
              <a:ext cx="22" cy="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" name="Freeform 6"/>
            <p:cNvSpPr>
              <a:spLocks/>
            </p:cNvSpPr>
            <p:nvPr userDrawn="1"/>
          </p:nvSpPr>
          <p:spPr bwMode="auto">
            <a:xfrm>
              <a:off x="585" y="425"/>
              <a:ext cx="66" cy="91"/>
            </a:xfrm>
            <a:custGeom>
              <a:avLst/>
              <a:gdLst>
                <a:gd name="T0" fmla="*/ 51 w 51"/>
                <a:gd name="T1" fmla="*/ 20 h 69"/>
                <a:gd name="T2" fmla="*/ 37 w 51"/>
                <a:gd name="T3" fmla="*/ 16 h 69"/>
                <a:gd name="T4" fmla="*/ 18 w 51"/>
                <a:gd name="T5" fmla="*/ 34 h 69"/>
                <a:gd name="T6" fmla="*/ 37 w 51"/>
                <a:gd name="T7" fmla="*/ 52 h 69"/>
                <a:gd name="T8" fmla="*/ 51 w 51"/>
                <a:gd name="T9" fmla="*/ 49 h 69"/>
                <a:gd name="T10" fmla="*/ 51 w 51"/>
                <a:gd name="T11" fmla="*/ 67 h 69"/>
                <a:gd name="T12" fmla="*/ 35 w 51"/>
                <a:gd name="T13" fmla="*/ 69 h 69"/>
                <a:gd name="T14" fmla="*/ 0 w 51"/>
                <a:gd name="T15" fmla="*/ 34 h 69"/>
                <a:gd name="T16" fmla="*/ 35 w 51"/>
                <a:gd name="T17" fmla="*/ 0 h 69"/>
                <a:gd name="T18" fmla="*/ 51 w 51"/>
                <a:gd name="T19" fmla="*/ 2 h 69"/>
                <a:gd name="T20" fmla="*/ 51 w 51"/>
                <a:gd name="T21" fmla="*/ 2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1" h="69">
                  <a:moveTo>
                    <a:pt x="51" y="20"/>
                  </a:moveTo>
                  <a:cubicBezTo>
                    <a:pt x="50" y="20"/>
                    <a:pt x="45" y="16"/>
                    <a:pt x="37" y="16"/>
                  </a:cubicBezTo>
                  <a:cubicBezTo>
                    <a:pt x="26" y="16"/>
                    <a:pt x="18" y="24"/>
                    <a:pt x="18" y="34"/>
                  </a:cubicBezTo>
                  <a:cubicBezTo>
                    <a:pt x="18" y="44"/>
                    <a:pt x="25" y="52"/>
                    <a:pt x="37" y="52"/>
                  </a:cubicBezTo>
                  <a:cubicBezTo>
                    <a:pt x="45" y="52"/>
                    <a:pt x="50" y="49"/>
                    <a:pt x="51" y="49"/>
                  </a:cubicBezTo>
                  <a:cubicBezTo>
                    <a:pt x="51" y="67"/>
                    <a:pt x="51" y="67"/>
                    <a:pt x="51" y="67"/>
                  </a:cubicBezTo>
                  <a:cubicBezTo>
                    <a:pt x="49" y="67"/>
                    <a:pt x="43" y="69"/>
                    <a:pt x="35" y="69"/>
                  </a:cubicBezTo>
                  <a:cubicBezTo>
                    <a:pt x="16" y="69"/>
                    <a:pt x="0" y="56"/>
                    <a:pt x="0" y="34"/>
                  </a:cubicBezTo>
                  <a:cubicBezTo>
                    <a:pt x="0" y="14"/>
                    <a:pt x="15" y="0"/>
                    <a:pt x="35" y="0"/>
                  </a:cubicBezTo>
                  <a:cubicBezTo>
                    <a:pt x="43" y="0"/>
                    <a:pt x="49" y="2"/>
                    <a:pt x="51" y="2"/>
                  </a:cubicBezTo>
                  <a:lnTo>
                    <a:pt x="51" y="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7"/>
            <p:cNvSpPr>
              <a:spLocks/>
            </p:cNvSpPr>
            <p:nvPr userDrawn="1"/>
          </p:nvSpPr>
          <p:spPr bwMode="auto">
            <a:xfrm>
              <a:off x="355" y="425"/>
              <a:ext cx="67" cy="91"/>
            </a:xfrm>
            <a:custGeom>
              <a:avLst/>
              <a:gdLst>
                <a:gd name="T0" fmla="*/ 51 w 51"/>
                <a:gd name="T1" fmla="*/ 20 h 69"/>
                <a:gd name="T2" fmla="*/ 36 w 51"/>
                <a:gd name="T3" fmla="*/ 16 h 69"/>
                <a:gd name="T4" fmla="*/ 18 w 51"/>
                <a:gd name="T5" fmla="*/ 34 h 69"/>
                <a:gd name="T6" fmla="*/ 36 w 51"/>
                <a:gd name="T7" fmla="*/ 52 h 69"/>
                <a:gd name="T8" fmla="*/ 51 w 51"/>
                <a:gd name="T9" fmla="*/ 49 h 69"/>
                <a:gd name="T10" fmla="*/ 51 w 51"/>
                <a:gd name="T11" fmla="*/ 67 h 69"/>
                <a:gd name="T12" fmla="*/ 35 w 51"/>
                <a:gd name="T13" fmla="*/ 69 h 69"/>
                <a:gd name="T14" fmla="*/ 0 w 51"/>
                <a:gd name="T15" fmla="*/ 34 h 69"/>
                <a:gd name="T16" fmla="*/ 35 w 51"/>
                <a:gd name="T17" fmla="*/ 0 h 69"/>
                <a:gd name="T18" fmla="*/ 51 w 51"/>
                <a:gd name="T19" fmla="*/ 2 h 69"/>
                <a:gd name="T20" fmla="*/ 51 w 51"/>
                <a:gd name="T21" fmla="*/ 2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1" h="69">
                  <a:moveTo>
                    <a:pt x="51" y="20"/>
                  </a:moveTo>
                  <a:cubicBezTo>
                    <a:pt x="50" y="20"/>
                    <a:pt x="45" y="16"/>
                    <a:pt x="36" y="16"/>
                  </a:cubicBezTo>
                  <a:cubicBezTo>
                    <a:pt x="25" y="16"/>
                    <a:pt x="18" y="24"/>
                    <a:pt x="18" y="34"/>
                  </a:cubicBezTo>
                  <a:cubicBezTo>
                    <a:pt x="18" y="44"/>
                    <a:pt x="25" y="52"/>
                    <a:pt x="36" y="52"/>
                  </a:cubicBezTo>
                  <a:cubicBezTo>
                    <a:pt x="44" y="52"/>
                    <a:pt x="50" y="49"/>
                    <a:pt x="51" y="49"/>
                  </a:cubicBezTo>
                  <a:cubicBezTo>
                    <a:pt x="51" y="67"/>
                    <a:pt x="51" y="67"/>
                    <a:pt x="51" y="67"/>
                  </a:cubicBezTo>
                  <a:cubicBezTo>
                    <a:pt x="49" y="67"/>
                    <a:pt x="43" y="69"/>
                    <a:pt x="35" y="69"/>
                  </a:cubicBezTo>
                  <a:cubicBezTo>
                    <a:pt x="16" y="69"/>
                    <a:pt x="0" y="56"/>
                    <a:pt x="0" y="34"/>
                  </a:cubicBezTo>
                  <a:cubicBezTo>
                    <a:pt x="0" y="14"/>
                    <a:pt x="15" y="0"/>
                    <a:pt x="35" y="0"/>
                  </a:cubicBezTo>
                  <a:cubicBezTo>
                    <a:pt x="43" y="0"/>
                    <a:pt x="49" y="2"/>
                    <a:pt x="51" y="2"/>
                  </a:cubicBezTo>
                  <a:lnTo>
                    <a:pt x="51" y="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8"/>
            <p:cNvSpPr>
              <a:spLocks noEditPoints="1"/>
            </p:cNvSpPr>
            <p:nvPr userDrawn="1"/>
          </p:nvSpPr>
          <p:spPr bwMode="auto">
            <a:xfrm>
              <a:off x="675" y="425"/>
              <a:ext cx="91" cy="91"/>
            </a:xfrm>
            <a:custGeom>
              <a:avLst/>
              <a:gdLst>
                <a:gd name="T0" fmla="*/ 70 w 70"/>
                <a:gd name="T1" fmla="*/ 34 h 69"/>
                <a:gd name="T2" fmla="*/ 35 w 70"/>
                <a:gd name="T3" fmla="*/ 69 h 69"/>
                <a:gd name="T4" fmla="*/ 0 w 70"/>
                <a:gd name="T5" fmla="*/ 34 h 69"/>
                <a:gd name="T6" fmla="*/ 35 w 70"/>
                <a:gd name="T7" fmla="*/ 0 h 69"/>
                <a:gd name="T8" fmla="*/ 70 w 70"/>
                <a:gd name="T9" fmla="*/ 34 h 69"/>
                <a:gd name="T10" fmla="*/ 35 w 70"/>
                <a:gd name="T11" fmla="*/ 17 h 69"/>
                <a:gd name="T12" fmla="*/ 18 w 70"/>
                <a:gd name="T13" fmla="*/ 34 h 69"/>
                <a:gd name="T14" fmla="*/ 35 w 70"/>
                <a:gd name="T15" fmla="*/ 52 h 69"/>
                <a:gd name="T16" fmla="*/ 52 w 70"/>
                <a:gd name="T17" fmla="*/ 34 h 69"/>
                <a:gd name="T18" fmla="*/ 35 w 70"/>
                <a:gd name="T19" fmla="*/ 17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0" h="69">
                  <a:moveTo>
                    <a:pt x="70" y="34"/>
                  </a:moveTo>
                  <a:cubicBezTo>
                    <a:pt x="70" y="53"/>
                    <a:pt x="56" y="69"/>
                    <a:pt x="35" y="69"/>
                  </a:cubicBezTo>
                  <a:cubicBezTo>
                    <a:pt x="14" y="69"/>
                    <a:pt x="0" y="53"/>
                    <a:pt x="0" y="34"/>
                  </a:cubicBezTo>
                  <a:cubicBezTo>
                    <a:pt x="0" y="15"/>
                    <a:pt x="14" y="0"/>
                    <a:pt x="35" y="0"/>
                  </a:cubicBezTo>
                  <a:cubicBezTo>
                    <a:pt x="56" y="0"/>
                    <a:pt x="70" y="15"/>
                    <a:pt x="70" y="34"/>
                  </a:cubicBezTo>
                  <a:close/>
                  <a:moveTo>
                    <a:pt x="35" y="17"/>
                  </a:moveTo>
                  <a:cubicBezTo>
                    <a:pt x="25" y="17"/>
                    <a:pt x="18" y="25"/>
                    <a:pt x="18" y="34"/>
                  </a:cubicBezTo>
                  <a:cubicBezTo>
                    <a:pt x="18" y="44"/>
                    <a:pt x="25" y="52"/>
                    <a:pt x="35" y="52"/>
                  </a:cubicBezTo>
                  <a:cubicBezTo>
                    <a:pt x="45" y="52"/>
                    <a:pt x="52" y="44"/>
                    <a:pt x="52" y="34"/>
                  </a:cubicBezTo>
                  <a:cubicBezTo>
                    <a:pt x="52" y="25"/>
                    <a:pt x="45" y="17"/>
                    <a:pt x="35" y="1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" name="Freeform 9"/>
            <p:cNvSpPr>
              <a:spLocks/>
            </p:cNvSpPr>
            <p:nvPr userDrawn="1"/>
          </p:nvSpPr>
          <p:spPr bwMode="auto">
            <a:xfrm>
              <a:off x="503" y="425"/>
              <a:ext cx="60" cy="91"/>
            </a:xfrm>
            <a:custGeom>
              <a:avLst/>
              <a:gdLst>
                <a:gd name="T0" fmla="*/ 42 w 46"/>
                <a:gd name="T1" fmla="*/ 16 h 69"/>
                <a:gd name="T2" fmla="*/ 29 w 46"/>
                <a:gd name="T3" fmla="*/ 14 h 69"/>
                <a:gd name="T4" fmla="*/ 18 w 46"/>
                <a:gd name="T5" fmla="*/ 20 h 69"/>
                <a:gd name="T6" fmla="*/ 26 w 46"/>
                <a:gd name="T7" fmla="*/ 26 h 69"/>
                <a:gd name="T8" fmla="*/ 30 w 46"/>
                <a:gd name="T9" fmla="*/ 27 h 69"/>
                <a:gd name="T10" fmla="*/ 46 w 46"/>
                <a:gd name="T11" fmla="*/ 47 h 69"/>
                <a:gd name="T12" fmla="*/ 19 w 46"/>
                <a:gd name="T13" fmla="*/ 69 h 69"/>
                <a:gd name="T14" fmla="*/ 1 w 46"/>
                <a:gd name="T15" fmla="*/ 67 h 69"/>
                <a:gd name="T16" fmla="*/ 1 w 46"/>
                <a:gd name="T17" fmla="*/ 52 h 69"/>
                <a:gd name="T18" fmla="*/ 16 w 46"/>
                <a:gd name="T19" fmla="*/ 54 h 69"/>
                <a:gd name="T20" fmla="*/ 29 w 46"/>
                <a:gd name="T21" fmla="*/ 48 h 69"/>
                <a:gd name="T22" fmla="*/ 21 w 46"/>
                <a:gd name="T23" fmla="*/ 41 h 69"/>
                <a:gd name="T24" fmla="*/ 18 w 46"/>
                <a:gd name="T25" fmla="*/ 40 h 69"/>
                <a:gd name="T26" fmla="*/ 0 w 46"/>
                <a:gd name="T27" fmla="*/ 21 h 69"/>
                <a:gd name="T28" fmla="*/ 25 w 46"/>
                <a:gd name="T29" fmla="*/ 0 h 69"/>
                <a:gd name="T30" fmla="*/ 42 w 46"/>
                <a:gd name="T31" fmla="*/ 2 h 69"/>
                <a:gd name="T32" fmla="*/ 42 w 46"/>
                <a:gd name="T33" fmla="*/ 16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6" h="69">
                  <a:moveTo>
                    <a:pt x="42" y="16"/>
                  </a:moveTo>
                  <a:cubicBezTo>
                    <a:pt x="41" y="16"/>
                    <a:pt x="34" y="14"/>
                    <a:pt x="29" y="14"/>
                  </a:cubicBezTo>
                  <a:cubicBezTo>
                    <a:pt x="22" y="14"/>
                    <a:pt x="18" y="16"/>
                    <a:pt x="18" y="20"/>
                  </a:cubicBezTo>
                  <a:cubicBezTo>
                    <a:pt x="18" y="24"/>
                    <a:pt x="23" y="25"/>
                    <a:pt x="26" y="26"/>
                  </a:cubicBezTo>
                  <a:cubicBezTo>
                    <a:pt x="30" y="27"/>
                    <a:pt x="30" y="27"/>
                    <a:pt x="30" y="27"/>
                  </a:cubicBezTo>
                  <a:cubicBezTo>
                    <a:pt x="41" y="31"/>
                    <a:pt x="46" y="38"/>
                    <a:pt x="46" y="47"/>
                  </a:cubicBezTo>
                  <a:cubicBezTo>
                    <a:pt x="46" y="63"/>
                    <a:pt x="32" y="69"/>
                    <a:pt x="19" y="69"/>
                  </a:cubicBezTo>
                  <a:cubicBezTo>
                    <a:pt x="10" y="69"/>
                    <a:pt x="1" y="67"/>
                    <a:pt x="1" y="67"/>
                  </a:cubicBezTo>
                  <a:cubicBezTo>
                    <a:pt x="1" y="52"/>
                    <a:pt x="1" y="52"/>
                    <a:pt x="1" y="52"/>
                  </a:cubicBezTo>
                  <a:cubicBezTo>
                    <a:pt x="2" y="52"/>
                    <a:pt x="9" y="54"/>
                    <a:pt x="16" y="54"/>
                  </a:cubicBezTo>
                  <a:cubicBezTo>
                    <a:pt x="25" y="54"/>
                    <a:pt x="29" y="52"/>
                    <a:pt x="29" y="48"/>
                  </a:cubicBezTo>
                  <a:cubicBezTo>
                    <a:pt x="29" y="45"/>
                    <a:pt x="25" y="43"/>
                    <a:pt x="21" y="41"/>
                  </a:cubicBezTo>
                  <a:cubicBezTo>
                    <a:pt x="20" y="41"/>
                    <a:pt x="19" y="41"/>
                    <a:pt x="18" y="40"/>
                  </a:cubicBezTo>
                  <a:cubicBezTo>
                    <a:pt x="8" y="37"/>
                    <a:pt x="0" y="32"/>
                    <a:pt x="0" y="21"/>
                  </a:cubicBezTo>
                  <a:cubicBezTo>
                    <a:pt x="0" y="8"/>
                    <a:pt x="10" y="0"/>
                    <a:pt x="25" y="0"/>
                  </a:cubicBezTo>
                  <a:cubicBezTo>
                    <a:pt x="34" y="0"/>
                    <a:pt x="41" y="2"/>
                    <a:pt x="42" y="2"/>
                  </a:cubicBezTo>
                  <a:lnTo>
                    <a:pt x="42" y="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" name="Freeform 10"/>
            <p:cNvSpPr>
              <a:spLocks/>
            </p:cNvSpPr>
            <p:nvPr userDrawn="1"/>
          </p:nvSpPr>
          <p:spPr bwMode="auto">
            <a:xfrm>
              <a:off x="310" y="321"/>
              <a:ext cx="22" cy="45"/>
            </a:xfrm>
            <a:custGeom>
              <a:avLst/>
              <a:gdLst>
                <a:gd name="T0" fmla="*/ 17 w 17"/>
                <a:gd name="T1" fmla="*/ 8 h 34"/>
                <a:gd name="T2" fmla="*/ 8 w 17"/>
                <a:gd name="T3" fmla="*/ 0 h 34"/>
                <a:gd name="T4" fmla="*/ 0 w 17"/>
                <a:gd name="T5" fmla="*/ 8 h 34"/>
                <a:gd name="T6" fmla="*/ 0 w 17"/>
                <a:gd name="T7" fmla="*/ 26 h 34"/>
                <a:gd name="T8" fmla="*/ 8 w 17"/>
                <a:gd name="T9" fmla="*/ 34 h 34"/>
                <a:gd name="T10" fmla="*/ 17 w 17"/>
                <a:gd name="T11" fmla="*/ 26 h 34"/>
                <a:gd name="T12" fmla="*/ 17 w 17"/>
                <a:gd name="T13" fmla="*/ 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34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30"/>
                    <a:pt x="4" y="34"/>
                    <a:pt x="8" y="34"/>
                  </a:cubicBezTo>
                  <a:cubicBezTo>
                    <a:pt x="13" y="34"/>
                    <a:pt x="17" y="30"/>
                    <a:pt x="17" y="26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1" name="Freeform 11"/>
            <p:cNvSpPr>
              <a:spLocks/>
            </p:cNvSpPr>
            <p:nvPr userDrawn="1"/>
          </p:nvSpPr>
          <p:spPr bwMode="auto">
            <a:xfrm>
              <a:off x="37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8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8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8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2" name="Freeform 12"/>
            <p:cNvSpPr>
              <a:spLocks/>
            </p:cNvSpPr>
            <p:nvPr userDrawn="1"/>
          </p:nvSpPr>
          <p:spPr bwMode="auto">
            <a:xfrm>
              <a:off x="430" y="249"/>
              <a:ext cx="22" cy="139"/>
            </a:xfrm>
            <a:custGeom>
              <a:avLst/>
              <a:gdLst>
                <a:gd name="T0" fmla="*/ 17 w 17"/>
                <a:gd name="T1" fmla="*/ 8 h 106"/>
                <a:gd name="T2" fmla="*/ 8 w 17"/>
                <a:gd name="T3" fmla="*/ 0 h 106"/>
                <a:gd name="T4" fmla="*/ 0 w 17"/>
                <a:gd name="T5" fmla="*/ 8 h 106"/>
                <a:gd name="T6" fmla="*/ 0 w 17"/>
                <a:gd name="T7" fmla="*/ 97 h 106"/>
                <a:gd name="T8" fmla="*/ 8 w 17"/>
                <a:gd name="T9" fmla="*/ 106 h 106"/>
                <a:gd name="T10" fmla="*/ 17 w 17"/>
                <a:gd name="T11" fmla="*/ 97 h 106"/>
                <a:gd name="T12" fmla="*/ 17 w 17"/>
                <a:gd name="T13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06">
                  <a:moveTo>
                    <a:pt x="17" y="8"/>
                  </a:moveTo>
                  <a:cubicBezTo>
                    <a:pt x="17" y="4"/>
                    <a:pt x="13" y="0"/>
                    <a:pt x="8" y="0"/>
                  </a:cubicBezTo>
                  <a:cubicBezTo>
                    <a:pt x="4" y="0"/>
                    <a:pt x="0" y="4"/>
                    <a:pt x="0" y="8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102"/>
                    <a:pt x="4" y="106"/>
                    <a:pt x="8" y="106"/>
                  </a:cubicBezTo>
                  <a:cubicBezTo>
                    <a:pt x="13" y="106"/>
                    <a:pt x="17" y="102"/>
                    <a:pt x="17" y="97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3" name="Freeform 13"/>
            <p:cNvSpPr>
              <a:spLocks/>
            </p:cNvSpPr>
            <p:nvPr userDrawn="1"/>
          </p:nvSpPr>
          <p:spPr bwMode="auto">
            <a:xfrm>
              <a:off x="49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8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8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8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4" name="Freeform 14"/>
            <p:cNvSpPr>
              <a:spLocks/>
            </p:cNvSpPr>
            <p:nvPr userDrawn="1"/>
          </p:nvSpPr>
          <p:spPr bwMode="auto">
            <a:xfrm>
              <a:off x="550" y="321"/>
              <a:ext cx="22" cy="45"/>
            </a:xfrm>
            <a:custGeom>
              <a:avLst/>
              <a:gdLst>
                <a:gd name="T0" fmla="*/ 17 w 17"/>
                <a:gd name="T1" fmla="*/ 8 h 34"/>
                <a:gd name="T2" fmla="*/ 8 w 17"/>
                <a:gd name="T3" fmla="*/ 0 h 34"/>
                <a:gd name="T4" fmla="*/ 0 w 17"/>
                <a:gd name="T5" fmla="*/ 8 h 34"/>
                <a:gd name="T6" fmla="*/ 0 w 17"/>
                <a:gd name="T7" fmla="*/ 26 h 34"/>
                <a:gd name="T8" fmla="*/ 8 w 17"/>
                <a:gd name="T9" fmla="*/ 34 h 34"/>
                <a:gd name="T10" fmla="*/ 17 w 17"/>
                <a:gd name="T11" fmla="*/ 26 h 34"/>
                <a:gd name="T12" fmla="*/ 17 w 17"/>
                <a:gd name="T13" fmla="*/ 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34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30"/>
                    <a:pt x="4" y="34"/>
                    <a:pt x="8" y="34"/>
                  </a:cubicBezTo>
                  <a:cubicBezTo>
                    <a:pt x="13" y="34"/>
                    <a:pt x="17" y="30"/>
                    <a:pt x="17" y="26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5" name="Freeform 15"/>
            <p:cNvSpPr>
              <a:spLocks/>
            </p:cNvSpPr>
            <p:nvPr userDrawn="1"/>
          </p:nvSpPr>
          <p:spPr bwMode="auto">
            <a:xfrm>
              <a:off x="61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9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9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9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9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6" name="Freeform 16"/>
            <p:cNvSpPr>
              <a:spLocks/>
            </p:cNvSpPr>
            <p:nvPr userDrawn="1"/>
          </p:nvSpPr>
          <p:spPr bwMode="auto">
            <a:xfrm>
              <a:off x="670" y="249"/>
              <a:ext cx="22" cy="139"/>
            </a:xfrm>
            <a:custGeom>
              <a:avLst/>
              <a:gdLst>
                <a:gd name="T0" fmla="*/ 17 w 17"/>
                <a:gd name="T1" fmla="*/ 8 h 106"/>
                <a:gd name="T2" fmla="*/ 9 w 17"/>
                <a:gd name="T3" fmla="*/ 0 h 106"/>
                <a:gd name="T4" fmla="*/ 0 w 17"/>
                <a:gd name="T5" fmla="*/ 8 h 106"/>
                <a:gd name="T6" fmla="*/ 0 w 17"/>
                <a:gd name="T7" fmla="*/ 97 h 106"/>
                <a:gd name="T8" fmla="*/ 9 w 17"/>
                <a:gd name="T9" fmla="*/ 106 h 106"/>
                <a:gd name="T10" fmla="*/ 17 w 17"/>
                <a:gd name="T11" fmla="*/ 97 h 106"/>
                <a:gd name="T12" fmla="*/ 17 w 17"/>
                <a:gd name="T13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06">
                  <a:moveTo>
                    <a:pt x="17" y="8"/>
                  </a:moveTo>
                  <a:cubicBezTo>
                    <a:pt x="17" y="4"/>
                    <a:pt x="13" y="0"/>
                    <a:pt x="9" y="0"/>
                  </a:cubicBezTo>
                  <a:cubicBezTo>
                    <a:pt x="4" y="0"/>
                    <a:pt x="0" y="4"/>
                    <a:pt x="0" y="8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102"/>
                    <a:pt x="4" y="106"/>
                    <a:pt x="9" y="106"/>
                  </a:cubicBezTo>
                  <a:cubicBezTo>
                    <a:pt x="13" y="106"/>
                    <a:pt x="17" y="102"/>
                    <a:pt x="17" y="97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7" name="Freeform 17"/>
            <p:cNvSpPr>
              <a:spLocks/>
            </p:cNvSpPr>
            <p:nvPr userDrawn="1"/>
          </p:nvSpPr>
          <p:spPr bwMode="auto">
            <a:xfrm>
              <a:off x="73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9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9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9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9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8" name="Freeform 18"/>
            <p:cNvSpPr>
              <a:spLocks/>
            </p:cNvSpPr>
            <p:nvPr userDrawn="1"/>
          </p:nvSpPr>
          <p:spPr bwMode="auto">
            <a:xfrm>
              <a:off x="790" y="321"/>
              <a:ext cx="22" cy="45"/>
            </a:xfrm>
            <a:custGeom>
              <a:avLst/>
              <a:gdLst>
                <a:gd name="T0" fmla="*/ 17 w 17"/>
                <a:gd name="T1" fmla="*/ 8 h 34"/>
                <a:gd name="T2" fmla="*/ 9 w 17"/>
                <a:gd name="T3" fmla="*/ 0 h 34"/>
                <a:gd name="T4" fmla="*/ 0 w 17"/>
                <a:gd name="T5" fmla="*/ 8 h 34"/>
                <a:gd name="T6" fmla="*/ 0 w 17"/>
                <a:gd name="T7" fmla="*/ 26 h 34"/>
                <a:gd name="T8" fmla="*/ 9 w 17"/>
                <a:gd name="T9" fmla="*/ 34 h 34"/>
                <a:gd name="T10" fmla="*/ 17 w 17"/>
                <a:gd name="T11" fmla="*/ 26 h 34"/>
                <a:gd name="T12" fmla="*/ 17 w 17"/>
                <a:gd name="T13" fmla="*/ 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34">
                  <a:moveTo>
                    <a:pt x="17" y="8"/>
                  </a:moveTo>
                  <a:cubicBezTo>
                    <a:pt x="17" y="3"/>
                    <a:pt x="13" y="0"/>
                    <a:pt x="9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30"/>
                    <a:pt x="4" y="34"/>
                    <a:pt x="9" y="34"/>
                  </a:cubicBezTo>
                  <a:cubicBezTo>
                    <a:pt x="13" y="34"/>
                    <a:pt x="17" y="30"/>
                    <a:pt x="17" y="26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086725553"/>
      </p:ext>
    </p:extLst>
  </p:cSld>
  <p:clrMapOvr>
    <a:masterClrMapping/>
  </p:clrMapOvr>
  <p:transition spd="slow">
    <p:wipe/>
  </p:transition>
  <p:extLst>
    <p:ext uri="{DCECCB84-F9BA-43D5-87BE-67443E8EF086}">
      <p15:sldGuideLst xmlns:p15="http://schemas.microsoft.com/office/powerpoint/2012/main">
        <p15:guide id="1" orient="horz" pos="228" userDrawn="1">
          <p15:clr>
            <a:srgbClr val="FBAE40"/>
          </p15:clr>
        </p15:guide>
        <p15:guide id="2" pos="360" userDrawn="1">
          <p15:clr>
            <a:srgbClr val="FBAE40"/>
          </p15:clr>
        </p15:guide>
        <p15:guide id="3" orient="horz" pos="518" userDrawn="1">
          <p15:clr>
            <a:srgbClr val="FBAE40"/>
          </p15:clr>
        </p15:guide>
        <p15:guide id="4" pos="812" userDrawn="1">
          <p15:clr>
            <a:srgbClr val="FBAE40"/>
          </p15:clr>
        </p15:guide>
        <p15:guide id="5" pos="311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Closing Slid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"/>
            <a:ext cx="9143999" cy="5165874"/>
          </a:xfrm>
          <a:prstGeom prst="rect">
            <a:avLst/>
          </a:prstGeom>
        </p:spPr>
      </p:pic>
      <p:grpSp>
        <p:nvGrpSpPr>
          <p:cNvPr id="4" name="Group 4"/>
          <p:cNvGrpSpPr>
            <a:grpSpLocks noChangeAspect="1"/>
          </p:cNvGrpSpPr>
          <p:nvPr userDrawn="1"/>
        </p:nvGrpSpPr>
        <p:grpSpPr bwMode="auto">
          <a:xfrm>
            <a:off x="3746294" y="2129856"/>
            <a:ext cx="1617944" cy="860542"/>
            <a:chOff x="310" y="249"/>
            <a:chExt cx="502" cy="267"/>
          </a:xfrm>
          <a:solidFill>
            <a:schemeClr val="accent5"/>
          </a:solidFill>
        </p:grpSpPr>
        <p:sp>
          <p:nvSpPr>
            <p:cNvPr id="5" name="Rectangle 5"/>
            <p:cNvSpPr>
              <a:spLocks noChangeArrowheads="1"/>
            </p:cNvSpPr>
            <p:nvPr userDrawn="1"/>
          </p:nvSpPr>
          <p:spPr bwMode="auto">
            <a:xfrm>
              <a:off x="452" y="426"/>
              <a:ext cx="22" cy="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" name="Freeform 6"/>
            <p:cNvSpPr>
              <a:spLocks/>
            </p:cNvSpPr>
            <p:nvPr userDrawn="1"/>
          </p:nvSpPr>
          <p:spPr bwMode="auto">
            <a:xfrm>
              <a:off x="585" y="425"/>
              <a:ext cx="66" cy="91"/>
            </a:xfrm>
            <a:custGeom>
              <a:avLst/>
              <a:gdLst>
                <a:gd name="T0" fmla="*/ 51 w 51"/>
                <a:gd name="T1" fmla="*/ 20 h 69"/>
                <a:gd name="T2" fmla="*/ 37 w 51"/>
                <a:gd name="T3" fmla="*/ 16 h 69"/>
                <a:gd name="T4" fmla="*/ 18 w 51"/>
                <a:gd name="T5" fmla="*/ 34 h 69"/>
                <a:gd name="T6" fmla="*/ 37 w 51"/>
                <a:gd name="T7" fmla="*/ 52 h 69"/>
                <a:gd name="T8" fmla="*/ 51 w 51"/>
                <a:gd name="T9" fmla="*/ 49 h 69"/>
                <a:gd name="T10" fmla="*/ 51 w 51"/>
                <a:gd name="T11" fmla="*/ 67 h 69"/>
                <a:gd name="T12" fmla="*/ 35 w 51"/>
                <a:gd name="T13" fmla="*/ 69 h 69"/>
                <a:gd name="T14" fmla="*/ 0 w 51"/>
                <a:gd name="T15" fmla="*/ 34 h 69"/>
                <a:gd name="T16" fmla="*/ 35 w 51"/>
                <a:gd name="T17" fmla="*/ 0 h 69"/>
                <a:gd name="T18" fmla="*/ 51 w 51"/>
                <a:gd name="T19" fmla="*/ 2 h 69"/>
                <a:gd name="T20" fmla="*/ 51 w 51"/>
                <a:gd name="T21" fmla="*/ 2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1" h="69">
                  <a:moveTo>
                    <a:pt x="51" y="20"/>
                  </a:moveTo>
                  <a:cubicBezTo>
                    <a:pt x="50" y="20"/>
                    <a:pt x="45" y="16"/>
                    <a:pt x="37" y="16"/>
                  </a:cubicBezTo>
                  <a:cubicBezTo>
                    <a:pt x="26" y="16"/>
                    <a:pt x="18" y="24"/>
                    <a:pt x="18" y="34"/>
                  </a:cubicBezTo>
                  <a:cubicBezTo>
                    <a:pt x="18" y="44"/>
                    <a:pt x="25" y="52"/>
                    <a:pt x="37" y="52"/>
                  </a:cubicBezTo>
                  <a:cubicBezTo>
                    <a:pt x="45" y="52"/>
                    <a:pt x="50" y="49"/>
                    <a:pt x="51" y="49"/>
                  </a:cubicBezTo>
                  <a:cubicBezTo>
                    <a:pt x="51" y="67"/>
                    <a:pt x="51" y="67"/>
                    <a:pt x="51" y="67"/>
                  </a:cubicBezTo>
                  <a:cubicBezTo>
                    <a:pt x="49" y="67"/>
                    <a:pt x="43" y="69"/>
                    <a:pt x="35" y="69"/>
                  </a:cubicBezTo>
                  <a:cubicBezTo>
                    <a:pt x="16" y="69"/>
                    <a:pt x="0" y="56"/>
                    <a:pt x="0" y="34"/>
                  </a:cubicBezTo>
                  <a:cubicBezTo>
                    <a:pt x="0" y="14"/>
                    <a:pt x="15" y="0"/>
                    <a:pt x="35" y="0"/>
                  </a:cubicBezTo>
                  <a:cubicBezTo>
                    <a:pt x="43" y="0"/>
                    <a:pt x="49" y="2"/>
                    <a:pt x="51" y="2"/>
                  </a:cubicBezTo>
                  <a:lnTo>
                    <a:pt x="51" y="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" name="Freeform 7"/>
            <p:cNvSpPr>
              <a:spLocks/>
            </p:cNvSpPr>
            <p:nvPr userDrawn="1"/>
          </p:nvSpPr>
          <p:spPr bwMode="auto">
            <a:xfrm>
              <a:off x="355" y="425"/>
              <a:ext cx="67" cy="91"/>
            </a:xfrm>
            <a:custGeom>
              <a:avLst/>
              <a:gdLst>
                <a:gd name="T0" fmla="*/ 51 w 51"/>
                <a:gd name="T1" fmla="*/ 20 h 69"/>
                <a:gd name="T2" fmla="*/ 36 w 51"/>
                <a:gd name="T3" fmla="*/ 16 h 69"/>
                <a:gd name="T4" fmla="*/ 18 w 51"/>
                <a:gd name="T5" fmla="*/ 34 h 69"/>
                <a:gd name="T6" fmla="*/ 36 w 51"/>
                <a:gd name="T7" fmla="*/ 52 h 69"/>
                <a:gd name="T8" fmla="*/ 51 w 51"/>
                <a:gd name="T9" fmla="*/ 49 h 69"/>
                <a:gd name="T10" fmla="*/ 51 w 51"/>
                <a:gd name="T11" fmla="*/ 67 h 69"/>
                <a:gd name="T12" fmla="*/ 35 w 51"/>
                <a:gd name="T13" fmla="*/ 69 h 69"/>
                <a:gd name="T14" fmla="*/ 0 w 51"/>
                <a:gd name="T15" fmla="*/ 34 h 69"/>
                <a:gd name="T16" fmla="*/ 35 w 51"/>
                <a:gd name="T17" fmla="*/ 0 h 69"/>
                <a:gd name="T18" fmla="*/ 51 w 51"/>
                <a:gd name="T19" fmla="*/ 2 h 69"/>
                <a:gd name="T20" fmla="*/ 51 w 51"/>
                <a:gd name="T21" fmla="*/ 2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1" h="69">
                  <a:moveTo>
                    <a:pt x="51" y="20"/>
                  </a:moveTo>
                  <a:cubicBezTo>
                    <a:pt x="50" y="20"/>
                    <a:pt x="45" y="16"/>
                    <a:pt x="36" y="16"/>
                  </a:cubicBezTo>
                  <a:cubicBezTo>
                    <a:pt x="25" y="16"/>
                    <a:pt x="18" y="24"/>
                    <a:pt x="18" y="34"/>
                  </a:cubicBezTo>
                  <a:cubicBezTo>
                    <a:pt x="18" y="44"/>
                    <a:pt x="25" y="52"/>
                    <a:pt x="36" y="52"/>
                  </a:cubicBezTo>
                  <a:cubicBezTo>
                    <a:pt x="44" y="52"/>
                    <a:pt x="50" y="49"/>
                    <a:pt x="51" y="49"/>
                  </a:cubicBezTo>
                  <a:cubicBezTo>
                    <a:pt x="51" y="67"/>
                    <a:pt x="51" y="67"/>
                    <a:pt x="51" y="67"/>
                  </a:cubicBezTo>
                  <a:cubicBezTo>
                    <a:pt x="49" y="67"/>
                    <a:pt x="43" y="69"/>
                    <a:pt x="35" y="69"/>
                  </a:cubicBezTo>
                  <a:cubicBezTo>
                    <a:pt x="16" y="69"/>
                    <a:pt x="0" y="56"/>
                    <a:pt x="0" y="34"/>
                  </a:cubicBezTo>
                  <a:cubicBezTo>
                    <a:pt x="0" y="14"/>
                    <a:pt x="15" y="0"/>
                    <a:pt x="35" y="0"/>
                  </a:cubicBezTo>
                  <a:cubicBezTo>
                    <a:pt x="43" y="0"/>
                    <a:pt x="49" y="2"/>
                    <a:pt x="51" y="2"/>
                  </a:cubicBezTo>
                  <a:lnTo>
                    <a:pt x="51" y="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" name="Freeform 8"/>
            <p:cNvSpPr>
              <a:spLocks noEditPoints="1"/>
            </p:cNvSpPr>
            <p:nvPr userDrawn="1"/>
          </p:nvSpPr>
          <p:spPr bwMode="auto">
            <a:xfrm>
              <a:off x="675" y="425"/>
              <a:ext cx="91" cy="91"/>
            </a:xfrm>
            <a:custGeom>
              <a:avLst/>
              <a:gdLst>
                <a:gd name="T0" fmla="*/ 70 w 70"/>
                <a:gd name="T1" fmla="*/ 34 h 69"/>
                <a:gd name="T2" fmla="*/ 35 w 70"/>
                <a:gd name="T3" fmla="*/ 69 h 69"/>
                <a:gd name="T4" fmla="*/ 0 w 70"/>
                <a:gd name="T5" fmla="*/ 34 h 69"/>
                <a:gd name="T6" fmla="*/ 35 w 70"/>
                <a:gd name="T7" fmla="*/ 0 h 69"/>
                <a:gd name="T8" fmla="*/ 70 w 70"/>
                <a:gd name="T9" fmla="*/ 34 h 69"/>
                <a:gd name="T10" fmla="*/ 35 w 70"/>
                <a:gd name="T11" fmla="*/ 17 h 69"/>
                <a:gd name="T12" fmla="*/ 18 w 70"/>
                <a:gd name="T13" fmla="*/ 34 h 69"/>
                <a:gd name="T14" fmla="*/ 35 w 70"/>
                <a:gd name="T15" fmla="*/ 52 h 69"/>
                <a:gd name="T16" fmla="*/ 52 w 70"/>
                <a:gd name="T17" fmla="*/ 34 h 69"/>
                <a:gd name="T18" fmla="*/ 35 w 70"/>
                <a:gd name="T19" fmla="*/ 17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0" h="69">
                  <a:moveTo>
                    <a:pt x="70" y="34"/>
                  </a:moveTo>
                  <a:cubicBezTo>
                    <a:pt x="70" y="53"/>
                    <a:pt x="56" y="69"/>
                    <a:pt x="35" y="69"/>
                  </a:cubicBezTo>
                  <a:cubicBezTo>
                    <a:pt x="14" y="69"/>
                    <a:pt x="0" y="53"/>
                    <a:pt x="0" y="34"/>
                  </a:cubicBezTo>
                  <a:cubicBezTo>
                    <a:pt x="0" y="15"/>
                    <a:pt x="14" y="0"/>
                    <a:pt x="35" y="0"/>
                  </a:cubicBezTo>
                  <a:cubicBezTo>
                    <a:pt x="56" y="0"/>
                    <a:pt x="70" y="15"/>
                    <a:pt x="70" y="34"/>
                  </a:cubicBezTo>
                  <a:close/>
                  <a:moveTo>
                    <a:pt x="35" y="17"/>
                  </a:moveTo>
                  <a:cubicBezTo>
                    <a:pt x="25" y="17"/>
                    <a:pt x="18" y="25"/>
                    <a:pt x="18" y="34"/>
                  </a:cubicBezTo>
                  <a:cubicBezTo>
                    <a:pt x="18" y="44"/>
                    <a:pt x="25" y="52"/>
                    <a:pt x="35" y="52"/>
                  </a:cubicBezTo>
                  <a:cubicBezTo>
                    <a:pt x="45" y="52"/>
                    <a:pt x="52" y="44"/>
                    <a:pt x="52" y="34"/>
                  </a:cubicBezTo>
                  <a:cubicBezTo>
                    <a:pt x="52" y="25"/>
                    <a:pt x="45" y="17"/>
                    <a:pt x="35" y="1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" name="Freeform 9"/>
            <p:cNvSpPr>
              <a:spLocks/>
            </p:cNvSpPr>
            <p:nvPr userDrawn="1"/>
          </p:nvSpPr>
          <p:spPr bwMode="auto">
            <a:xfrm>
              <a:off x="503" y="425"/>
              <a:ext cx="60" cy="91"/>
            </a:xfrm>
            <a:custGeom>
              <a:avLst/>
              <a:gdLst>
                <a:gd name="T0" fmla="*/ 42 w 46"/>
                <a:gd name="T1" fmla="*/ 16 h 69"/>
                <a:gd name="T2" fmla="*/ 29 w 46"/>
                <a:gd name="T3" fmla="*/ 14 h 69"/>
                <a:gd name="T4" fmla="*/ 18 w 46"/>
                <a:gd name="T5" fmla="*/ 20 h 69"/>
                <a:gd name="T6" fmla="*/ 26 w 46"/>
                <a:gd name="T7" fmla="*/ 26 h 69"/>
                <a:gd name="T8" fmla="*/ 30 w 46"/>
                <a:gd name="T9" fmla="*/ 27 h 69"/>
                <a:gd name="T10" fmla="*/ 46 w 46"/>
                <a:gd name="T11" fmla="*/ 47 h 69"/>
                <a:gd name="T12" fmla="*/ 19 w 46"/>
                <a:gd name="T13" fmla="*/ 69 h 69"/>
                <a:gd name="T14" fmla="*/ 1 w 46"/>
                <a:gd name="T15" fmla="*/ 67 h 69"/>
                <a:gd name="T16" fmla="*/ 1 w 46"/>
                <a:gd name="T17" fmla="*/ 52 h 69"/>
                <a:gd name="T18" fmla="*/ 16 w 46"/>
                <a:gd name="T19" fmla="*/ 54 h 69"/>
                <a:gd name="T20" fmla="*/ 29 w 46"/>
                <a:gd name="T21" fmla="*/ 48 h 69"/>
                <a:gd name="T22" fmla="*/ 21 w 46"/>
                <a:gd name="T23" fmla="*/ 41 h 69"/>
                <a:gd name="T24" fmla="*/ 18 w 46"/>
                <a:gd name="T25" fmla="*/ 40 h 69"/>
                <a:gd name="T26" fmla="*/ 0 w 46"/>
                <a:gd name="T27" fmla="*/ 21 h 69"/>
                <a:gd name="T28" fmla="*/ 25 w 46"/>
                <a:gd name="T29" fmla="*/ 0 h 69"/>
                <a:gd name="T30" fmla="*/ 42 w 46"/>
                <a:gd name="T31" fmla="*/ 2 h 69"/>
                <a:gd name="T32" fmla="*/ 42 w 46"/>
                <a:gd name="T33" fmla="*/ 16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6" h="69">
                  <a:moveTo>
                    <a:pt x="42" y="16"/>
                  </a:moveTo>
                  <a:cubicBezTo>
                    <a:pt x="41" y="16"/>
                    <a:pt x="34" y="14"/>
                    <a:pt x="29" y="14"/>
                  </a:cubicBezTo>
                  <a:cubicBezTo>
                    <a:pt x="22" y="14"/>
                    <a:pt x="18" y="16"/>
                    <a:pt x="18" y="20"/>
                  </a:cubicBezTo>
                  <a:cubicBezTo>
                    <a:pt x="18" y="24"/>
                    <a:pt x="23" y="25"/>
                    <a:pt x="26" y="26"/>
                  </a:cubicBezTo>
                  <a:cubicBezTo>
                    <a:pt x="30" y="27"/>
                    <a:pt x="30" y="27"/>
                    <a:pt x="30" y="27"/>
                  </a:cubicBezTo>
                  <a:cubicBezTo>
                    <a:pt x="41" y="31"/>
                    <a:pt x="46" y="38"/>
                    <a:pt x="46" y="47"/>
                  </a:cubicBezTo>
                  <a:cubicBezTo>
                    <a:pt x="46" y="63"/>
                    <a:pt x="32" y="69"/>
                    <a:pt x="19" y="69"/>
                  </a:cubicBezTo>
                  <a:cubicBezTo>
                    <a:pt x="10" y="69"/>
                    <a:pt x="1" y="67"/>
                    <a:pt x="1" y="67"/>
                  </a:cubicBezTo>
                  <a:cubicBezTo>
                    <a:pt x="1" y="52"/>
                    <a:pt x="1" y="52"/>
                    <a:pt x="1" y="52"/>
                  </a:cubicBezTo>
                  <a:cubicBezTo>
                    <a:pt x="2" y="52"/>
                    <a:pt x="9" y="54"/>
                    <a:pt x="16" y="54"/>
                  </a:cubicBezTo>
                  <a:cubicBezTo>
                    <a:pt x="25" y="54"/>
                    <a:pt x="29" y="52"/>
                    <a:pt x="29" y="48"/>
                  </a:cubicBezTo>
                  <a:cubicBezTo>
                    <a:pt x="29" y="45"/>
                    <a:pt x="25" y="43"/>
                    <a:pt x="21" y="41"/>
                  </a:cubicBezTo>
                  <a:cubicBezTo>
                    <a:pt x="20" y="41"/>
                    <a:pt x="19" y="41"/>
                    <a:pt x="18" y="40"/>
                  </a:cubicBezTo>
                  <a:cubicBezTo>
                    <a:pt x="8" y="37"/>
                    <a:pt x="0" y="32"/>
                    <a:pt x="0" y="21"/>
                  </a:cubicBezTo>
                  <a:cubicBezTo>
                    <a:pt x="0" y="8"/>
                    <a:pt x="10" y="0"/>
                    <a:pt x="25" y="0"/>
                  </a:cubicBezTo>
                  <a:cubicBezTo>
                    <a:pt x="34" y="0"/>
                    <a:pt x="41" y="2"/>
                    <a:pt x="42" y="2"/>
                  </a:cubicBezTo>
                  <a:lnTo>
                    <a:pt x="42" y="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" name="Freeform 10"/>
            <p:cNvSpPr>
              <a:spLocks/>
            </p:cNvSpPr>
            <p:nvPr userDrawn="1"/>
          </p:nvSpPr>
          <p:spPr bwMode="auto">
            <a:xfrm>
              <a:off x="310" y="321"/>
              <a:ext cx="22" cy="45"/>
            </a:xfrm>
            <a:custGeom>
              <a:avLst/>
              <a:gdLst>
                <a:gd name="T0" fmla="*/ 17 w 17"/>
                <a:gd name="T1" fmla="*/ 8 h 34"/>
                <a:gd name="T2" fmla="*/ 8 w 17"/>
                <a:gd name="T3" fmla="*/ 0 h 34"/>
                <a:gd name="T4" fmla="*/ 0 w 17"/>
                <a:gd name="T5" fmla="*/ 8 h 34"/>
                <a:gd name="T6" fmla="*/ 0 w 17"/>
                <a:gd name="T7" fmla="*/ 26 h 34"/>
                <a:gd name="T8" fmla="*/ 8 w 17"/>
                <a:gd name="T9" fmla="*/ 34 h 34"/>
                <a:gd name="T10" fmla="*/ 17 w 17"/>
                <a:gd name="T11" fmla="*/ 26 h 34"/>
                <a:gd name="T12" fmla="*/ 17 w 17"/>
                <a:gd name="T13" fmla="*/ 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34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30"/>
                    <a:pt x="4" y="34"/>
                    <a:pt x="8" y="34"/>
                  </a:cubicBezTo>
                  <a:cubicBezTo>
                    <a:pt x="13" y="34"/>
                    <a:pt x="17" y="30"/>
                    <a:pt x="17" y="26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" name="Freeform 11"/>
            <p:cNvSpPr>
              <a:spLocks/>
            </p:cNvSpPr>
            <p:nvPr userDrawn="1"/>
          </p:nvSpPr>
          <p:spPr bwMode="auto">
            <a:xfrm>
              <a:off x="37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8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8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8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12"/>
            <p:cNvSpPr>
              <a:spLocks/>
            </p:cNvSpPr>
            <p:nvPr userDrawn="1"/>
          </p:nvSpPr>
          <p:spPr bwMode="auto">
            <a:xfrm>
              <a:off x="430" y="249"/>
              <a:ext cx="22" cy="139"/>
            </a:xfrm>
            <a:custGeom>
              <a:avLst/>
              <a:gdLst>
                <a:gd name="T0" fmla="*/ 17 w 17"/>
                <a:gd name="T1" fmla="*/ 8 h 106"/>
                <a:gd name="T2" fmla="*/ 8 w 17"/>
                <a:gd name="T3" fmla="*/ 0 h 106"/>
                <a:gd name="T4" fmla="*/ 0 w 17"/>
                <a:gd name="T5" fmla="*/ 8 h 106"/>
                <a:gd name="T6" fmla="*/ 0 w 17"/>
                <a:gd name="T7" fmla="*/ 97 h 106"/>
                <a:gd name="T8" fmla="*/ 8 w 17"/>
                <a:gd name="T9" fmla="*/ 106 h 106"/>
                <a:gd name="T10" fmla="*/ 17 w 17"/>
                <a:gd name="T11" fmla="*/ 97 h 106"/>
                <a:gd name="T12" fmla="*/ 17 w 17"/>
                <a:gd name="T13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06">
                  <a:moveTo>
                    <a:pt x="17" y="8"/>
                  </a:moveTo>
                  <a:cubicBezTo>
                    <a:pt x="17" y="4"/>
                    <a:pt x="13" y="0"/>
                    <a:pt x="8" y="0"/>
                  </a:cubicBezTo>
                  <a:cubicBezTo>
                    <a:pt x="4" y="0"/>
                    <a:pt x="0" y="4"/>
                    <a:pt x="0" y="8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102"/>
                    <a:pt x="4" y="106"/>
                    <a:pt x="8" y="106"/>
                  </a:cubicBezTo>
                  <a:cubicBezTo>
                    <a:pt x="13" y="106"/>
                    <a:pt x="17" y="102"/>
                    <a:pt x="17" y="97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13"/>
            <p:cNvSpPr>
              <a:spLocks/>
            </p:cNvSpPr>
            <p:nvPr userDrawn="1"/>
          </p:nvSpPr>
          <p:spPr bwMode="auto">
            <a:xfrm>
              <a:off x="49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8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8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8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" name="Freeform 14"/>
            <p:cNvSpPr>
              <a:spLocks/>
            </p:cNvSpPr>
            <p:nvPr userDrawn="1"/>
          </p:nvSpPr>
          <p:spPr bwMode="auto">
            <a:xfrm>
              <a:off x="550" y="321"/>
              <a:ext cx="22" cy="45"/>
            </a:xfrm>
            <a:custGeom>
              <a:avLst/>
              <a:gdLst>
                <a:gd name="T0" fmla="*/ 17 w 17"/>
                <a:gd name="T1" fmla="*/ 8 h 34"/>
                <a:gd name="T2" fmla="*/ 8 w 17"/>
                <a:gd name="T3" fmla="*/ 0 h 34"/>
                <a:gd name="T4" fmla="*/ 0 w 17"/>
                <a:gd name="T5" fmla="*/ 8 h 34"/>
                <a:gd name="T6" fmla="*/ 0 w 17"/>
                <a:gd name="T7" fmla="*/ 26 h 34"/>
                <a:gd name="T8" fmla="*/ 8 w 17"/>
                <a:gd name="T9" fmla="*/ 34 h 34"/>
                <a:gd name="T10" fmla="*/ 17 w 17"/>
                <a:gd name="T11" fmla="*/ 26 h 34"/>
                <a:gd name="T12" fmla="*/ 17 w 17"/>
                <a:gd name="T13" fmla="*/ 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34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30"/>
                    <a:pt x="4" y="34"/>
                    <a:pt x="8" y="34"/>
                  </a:cubicBezTo>
                  <a:cubicBezTo>
                    <a:pt x="13" y="34"/>
                    <a:pt x="17" y="30"/>
                    <a:pt x="17" y="26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" name="Freeform 15"/>
            <p:cNvSpPr>
              <a:spLocks/>
            </p:cNvSpPr>
            <p:nvPr userDrawn="1"/>
          </p:nvSpPr>
          <p:spPr bwMode="auto">
            <a:xfrm>
              <a:off x="61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9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9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9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9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" name="Freeform 16"/>
            <p:cNvSpPr>
              <a:spLocks/>
            </p:cNvSpPr>
            <p:nvPr userDrawn="1"/>
          </p:nvSpPr>
          <p:spPr bwMode="auto">
            <a:xfrm>
              <a:off x="670" y="249"/>
              <a:ext cx="22" cy="139"/>
            </a:xfrm>
            <a:custGeom>
              <a:avLst/>
              <a:gdLst>
                <a:gd name="T0" fmla="*/ 17 w 17"/>
                <a:gd name="T1" fmla="*/ 8 h 106"/>
                <a:gd name="T2" fmla="*/ 9 w 17"/>
                <a:gd name="T3" fmla="*/ 0 h 106"/>
                <a:gd name="T4" fmla="*/ 0 w 17"/>
                <a:gd name="T5" fmla="*/ 8 h 106"/>
                <a:gd name="T6" fmla="*/ 0 w 17"/>
                <a:gd name="T7" fmla="*/ 97 h 106"/>
                <a:gd name="T8" fmla="*/ 9 w 17"/>
                <a:gd name="T9" fmla="*/ 106 h 106"/>
                <a:gd name="T10" fmla="*/ 17 w 17"/>
                <a:gd name="T11" fmla="*/ 97 h 106"/>
                <a:gd name="T12" fmla="*/ 17 w 17"/>
                <a:gd name="T13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06">
                  <a:moveTo>
                    <a:pt x="17" y="8"/>
                  </a:moveTo>
                  <a:cubicBezTo>
                    <a:pt x="17" y="4"/>
                    <a:pt x="13" y="0"/>
                    <a:pt x="9" y="0"/>
                  </a:cubicBezTo>
                  <a:cubicBezTo>
                    <a:pt x="4" y="0"/>
                    <a:pt x="0" y="4"/>
                    <a:pt x="0" y="8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102"/>
                    <a:pt x="4" y="106"/>
                    <a:pt x="9" y="106"/>
                  </a:cubicBezTo>
                  <a:cubicBezTo>
                    <a:pt x="13" y="106"/>
                    <a:pt x="17" y="102"/>
                    <a:pt x="17" y="97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" name="Freeform 17"/>
            <p:cNvSpPr>
              <a:spLocks/>
            </p:cNvSpPr>
            <p:nvPr userDrawn="1"/>
          </p:nvSpPr>
          <p:spPr bwMode="auto">
            <a:xfrm>
              <a:off x="73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9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9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9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9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Freeform 18"/>
            <p:cNvSpPr>
              <a:spLocks/>
            </p:cNvSpPr>
            <p:nvPr userDrawn="1"/>
          </p:nvSpPr>
          <p:spPr bwMode="auto">
            <a:xfrm>
              <a:off x="790" y="321"/>
              <a:ext cx="22" cy="45"/>
            </a:xfrm>
            <a:custGeom>
              <a:avLst/>
              <a:gdLst>
                <a:gd name="T0" fmla="*/ 17 w 17"/>
                <a:gd name="T1" fmla="*/ 8 h 34"/>
                <a:gd name="T2" fmla="*/ 9 w 17"/>
                <a:gd name="T3" fmla="*/ 0 h 34"/>
                <a:gd name="T4" fmla="*/ 0 w 17"/>
                <a:gd name="T5" fmla="*/ 8 h 34"/>
                <a:gd name="T6" fmla="*/ 0 w 17"/>
                <a:gd name="T7" fmla="*/ 26 h 34"/>
                <a:gd name="T8" fmla="*/ 9 w 17"/>
                <a:gd name="T9" fmla="*/ 34 h 34"/>
                <a:gd name="T10" fmla="*/ 17 w 17"/>
                <a:gd name="T11" fmla="*/ 26 h 34"/>
                <a:gd name="T12" fmla="*/ 17 w 17"/>
                <a:gd name="T13" fmla="*/ 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34">
                  <a:moveTo>
                    <a:pt x="17" y="8"/>
                  </a:moveTo>
                  <a:cubicBezTo>
                    <a:pt x="17" y="3"/>
                    <a:pt x="13" y="0"/>
                    <a:pt x="9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30"/>
                    <a:pt x="4" y="34"/>
                    <a:pt x="9" y="34"/>
                  </a:cubicBezTo>
                  <a:cubicBezTo>
                    <a:pt x="13" y="34"/>
                    <a:pt x="17" y="30"/>
                    <a:pt x="17" y="26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198843304"/>
      </p:ext>
    </p:extLst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losing Slid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394F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4" name="Group 4"/>
          <p:cNvGrpSpPr>
            <a:grpSpLocks noChangeAspect="1"/>
          </p:cNvGrpSpPr>
          <p:nvPr userDrawn="1"/>
        </p:nvGrpSpPr>
        <p:grpSpPr bwMode="auto">
          <a:xfrm>
            <a:off x="3746294" y="2129856"/>
            <a:ext cx="1617944" cy="860542"/>
            <a:chOff x="310" y="249"/>
            <a:chExt cx="502" cy="267"/>
          </a:xfrm>
          <a:solidFill>
            <a:schemeClr val="accent5"/>
          </a:solidFill>
        </p:grpSpPr>
        <p:sp>
          <p:nvSpPr>
            <p:cNvPr id="5" name="Rectangle 5"/>
            <p:cNvSpPr>
              <a:spLocks noChangeArrowheads="1"/>
            </p:cNvSpPr>
            <p:nvPr userDrawn="1"/>
          </p:nvSpPr>
          <p:spPr bwMode="auto">
            <a:xfrm>
              <a:off x="452" y="426"/>
              <a:ext cx="22" cy="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" name="Freeform 6"/>
            <p:cNvSpPr>
              <a:spLocks/>
            </p:cNvSpPr>
            <p:nvPr userDrawn="1"/>
          </p:nvSpPr>
          <p:spPr bwMode="auto">
            <a:xfrm>
              <a:off x="585" y="425"/>
              <a:ext cx="66" cy="91"/>
            </a:xfrm>
            <a:custGeom>
              <a:avLst/>
              <a:gdLst>
                <a:gd name="T0" fmla="*/ 51 w 51"/>
                <a:gd name="T1" fmla="*/ 20 h 69"/>
                <a:gd name="T2" fmla="*/ 37 w 51"/>
                <a:gd name="T3" fmla="*/ 16 h 69"/>
                <a:gd name="T4" fmla="*/ 18 w 51"/>
                <a:gd name="T5" fmla="*/ 34 h 69"/>
                <a:gd name="T6" fmla="*/ 37 w 51"/>
                <a:gd name="T7" fmla="*/ 52 h 69"/>
                <a:gd name="T8" fmla="*/ 51 w 51"/>
                <a:gd name="T9" fmla="*/ 49 h 69"/>
                <a:gd name="T10" fmla="*/ 51 w 51"/>
                <a:gd name="T11" fmla="*/ 67 h 69"/>
                <a:gd name="T12" fmla="*/ 35 w 51"/>
                <a:gd name="T13" fmla="*/ 69 h 69"/>
                <a:gd name="T14" fmla="*/ 0 w 51"/>
                <a:gd name="T15" fmla="*/ 34 h 69"/>
                <a:gd name="T16" fmla="*/ 35 w 51"/>
                <a:gd name="T17" fmla="*/ 0 h 69"/>
                <a:gd name="T18" fmla="*/ 51 w 51"/>
                <a:gd name="T19" fmla="*/ 2 h 69"/>
                <a:gd name="T20" fmla="*/ 51 w 51"/>
                <a:gd name="T21" fmla="*/ 2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1" h="69">
                  <a:moveTo>
                    <a:pt x="51" y="20"/>
                  </a:moveTo>
                  <a:cubicBezTo>
                    <a:pt x="50" y="20"/>
                    <a:pt x="45" y="16"/>
                    <a:pt x="37" y="16"/>
                  </a:cubicBezTo>
                  <a:cubicBezTo>
                    <a:pt x="26" y="16"/>
                    <a:pt x="18" y="24"/>
                    <a:pt x="18" y="34"/>
                  </a:cubicBezTo>
                  <a:cubicBezTo>
                    <a:pt x="18" y="44"/>
                    <a:pt x="25" y="52"/>
                    <a:pt x="37" y="52"/>
                  </a:cubicBezTo>
                  <a:cubicBezTo>
                    <a:pt x="45" y="52"/>
                    <a:pt x="50" y="49"/>
                    <a:pt x="51" y="49"/>
                  </a:cubicBezTo>
                  <a:cubicBezTo>
                    <a:pt x="51" y="67"/>
                    <a:pt x="51" y="67"/>
                    <a:pt x="51" y="67"/>
                  </a:cubicBezTo>
                  <a:cubicBezTo>
                    <a:pt x="49" y="67"/>
                    <a:pt x="43" y="69"/>
                    <a:pt x="35" y="69"/>
                  </a:cubicBezTo>
                  <a:cubicBezTo>
                    <a:pt x="16" y="69"/>
                    <a:pt x="0" y="56"/>
                    <a:pt x="0" y="34"/>
                  </a:cubicBezTo>
                  <a:cubicBezTo>
                    <a:pt x="0" y="14"/>
                    <a:pt x="15" y="0"/>
                    <a:pt x="35" y="0"/>
                  </a:cubicBezTo>
                  <a:cubicBezTo>
                    <a:pt x="43" y="0"/>
                    <a:pt x="49" y="2"/>
                    <a:pt x="51" y="2"/>
                  </a:cubicBezTo>
                  <a:lnTo>
                    <a:pt x="51" y="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" name="Freeform 7"/>
            <p:cNvSpPr>
              <a:spLocks/>
            </p:cNvSpPr>
            <p:nvPr userDrawn="1"/>
          </p:nvSpPr>
          <p:spPr bwMode="auto">
            <a:xfrm>
              <a:off x="355" y="425"/>
              <a:ext cx="67" cy="91"/>
            </a:xfrm>
            <a:custGeom>
              <a:avLst/>
              <a:gdLst>
                <a:gd name="T0" fmla="*/ 51 w 51"/>
                <a:gd name="T1" fmla="*/ 20 h 69"/>
                <a:gd name="T2" fmla="*/ 36 w 51"/>
                <a:gd name="T3" fmla="*/ 16 h 69"/>
                <a:gd name="T4" fmla="*/ 18 w 51"/>
                <a:gd name="T5" fmla="*/ 34 h 69"/>
                <a:gd name="T6" fmla="*/ 36 w 51"/>
                <a:gd name="T7" fmla="*/ 52 h 69"/>
                <a:gd name="T8" fmla="*/ 51 w 51"/>
                <a:gd name="T9" fmla="*/ 49 h 69"/>
                <a:gd name="T10" fmla="*/ 51 w 51"/>
                <a:gd name="T11" fmla="*/ 67 h 69"/>
                <a:gd name="T12" fmla="*/ 35 w 51"/>
                <a:gd name="T13" fmla="*/ 69 h 69"/>
                <a:gd name="T14" fmla="*/ 0 w 51"/>
                <a:gd name="T15" fmla="*/ 34 h 69"/>
                <a:gd name="T16" fmla="*/ 35 w 51"/>
                <a:gd name="T17" fmla="*/ 0 h 69"/>
                <a:gd name="T18" fmla="*/ 51 w 51"/>
                <a:gd name="T19" fmla="*/ 2 h 69"/>
                <a:gd name="T20" fmla="*/ 51 w 51"/>
                <a:gd name="T21" fmla="*/ 2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1" h="69">
                  <a:moveTo>
                    <a:pt x="51" y="20"/>
                  </a:moveTo>
                  <a:cubicBezTo>
                    <a:pt x="50" y="20"/>
                    <a:pt x="45" y="16"/>
                    <a:pt x="36" y="16"/>
                  </a:cubicBezTo>
                  <a:cubicBezTo>
                    <a:pt x="25" y="16"/>
                    <a:pt x="18" y="24"/>
                    <a:pt x="18" y="34"/>
                  </a:cubicBezTo>
                  <a:cubicBezTo>
                    <a:pt x="18" y="44"/>
                    <a:pt x="25" y="52"/>
                    <a:pt x="36" y="52"/>
                  </a:cubicBezTo>
                  <a:cubicBezTo>
                    <a:pt x="44" y="52"/>
                    <a:pt x="50" y="49"/>
                    <a:pt x="51" y="49"/>
                  </a:cubicBezTo>
                  <a:cubicBezTo>
                    <a:pt x="51" y="67"/>
                    <a:pt x="51" y="67"/>
                    <a:pt x="51" y="67"/>
                  </a:cubicBezTo>
                  <a:cubicBezTo>
                    <a:pt x="49" y="67"/>
                    <a:pt x="43" y="69"/>
                    <a:pt x="35" y="69"/>
                  </a:cubicBezTo>
                  <a:cubicBezTo>
                    <a:pt x="16" y="69"/>
                    <a:pt x="0" y="56"/>
                    <a:pt x="0" y="34"/>
                  </a:cubicBezTo>
                  <a:cubicBezTo>
                    <a:pt x="0" y="14"/>
                    <a:pt x="15" y="0"/>
                    <a:pt x="35" y="0"/>
                  </a:cubicBezTo>
                  <a:cubicBezTo>
                    <a:pt x="43" y="0"/>
                    <a:pt x="49" y="2"/>
                    <a:pt x="51" y="2"/>
                  </a:cubicBezTo>
                  <a:lnTo>
                    <a:pt x="51" y="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" name="Freeform 8"/>
            <p:cNvSpPr>
              <a:spLocks noEditPoints="1"/>
            </p:cNvSpPr>
            <p:nvPr userDrawn="1"/>
          </p:nvSpPr>
          <p:spPr bwMode="auto">
            <a:xfrm>
              <a:off x="675" y="425"/>
              <a:ext cx="91" cy="91"/>
            </a:xfrm>
            <a:custGeom>
              <a:avLst/>
              <a:gdLst>
                <a:gd name="T0" fmla="*/ 70 w 70"/>
                <a:gd name="T1" fmla="*/ 34 h 69"/>
                <a:gd name="T2" fmla="*/ 35 w 70"/>
                <a:gd name="T3" fmla="*/ 69 h 69"/>
                <a:gd name="T4" fmla="*/ 0 w 70"/>
                <a:gd name="T5" fmla="*/ 34 h 69"/>
                <a:gd name="T6" fmla="*/ 35 w 70"/>
                <a:gd name="T7" fmla="*/ 0 h 69"/>
                <a:gd name="T8" fmla="*/ 70 w 70"/>
                <a:gd name="T9" fmla="*/ 34 h 69"/>
                <a:gd name="T10" fmla="*/ 35 w 70"/>
                <a:gd name="T11" fmla="*/ 17 h 69"/>
                <a:gd name="T12" fmla="*/ 18 w 70"/>
                <a:gd name="T13" fmla="*/ 34 h 69"/>
                <a:gd name="T14" fmla="*/ 35 w 70"/>
                <a:gd name="T15" fmla="*/ 52 h 69"/>
                <a:gd name="T16" fmla="*/ 52 w 70"/>
                <a:gd name="T17" fmla="*/ 34 h 69"/>
                <a:gd name="T18" fmla="*/ 35 w 70"/>
                <a:gd name="T19" fmla="*/ 17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0" h="69">
                  <a:moveTo>
                    <a:pt x="70" y="34"/>
                  </a:moveTo>
                  <a:cubicBezTo>
                    <a:pt x="70" y="53"/>
                    <a:pt x="56" y="69"/>
                    <a:pt x="35" y="69"/>
                  </a:cubicBezTo>
                  <a:cubicBezTo>
                    <a:pt x="14" y="69"/>
                    <a:pt x="0" y="53"/>
                    <a:pt x="0" y="34"/>
                  </a:cubicBezTo>
                  <a:cubicBezTo>
                    <a:pt x="0" y="15"/>
                    <a:pt x="14" y="0"/>
                    <a:pt x="35" y="0"/>
                  </a:cubicBezTo>
                  <a:cubicBezTo>
                    <a:pt x="56" y="0"/>
                    <a:pt x="70" y="15"/>
                    <a:pt x="70" y="34"/>
                  </a:cubicBezTo>
                  <a:close/>
                  <a:moveTo>
                    <a:pt x="35" y="17"/>
                  </a:moveTo>
                  <a:cubicBezTo>
                    <a:pt x="25" y="17"/>
                    <a:pt x="18" y="25"/>
                    <a:pt x="18" y="34"/>
                  </a:cubicBezTo>
                  <a:cubicBezTo>
                    <a:pt x="18" y="44"/>
                    <a:pt x="25" y="52"/>
                    <a:pt x="35" y="52"/>
                  </a:cubicBezTo>
                  <a:cubicBezTo>
                    <a:pt x="45" y="52"/>
                    <a:pt x="52" y="44"/>
                    <a:pt x="52" y="34"/>
                  </a:cubicBezTo>
                  <a:cubicBezTo>
                    <a:pt x="52" y="25"/>
                    <a:pt x="45" y="17"/>
                    <a:pt x="35" y="1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" name="Freeform 9"/>
            <p:cNvSpPr>
              <a:spLocks/>
            </p:cNvSpPr>
            <p:nvPr userDrawn="1"/>
          </p:nvSpPr>
          <p:spPr bwMode="auto">
            <a:xfrm>
              <a:off x="503" y="425"/>
              <a:ext cx="60" cy="91"/>
            </a:xfrm>
            <a:custGeom>
              <a:avLst/>
              <a:gdLst>
                <a:gd name="T0" fmla="*/ 42 w 46"/>
                <a:gd name="T1" fmla="*/ 16 h 69"/>
                <a:gd name="T2" fmla="*/ 29 w 46"/>
                <a:gd name="T3" fmla="*/ 14 h 69"/>
                <a:gd name="T4" fmla="*/ 18 w 46"/>
                <a:gd name="T5" fmla="*/ 20 h 69"/>
                <a:gd name="T6" fmla="*/ 26 w 46"/>
                <a:gd name="T7" fmla="*/ 26 h 69"/>
                <a:gd name="T8" fmla="*/ 30 w 46"/>
                <a:gd name="T9" fmla="*/ 27 h 69"/>
                <a:gd name="T10" fmla="*/ 46 w 46"/>
                <a:gd name="T11" fmla="*/ 47 h 69"/>
                <a:gd name="T12" fmla="*/ 19 w 46"/>
                <a:gd name="T13" fmla="*/ 69 h 69"/>
                <a:gd name="T14" fmla="*/ 1 w 46"/>
                <a:gd name="T15" fmla="*/ 67 h 69"/>
                <a:gd name="T16" fmla="*/ 1 w 46"/>
                <a:gd name="T17" fmla="*/ 52 h 69"/>
                <a:gd name="T18" fmla="*/ 16 w 46"/>
                <a:gd name="T19" fmla="*/ 54 h 69"/>
                <a:gd name="T20" fmla="*/ 29 w 46"/>
                <a:gd name="T21" fmla="*/ 48 h 69"/>
                <a:gd name="T22" fmla="*/ 21 w 46"/>
                <a:gd name="T23" fmla="*/ 41 h 69"/>
                <a:gd name="T24" fmla="*/ 18 w 46"/>
                <a:gd name="T25" fmla="*/ 40 h 69"/>
                <a:gd name="T26" fmla="*/ 0 w 46"/>
                <a:gd name="T27" fmla="*/ 21 h 69"/>
                <a:gd name="T28" fmla="*/ 25 w 46"/>
                <a:gd name="T29" fmla="*/ 0 h 69"/>
                <a:gd name="T30" fmla="*/ 42 w 46"/>
                <a:gd name="T31" fmla="*/ 2 h 69"/>
                <a:gd name="T32" fmla="*/ 42 w 46"/>
                <a:gd name="T33" fmla="*/ 16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6" h="69">
                  <a:moveTo>
                    <a:pt x="42" y="16"/>
                  </a:moveTo>
                  <a:cubicBezTo>
                    <a:pt x="41" y="16"/>
                    <a:pt x="34" y="14"/>
                    <a:pt x="29" y="14"/>
                  </a:cubicBezTo>
                  <a:cubicBezTo>
                    <a:pt x="22" y="14"/>
                    <a:pt x="18" y="16"/>
                    <a:pt x="18" y="20"/>
                  </a:cubicBezTo>
                  <a:cubicBezTo>
                    <a:pt x="18" y="24"/>
                    <a:pt x="23" y="25"/>
                    <a:pt x="26" y="26"/>
                  </a:cubicBezTo>
                  <a:cubicBezTo>
                    <a:pt x="30" y="27"/>
                    <a:pt x="30" y="27"/>
                    <a:pt x="30" y="27"/>
                  </a:cubicBezTo>
                  <a:cubicBezTo>
                    <a:pt x="41" y="31"/>
                    <a:pt x="46" y="38"/>
                    <a:pt x="46" y="47"/>
                  </a:cubicBezTo>
                  <a:cubicBezTo>
                    <a:pt x="46" y="63"/>
                    <a:pt x="32" y="69"/>
                    <a:pt x="19" y="69"/>
                  </a:cubicBezTo>
                  <a:cubicBezTo>
                    <a:pt x="10" y="69"/>
                    <a:pt x="1" y="67"/>
                    <a:pt x="1" y="67"/>
                  </a:cubicBezTo>
                  <a:cubicBezTo>
                    <a:pt x="1" y="52"/>
                    <a:pt x="1" y="52"/>
                    <a:pt x="1" y="52"/>
                  </a:cubicBezTo>
                  <a:cubicBezTo>
                    <a:pt x="2" y="52"/>
                    <a:pt x="9" y="54"/>
                    <a:pt x="16" y="54"/>
                  </a:cubicBezTo>
                  <a:cubicBezTo>
                    <a:pt x="25" y="54"/>
                    <a:pt x="29" y="52"/>
                    <a:pt x="29" y="48"/>
                  </a:cubicBezTo>
                  <a:cubicBezTo>
                    <a:pt x="29" y="45"/>
                    <a:pt x="25" y="43"/>
                    <a:pt x="21" y="41"/>
                  </a:cubicBezTo>
                  <a:cubicBezTo>
                    <a:pt x="20" y="41"/>
                    <a:pt x="19" y="41"/>
                    <a:pt x="18" y="40"/>
                  </a:cubicBezTo>
                  <a:cubicBezTo>
                    <a:pt x="8" y="37"/>
                    <a:pt x="0" y="32"/>
                    <a:pt x="0" y="21"/>
                  </a:cubicBezTo>
                  <a:cubicBezTo>
                    <a:pt x="0" y="8"/>
                    <a:pt x="10" y="0"/>
                    <a:pt x="25" y="0"/>
                  </a:cubicBezTo>
                  <a:cubicBezTo>
                    <a:pt x="34" y="0"/>
                    <a:pt x="41" y="2"/>
                    <a:pt x="42" y="2"/>
                  </a:cubicBezTo>
                  <a:lnTo>
                    <a:pt x="42" y="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" name="Freeform 10"/>
            <p:cNvSpPr>
              <a:spLocks/>
            </p:cNvSpPr>
            <p:nvPr userDrawn="1"/>
          </p:nvSpPr>
          <p:spPr bwMode="auto">
            <a:xfrm>
              <a:off x="310" y="321"/>
              <a:ext cx="22" cy="45"/>
            </a:xfrm>
            <a:custGeom>
              <a:avLst/>
              <a:gdLst>
                <a:gd name="T0" fmla="*/ 17 w 17"/>
                <a:gd name="T1" fmla="*/ 8 h 34"/>
                <a:gd name="T2" fmla="*/ 8 w 17"/>
                <a:gd name="T3" fmla="*/ 0 h 34"/>
                <a:gd name="T4" fmla="*/ 0 w 17"/>
                <a:gd name="T5" fmla="*/ 8 h 34"/>
                <a:gd name="T6" fmla="*/ 0 w 17"/>
                <a:gd name="T7" fmla="*/ 26 h 34"/>
                <a:gd name="T8" fmla="*/ 8 w 17"/>
                <a:gd name="T9" fmla="*/ 34 h 34"/>
                <a:gd name="T10" fmla="*/ 17 w 17"/>
                <a:gd name="T11" fmla="*/ 26 h 34"/>
                <a:gd name="T12" fmla="*/ 17 w 17"/>
                <a:gd name="T13" fmla="*/ 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34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30"/>
                    <a:pt x="4" y="34"/>
                    <a:pt x="8" y="34"/>
                  </a:cubicBezTo>
                  <a:cubicBezTo>
                    <a:pt x="13" y="34"/>
                    <a:pt x="17" y="30"/>
                    <a:pt x="17" y="26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" name="Freeform 11"/>
            <p:cNvSpPr>
              <a:spLocks/>
            </p:cNvSpPr>
            <p:nvPr userDrawn="1"/>
          </p:nvSpPr>
          <p:spPr bwMode="auto">
            <a:xfrm>
              <a:off x="37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8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8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8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12"/>
            <p:cNvSpPr>
              <a:spLocks/>
            </p:cNvSpPr>
            <p:nvPr userDrawn="1"/>
          </p:nvSpPr>
          <p:spPr bwMode="auto">
            <a:xfrm>
              <a:off x="430" y="249"/>
              <a:ext cx="22" cy="139"/>
            </a:xfrm>
            <a:custGeom>
              <a:avLst/>
              <a:gdLst>
                <a:gd name="T0" fmla="*/ 17 w 17"/>
                <a:gd name="T1" fmla="*/ 8 h 106"/>
                <a:gd name="T2" fmla="*/ 8 w 17"/>
                <a:gd name="T3" fmla="*/ 0 h 106"/>
                <a:gd name="T4" fmla="*/ 0 w 17"/>
                <a:gd name="T5" fmla="*/ 8 h 106"/>
                <a:gd name="T6" fmla="*/ 0 w 17"/>
                <a:gd name="T7" fmla="*/ 97 h 106"/>
                <a:gd name="T8" fmla="*/ 8 w 17"/>
                <a:gd name="T9" fmla="*/ 106 h 106"/>
                <a:gd name="T10" fmla="*/ 17 w 17"/>
                <a:gd name="T11" fmla="*/ 97 h 106"/>
                <a:gd name="T12" fmla="*/ 17 w 17"/>
                <a:gd name="T13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06">
                  <a:moveTo>
                    <a:pt x="17" y="8"/>
                  </a:moveTo>
                  <a:cubicBezTo>
                    <a:pt x="17" y="4"/>
                    <a:pt x="13" y="0"/>
                    <a:pt x="8" y="0"/>
                  </a:cubicBezTo>
                  <a:cubicBezTo>
                    <a:pt x="4" y="0"/>
                    <a:pt x="0" y="4"/>
                    <a:pt x="0" y="8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102"/>
                    <a:pt x="4" y="106"/>
                    <a:pt x="8" y="106"/>
                  </a:cubicBezTo>
                  <a:cubicBezTo>
                    <a:pt x="13" y="106"/>
                    <a:pt x="17" y="102"/>
                    <a:pt x="17" y="97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13"/>
            <p:cNvSpPr>
              <a:spLocks/>
            </p:cNvSpPr>
            <p:nvPr userDrawn="1"/>
          </p:nvSpPr>
          <p:spPr bwMode="auto">
            <a:xfrm>
              <a:off x="49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8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8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8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" name="Freeform 14"/>
            <p:cNvSpPr>
              <a:spLocks/>
            </p:cNvSpPr>
            <p:nvPr userDrawn="1"/>
          </p:nvSpPr>
          <p:spPr bwMode="auto">
            <a:xfrm>
              <a:off x="550" y="321"/>
              <a:ext cx="22" cy="45"/>
            </a:xfrm>
            <a:custGeom>
              <a:avLst/>
              <a:gdLst>
                <a:gd name="T0" fmla="*/ 17 w 17"/>
                <a:gd name="T1" fmla="*/ 8 h 34"/>
                <a:gd name="T2" fmla="*/ 8 w 17"/>
                <a:gd name="T3" fmla="*/ 0 h 34"/>
                <a:gd name="T4" fmla="*/ 0 w 17"/>
                <a:gd name="T5" fmla="*/ 8 h 34"/>
                <a:gd name="T6" fmla="*/ 0 w 17"/>
                <a:gd name="T7" fmla="*/ 26 h 34"/>
                <a:gd name="T8" fmla="*/ 8 w 17"/>
                <a:gd name="T9" fmla="*/ 34 h 34"/>
                <a:gd name="T10" fmla="*/ 17 w 17"/>
                <a:gd name="T11" fmla="*/ 26 h 34"/>
                <a:gd name="T12" fmla="*/ 17 w 17"/>
                <a:gd name="T13" fmla="*/ 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34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30"/>
                    <a:pt x="4" y="34"/>
                    <a:pt x="8" y="34"/>
                  </a:cubicBezTo>
                  <a:cubicBezTo>
                    <a:pt x="13" y="34"/>
                    <a:pt x="17" y="30"/>
                    <a:pt x="17" y="26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" name="Freeform 15"/>
            <p:cNvSpPr>
              <a:spLocks/>
            </p:cNvSpPr>
            <p:nvPr userDrawn="1"/>
          </p:nvSpPr>
          <p:spPr bwMode="auto">
            <a:xfrm>
              <a:off x="61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9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9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9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9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" name="Freeform 16"/>
            <p:cNvSpPr>
              <a:spLocks/>
            </p:cNvSpPr>
            <p:nvPr userDrawn="1"/>
          </p:nvSpPr>
          <p:spPr bwMode="auto">
            <a:xfrm>
              <a:off x="670" y="249"/>
              <a:ext cx="22" cy="139"/>
            </a:xfrm>
            <a:custGeom>
              <a:avLst/>
              <a:gdLst>
                <a:gd name="T0" fmla="*/ 17 w 17"/>
                <a:gd name="T1" fmla="*/ 8 h 106"/>
                <a:gd name="T2" fmla="*/ 9 w 17"/>
                <a:gd name="T3" fmla="*/ 0 h 106"/>
                <a:gd name="T4" fmla="*/ 0 w 17"/>
                <a:gd name="T5" fmla="*/ 8 h 106"/>
                <a:gd name="T6" fmla="*/ 0 w 17"/>
                <a:gd name="T7" fmla="*/ 97 h 106"/>
                <a:gd name="T8" fmla="*/ 9 w 17"/>
                <a:gd name="T9" fmla="*/ 106 h 106"/>
                <a:gd name="T10" fmla="*/ 17 w 17"/>
                <a:gd name="T11" fmla="*/ 97 h 106"/>
                <a:gd name="T12" fmla="*/ 17 w 17"/>
                <a:gd name="T13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06">
                  <a:moveTo>
                    <a:pt x="17" y="8"/>
                  </a:moveTo>
                  <a:cubicBezTo>
                    <a:pt x="17" y="4"/>
                    <a:pt x="13" y="0"/>
                    <a:pt x="9" y="0"/>
                  </a:cubicBezTo>
                  <a:cubicBezTo>
                    <a:pt x="4" y="0"/>
                    <a:pt x="0" y="4"/>
                    <a:pt x="0" y="8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102"/>
                    <a:pt x="4" y="106"/>
                    <a:pt x="9" y="106"/>
                  </a:cubicBezTo>
                  <a:cubicBezTo>
                    <a:pt x="13" y="106"/>
                    <a:pt x="17" y="102"/>
                    <a:pt x="17" y="97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" name="Freeform 17"/>
            <p:cNvSpPr>
              <a:spLocks/>
            </p:cNvSpPr>
            <p:nvPr userDrawn="1"/>
          </p:nvSpPr>
          <p:spPr bwMode="auto">
            <a:xfrm>
              <a:off x="73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9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9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9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9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Freeform 18"/>
            <p:cNvSpPr>
              <a:spLocks/>
            </p:cNvSpPr>
            <p:nvPr userDrawn="1"/>
          </p:nvSpPr>
          <p:spPr bwMode="auto">
            <a:xfrm>
              <a:off x="790" y="321"/>
              <a:ext cx="22" cy="45"/>
            </a:xfrm>
            <a:custGeom>
              <a:avLst/>
              <a:gdLst>
                <a:gd name="T0" fmla="*/ 17 w 17"/>
                <a:gd name="T1" fmla="*/ 8 h 34"/>
                <a:gd name="T2" fmla="*/ 9 w 17"/>
                <a:gd name="T3" fmla="*/ 0 h 34"/>
                <a:gd name="T4" fmla="*/ 0 w 17"/>
                <a:gd name="T5" fmla="*/ 8 h 34"/>
                <a:gd name="T6" fmla="*/ 0 w 17"/>
                <a:gd name="T7" fmla="*/ 26 h 34"/>
                <a:gd name="T8" fmla="*/ 9 w 17"/>
                <a:gd name="T9" fmla="*/ 34 h 34"/>
                <a:gd name="T10" fmla="*/ 17 w 17"/>
                <a:gd name="T11" fmla="*/ 26 h 34"/>
                <a:gd name="T12" fmla="*/ 17 w 17"/>
                <a:gd name="T13" fmla="*/ 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34">
                  <a:moveTo>
                    <a:pt x="17" y="8"/>
                  </a:moveTo>
                  <a:cubicBezTo>
                    <a:pt x="17" y="3"/>
                    <a:pt x="13" y="0"/>
                    <a:pt x="9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30"/>
                    <a:pt x="4" y="34"/>
                    <a:pt x="9" y="34"/>
                  </a:cubicBezTo>
                  <a:cubicBezTo>
                    <a:pt x="13" y="34"/>
                    <a:pt x="17" y="30"/>
                    <a:pt x="17" y="26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47974899"/>
      </p:ext>
    </p:extLst>
  </p:cSld>
  <p:clrMapOvr>
    <a:masterClrMapping/>
  </p:clrMapOvr>
  <p:transition spd="slow">
    <p:wip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3_Closing Slid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"/>
          <p:cNvGrpSpPr>
            <a:grpSpLocks noChangeAspect="1"/>
          </p:cNvGrpSpPr>
          <p:nvPr userDrawn="1"/>
        </p:nvGrpSpPr>
        <p:grpSpPr bwMode="auto">
          <a:xfrm>
            <a:off x="3746294" y="2129856"/>
            <a:ext cx="1617944" cy="860542"/>
            <a:chOff x="310" y="249"/>
            <a:chExt cx="502" cy="267"/>
          </a:xfrm>
          <a:solidFill>
            <a:schemeClr val="accent1">
              <a:lumMod val="75000"/>
            </a:schemeClr>
          </a:solidFill>
        </p:grpSpPr>
        <p:sp>
          <p:nvSpPr>
            <p:cNvPr id="5" name="Rectangle 5"/>
            <p:cNvSpPr>
              <a:spLocks noChangeArrowheads="1"/>
            </p:cNvSpPr>
            <p:nvPr userDrawn="1"/>
          </p:nvSpPr>
          <p:spPr bwMode="auto">
            <a:xfrm>
              <a:off x="452" y="426"/>
              <a:ext cx="22" cy="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" name="Freeform 6"/>
            <p:cNvSpPr>
              <a:spLocks/>
            </p:cNvSpPr>
            <p:nvPr userDrawn="1"/>
          </p:nvSpPr>
          <p:spPr bwMode="auto">
            <a:xfrm>
              <a:off x="585" y="425"/>
              <a:ext cx="66" cy="91"/>
            </a:xfrm>
            <a:custGeom>
              <a:avLst/>
              <a:gdLst>
                <a:gd name="T0" fmla="*/ 51 w 51"/>
                <a:gd name="T1" fmla="*/ 20 h 69"/>
                <a:gd name="T2" fmla="*/ 37 w 51"/>
                <a:gd name="T3" fmla="*/ 16 h 69"/>
                <a:gd name="T4" fmla="*/ 18 w 51"/>
                <a:gd name="T5" fmla="*/ 34 h 69"/>
                <a:gd name="T6" fmla="*/ 37 w 51"/>
                <a:gd name="T7" fmla="*/ 52 h 69"/>
                <a:gd name="T8" fmla="*/ 51 w 51"/>
                <a:gd name="T9" fmla="*/ 49 h 69"/>
                <a:gd name="T10" fmla="*/ 51 w 51"/>
                <a:gd name="T11" fmla="*/ 67 h 69"/>
                <a:gd name="T12" fmla="*/ 35 w 51"/>
                <a:gd name="T13" fmla="*/ 69 h 69"/>
                <a:gd name="T14" fmla="*/ 0 w 51"/>
                <a:gd name="T15" fmla="*/ 34 h 69"/>
                <a:gd name="T16" fmla="*/ 35 w 51"/>
                <a:gd name="T17" fmla="*/ 0 h 69"/>
                <a:gd name="T18" fmla="*/ 51 w 51"/>
                <a:gd name="T19" fmla="*/ 2 h 69"/>
                <a:gd name="T20" fmla="*/ 51 w 51"/>
                <a:gd name="T21" fmla="*/ 2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1" h="69">
                  <a:moveTo>
                    <a:pt x="51" y="20"/>
                  </a:moveTo>
                  <a:cubicBezTo>
                    <a:pt x="50" y="20"/>
                    <a:pt x="45" y="16"/>
                    <a:pt x="37" y="16"/>
                  </a:cubicBezTo>
                  <a:cubicBezTo>
                    <a:pt x="26" y="16"/>
                    <a:pt x="18" y="24"/>
                    <a:pt x="18" y="34"/>
                  </a:cubicBezTo>
                  <a:cubicBezTo>
                    <a:pt x="18" y="44"/>
                    <a:pt x="25" y="52"/>
                    <a:pt x="37" y="52"/>
                  </a:cubicBezTo>
                  <a:cubicBezTo>
                    <a:pt x="45" y="52"/>
                    <a:pt x="50" y="49"/>
                    <a:pt x="51" y="49"/>
                  </a:cubicBezTo>
                  <a:cubicBezTo>
                    <a:pt x="51" y="67"/>
                    <a:pt x="51" y="67"/>
                    <a:pt x="51" y="67"/>
                  </a:cubicBezTo>
                  <a:cubicBezTo>
                    <a:pt x="49" y="67"/>
                    <a:pt x="43" y="69"/>
                    <a:pt x="35" y="69"/>
                  </a:cubicBezTo>
                  <a:cubicBezTo>
                    <a:pt x="16" y="69"/>
                    <a:pt x="0" y="56"/>
                    <a:pt x="0" y="34"/>
                  </a:cubicBezTo>
                  <a:cubicBezTo>
                    <a:pt x="0" y="14"/>
                    <a:pt x="15" y="0"/>
                    <a:pt x="35" y="0"/>
                  </a:cubicBezTo>
                  <a:cubicBezTo>
                    <a:pt x="43" y="0"/>
                    <a:pt x="49" y="2"/>
                    <a:pt x="51" y="2"/>
                  </a:cubicBezTo>
                  <a:lnTo>
                    <a:pt x="51" y="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" name="Freeform 7"/>
            <p:cNvSpPr>
              <a:spLocks/>
            </p:cNvSpPr>
            <p:nvPr userDrawn="1"/>
          </p:nvSpPr>
          <p:spPr bwMode="auto">
            <a:xfrm>
              <a:off x="355" y="425"/>
              <a:ext cx="67" cy="91"/>
            </a:xfrm>
            <a:custGeom>
              <a:avLst/>
              <a:gdLst>
                <a:gd name="T0" fmla="*/ 51 w 51"/>
                <a:gd name="T1" fmla="*/ 20 h 69"/>
                <a:gd name="T2" fmla="*/ 36 w 51"/>
                <a:gd name="T3" fmla="*/ 16 h 69"/>
                <a:gd name="T4" fmla="*/ 18 w 51"/>
                <a:gd name="T5" fmla="*/ 34 h 69"/>
                <a:gd name="T6" fmla="*/ 36 w 51"/>
                <a:gd name="T7" fmla="*/ 52 h 69"/>
                <a:gd name="T8" fmla="*/ 51 w 51"/>
                <a:gd name="T9" fmla="*/ 49 h 69"/>
                <a:gd name="T10" fmla="*/ 51 w 51"/>
                <a:gd name="T11" fmla="*/ 67 h 69"/>
                <a:gd name="T12" fmla="*/ 35 w 51"/>
                <a:gd name="T13" fmla="*/ 69 h 69"/>
                <a:gd name="T14" fmla="*/ 0 w 51"/>
                <a:gd name="T15" fmla="*/ 34 h 69"/>
                <a:gd name="T16" fmla="*/ 35 w 51"/>
                <a:gd name="T17" fmla="*/ 0 h 69"/>
                <a:gd name="T18" fmla="*/ 51 w 51"/>
                <a:gd name="T19" fmla="*/ 2 h 69"/>
                <a:gd name="T20" fmla="*/ 51 w 51"/>
                <a:gd name="T21" fmla="*/ 2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1" h="69">
                  <a:moveTo>
                    <a:pt x="51" y="20"/>
                  </a:moveTo>
                  <a:cubicBezTo>
                    <a:pt x="50" y="20"/>
                    <a:pt x="45" y="16"/>
                    <a:pt x="36" y="16"/>
                  </a:cubicBezTo>
                  <a:cubicBezTo>
                    <a:pt x="25" y="16"/>
                    <a:pt x="18" y="24"/>
                    <a:pt x="18" y="34"/>
                  </a:cubicBezTo>
                  <a:cubicBezTo>
                    <a:pt x="18" y="44"/>
                    <a:pt x="25" y="52"/>
                    <a:pt x="36" y="52"/>
                  </a:cubicBezTo>
                  <a:cubicBezTo>
                    <a:pt x="44" y="52"/>
                    <a:pt x="50" y="49"/>
                    <a:pt x="51" y="49"/>
                  </a:cubicBezTo>
                  <a:cubicBezTo>
                    <a:pt x="51" y="67"/>
                    <a:pt x="51" y="67"/>
                    <a:pt x="51" y="67"/>
                  </a:cubicBezTo>
                  <a:cubicBezTo>
                    <a:pt x="49" y="67"/>
                    <a:pt x="43" y="69"/>
                    <a:pt x="35" y="69"/>
                  </a:cubicBezTo>
                  <a:cubicBezTo>
                    <a:pt x="16" y="69"/>
                    <a:pt x="0" y="56"/>
                    <a:pt x="0" y="34"/>
                  </a:cubicBezTo>
                  <a:cubicBezTo>
                    <a:pt x="0" y="14"/>
                    <a:pt x="15" y="0"/>
                    <a:pt x="35" y="0"/>
                  </a:cubicBezTo>
                  <a:cubicBezTo>
                    <a:pt x="43" y="0"/>
                    <a:pt x="49" y="2"/>
                    <a:pt x="51" y="2"/>
                  </a:cubicBezTo>
                  <a:lnTo>
                    <a:pt x="51" y="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" name="Freeform 8"/>
            <p:cNvSpPr>
              <a:spLocks noEditPoints="1"/>
            </p:cNvSpPr>
            <p:nvPr userDrawn="1"/>
          </p:nvSpPr>
          <p:spPr bwMode="auto">
            <a:xfrm>
              <a:off x="675" y="425"/>
              <a:ext cx="91" cy="91"/>
            </a:xfrm>
            <a:custGeom>
              <a:avLst/>
              <a:gdLst>
                <a:gd name="T0" fmla="*/ 70 w 70"/>
                <a:gd name="T1" fmla="*/ 34 h 69"/>
                <a:gd name="T2" fmla="*/ 35 w 70"/>
                <a:gd name="T3" fmla="*/ 69 h 69"/>
                <a:gd name="T4" fmla="*/ 0 w 70"/>
                <a:gd name="T5" fmla="*/ 34 h 69"/>
                <a:gd name="T6" fmla="*/ 35 w 70"/>
                <a:gd name="T7" fmla="*/ 0 h 69"/>
                <a:gd name="T8" fmla="*/ 70 w 70"/>
                <a:gd name="T9" fmla="*/ 34 h 69"/>
                <a:gd name="T10" fmla="*/ 35 w 70"/>
                <a:gd name="T11" fmla="*/ 17 h 69"/>
                <a:gd name="T12" fmla="*/ 18 w 70"/>
                <a:gd name="T13" fmla="*/ 34 h 69"/>
                <a:gd name="T14" fmla="*/ 35 w 70"/>
                <a:gd name="T15" fmla="*/ 52 h 69"/>
                <a:gd name="T16" fmla="*/ 52 w 70"/>
                <a:gd name="T17" fmla="*/ 34 h 69"/>
                <a:gd name="T18" fmla="*/ 35 w 70"/>
                <a:gd name="T19" fmla="*/ 17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0" h="69">
                  <a:moveTo>
                    <a:pt x="70" y="34"/>
                  </a:moveTo>
                  <a:cubicBezTo>
                    <a:pt x="70" y="53"/>
                    <a:pt x="56" y="69"/>
                    <a:pt x="35" y="69"/>
                  </a:cubicBezTo>
                  <a:cubicBezTo>
                    <a:pt x="14" y="69"/>
                    <a:pt x="0" y="53"/>
                    <a:pt x="0" y="34"/>
                  </a:cubicBezTo>
                  <a:cubicBezTo>
                    <a:pt x="0" y="15"/>
                    <a:pt x="14" y="0"/>
                    <a:pt x="35" y="0"/>
                  </a:cubicBezTo>
                  <a:cubicBezTo>
                    <a:pt x="56" y="0"/>
                    <a:pt x="70" y="15"/>
                    <a:pt x="70" y="34"/>
                  </a:cubicBezTo>
                  <a:close/>
                  <a:moveTo>
                    <a:pt x="35" y="17"/>
                  </a:moveTo>
                  <a:cubicBezTo>
                    <a:pt x="25" y="17"/>
                    <a:pt x="18" y="25"/>
                    <a:pt x="18" y="34"/>
                  </a:cubicBezTo>
                  <a:cubicBezTo>
                    <a:pt x="18" y="44"/>
                    <a:pt x="25" y="52"/>
                    <a:pt x="35" y="52"/>
                  </a:cubicBezTo>
                  <a:cubicBezTo>
                    <a:pt x="45" y="52"/>
                    <a:pt x="52" y="44"/>
                    <a:pt x="52" y="34"/>
                  </a:cubicBezTo>
                  <a:cubicBezTo>
                    <a:pt x="52" y="25"/>
                    <a:pt x="45" y="17"/>
                    <a:pt x="35" y="1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" name="Freeform 9"/>
            <p:cNvSpPr>
              <a:spLocks/>
            </p:cNvSpPr>
            <p:nvPr userDrawn="1"/>
          </p:nvSpPr>
          <p:spPr bwMode="auto">
            <a:xfrm>
              <a:off x="503" y="425"/>
              <a:ext cx="60" cy="91"/>
            </a:xfrm>
            <a:custGeom>
              <a:avLst/>
              <a:gdLst>
                <a:gd name="T0" fmla="*/ 42 w 46"/>
                <a:gd name="T1" fmla="*/ 16 h 69"/>
                <a:gd name="T2" fmla="*/ 29 w 46"/>
                <a:gd name="T3" fmla="*/ 14 h 69"/>
                <a:gd name="T4" fmla="*/ 18 w 46"/>
                <a:gd name="T5" fmla="*/ 20 h 69"/>
                <a:gd name="T6" fmla="*/ 26 w 46"/>
                <a:gd name="T7" fmla="*/ 26 h 69"/>
                <a:gd name="T8" fmla="*/ 30 w 46"/>
                <a:gd name="T9" fmla="*/ 27 h 69"/>
                <a:gd name="T10" fmla="*/ 46 w 46"/>
                <a:gd name="T11" fmla="*/ 47 h 69"/>
                <a:gd name="T12" fmla="*/ 19 w 46"/>
                <a:gd name="T13" fmla="*/ 69 h 69"/>
                <a:gd name="T14" fmla="*/ 1 w 46"/>
                <a:gd name="T15" fmla="*/ 67 h 69"/>
                <a:gd name="T16" fmla="*/ 1 w 46"/>
                <a:gd name="T17" fmla="*/ 52 h 69"/>
                <a:gd name="T18" fmla="*/ 16 w 46"/>
                <a:gd name="T19" fmla="*/ 54 h 69"/>
                <a:gd name="T20" fmla="*/ 29 w 46"/>
                <a:gd name="T21" fmla="*/ 48 h 69"/>
                <a:gd name="T22" fmla="*/ 21 w 46"/>
                <a:gd name="T23" fmla="*/ 41 h 69"/>
                <a:gd name="T24" fmla="*/ 18 w 46"/>
                <a:gd name="T25" fmla="*/ 40 h 69"/>
                <a:gd name="T26" fmla="*/ 0 w 46"/>
                <a:gd name="T27" fmla="*/ 21 h 69"/>
                <a:gd name="T28" fmla="*/ 25 w 46"/>
                <a:gd name="T29" fmla="*/ 0 h 69"/>
                <a:gd name="T30" fmla="*/ 42 w 46"/>
                <a:gd name="T31" fmla="*/ 2 h 69"/>
                <a:gd name="T32" fmla="*/ 42 w 46"/>
                <a:gd name="T33" fmla="*/ 16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6" h="69">
                  <a:moveTo>
                    <a:pt x="42" y="16"/>
                  </a:moveTo>
                  <a:cubicBezTo>
                    <a:pt x="41" y="16"/>
                    <a:pt x="34" y="14"/>
                    <a:pt x="29" y="14"/>
                  </a:cubicBezTo>
                  <a:cubicBezTo>
                    <a:pt x="22" y="14"/>
                    <a:pt x="18" y="16"/>
                    <a:pt x="18" y="20"/>
                  </a:cubicBezTo>
                  <a:cubicBezTo>
                    <a:pt x="18" y="24"/>
                    <a:pt x="23" y="25"/>
                    <a:pt x="26" y="26"/>
                  </a:cubicBezTo>
                  <a:cubicBezTo>
                    <a:pt x="30" y="27"/>
                    <a:pt x="30" y="27"/>
                    <a:pt x="30" y="27"/>
                  </a:cubicBezTo>
                  <a:cubicBezTo>
                    <a:pt x="41" y="31"/>
                    <a:pt x="46" y="38"/>
                    <a:pt x="46" y="47"/>
                  </a:cubicBezTo>
                  <a:cubicBezTo>
                    <a:pt x="46" y="63"/>
                    <a:pt x="32" y="69"/>
                    <a:pt x="19" y="69"/>
                  </a:cubicBezTo>
                  <a:cubicBezTo>
                    <a:pt x="10" y="69"/>
                    <a:pt x="1" y="67"/>
                    <a:pt x="1" y="67"/>
                  </a:cubicBezTo>
                  <a:cubicBezTo>
                    <a:pt x="1" y="52"/>
                    <a:pt x="1" y="52"/>
                    <a:pt x="1" y="52"/>
                  </a:cubicBezTo>
                  <a:cubicBezTo>
                    <a:pt x="2" y="52"/>
                    <a:pt x="9" y="54"/>
                    <a:pt x="16" y="54"/>
                  </a:cubicBezTo>
                  <a:cubicBezTo>
                    <a:pt x="25" y="54"/>
                    <a:pt x="29" y="52"/>
                    <a:pt x="29" y="48"/>
                  </a:cubicBezTo>
                  <a:cubicBezTo>
                    <a:pt x="29" y="45"/>
                    <a:pt x="25" y="43"/>
                    <a:pt x="21" y="41"/>
                  </a:cubicBezTo>
                  <a:cubicBezTo>
                    <a:pt x="20" y="41"/>
                    <a:pt x="19" y="41"/>
                    <a:pt x="18" y="40"/>
                  </a:cubicBezTo>
                  <a:cubicBezTo>
                    <a:pt x="8" y="37"/>
                    <a:pt x="0" y="32"/>
                    <a:pt x="0" y="21"/>
                  </a:cubicBezTo>
                  <a:cubicBezTo>
                    <a:pt x="0" y="8"/>
                    <a:pt x="10" y="0"/>
                    <a:pt x="25" y="0"/>
                  </a:cubicBezTo>
                  <a:cubicBezTo>
                    <a:pt x="34" y="0"/>
                    <a:pt x="41" y="2"/>
                    <a:pt x="42" y="2"/>
                  </a:cubicBezTo>
                  <a:lnTo>
                    <a:pt x="42" y="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" name="Freeform 10"/>
            <p:cNvSpPr>
              <a:spLocks/>
            </p:cNvSpPr>
            <p:nvPr userDrawn="1"/>
          </p:nvSpPr>
          <p:spPr bwMode="auto">
            <a:xfrm>
              <a:off x="310" y="321"/>
              <a:ext cx="22" cy="45"/>
            </a:xfrm>
            <a:custGeom>
              <a:avLst/>
              <a:gdLst>
                <a:gd name="T0" fmla="*/ 17 w 17"/>
                <a:gd name="T1" fmla="*/ 8 h 34"/>
                <a:gd name="T2" fmla="*/ 8 w 17"/>
                <a:gd name="T3" fmla="*/ 0 h 34"/>
                <a:gd name="T4" fmla="*/ 0 w 17"/>
                <a:gd name="T5" fmla="*/ 8 h 34"/>
                <a:gd name="T6" fmla="*/ 0 w 17"/>
                <a:gd name="T7" fmla="*/ 26 h 34"/>
                <a:gd name="T8" fmla="*/ 8 w 17"/>
                <a:gd name="T9" fmla="*/ 34 h 34"/>
                <a:gd name="T10" fmla="*/ 17 w 17"/>
                <a:gd name="T11" fmla="*/ 26 h 34"/>
                <a:gd name="T12" fmla="*/ 17 w 17"/>
                <a:gd name="T13" fmla="*/ 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34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30"/>
                    <a:pt x="4" y="34"/>
                    <a:pt x="8" y="34"/>
                  </a:cubicBezTo>
                  <a:cubicBezTo>
                    <a:pt x="13" y="34"/>
                    <a:pt x="17" y="30"/>
                    <a:pt x="17" y="26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" name="Freeform 11"/>
            <p:cNvSpPr>
              <a:spLocks/>
            </p:cNvSpPr>
            <p:nvPr userDrawn="1"/>
          </p:nvSpPr>
          <p:spPr bwMode="auto">
            <a:xfrm>
              <a:off x="37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8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8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8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12"/>
            <p:cNvSpPr>
              <a:spLocks/>
            </p:cNvSpPr>
            <p:nvPr userDrawn="1"/>
          </p:nvSpPr>
          <p:spPr bwMode="auto">
            <a:xfrm>
              <a:off x="430" y="249"/>
              <a:ext cx="22" cy="139"/>
            </a:xfrm>
            <a:custGeom>
              <a:avLst/>
              <a:gdLst>
                <a:gd name="T0" fmla="*/ 17 w 17"/>
                <a:gd name="T1" fmla="*/ 8 h 106"/>
                <a:gd name="T2" fmla="*/ 8 w 17"/>
                <a:gd name="T3" fmla="*/ 0 h 106"/>
                <a:gd name="T4" fmla="*/ 0 w 17"/>
                <a:gd name="T5" fmla="*/ 8 h 106"/>
                <a:gd name="T6" fmla="*/ 0 w 17"/>
                <a:gd name="T7" fmla="*/ 97 h 106"/>
                <a:gd name="T8" fmla="*/ 8 w 17"/>
                <a:gd name="T9" fmla="*/ 106 h 106"/>
                <a:gd name="T10" fmla="*/ 17 w 17"/>
                <a:gd name="T11" fmla="*/ 97 h 106"/>
                <a:gd name="T12" fmla="*/ 17 w 17"/>
                <a:gd name="T13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06">
                  <a:moveTo>
                    <a:pt x="17" y="8"/>
                  </a:moveTo>
                  <a:cubicBezTo>
                    <a:pt x="17" y="4"/>
                    <a:pt x="13" y="0"/>
                    <a:pt x="8" y="0"/>
                  </a:cubicBezTo>
                  <a:cubicBezTo>
                    <a:pt x="4" y="0"/>
                    <a:pt x="0" y="4"/>
                    <a:pt x="0" y="8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102"/>
                    <a:pt x="4" y="106"/>
                    <a:pt x="8" y="106"/>
                  </a:cubicBezTo>
                  <a:cubicBezTo>
                    <a:pt x="13" y="106"/>
                    <a:pt x="17" y="102"/>
                    <a:pt x="17" y="97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13"/>
            <p:cNvSpPr>
              <a:spLocks/>
            </p:cNvSpPr>
            <p:nvPr userDrawn="1"/>
          </p:nvSpPr>
          <p:spPr bwMode="auto">
            <a:xfrm>
              <a:off x="49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8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8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8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" name="Freeform 14"/>
            <p:cNvSpPr>
              <a:spLocks/>
            </p:cNvSpPr>
            <p:nvPr userDrawn="1"/>
          </p:nvSpPr>
          <p:spPr bwMode="auto">
            <a:xfrm>
              <a:off x="550" y="321"/>
              <a:ext cx="22" cy="45"/>
            </a:xfrm>
            <a:custGeom>
              <a:avLst/>
              <a:gdLst>
                <a:gd name="T0" fmla="*/ 17 w 17"/>
                <a:gd name="T1" fmla="*/ 8 h 34"/>
                <a:gd name="T2" fmla="*/ 8 w 17"/>
                <a:gd name="T3" fmla="*/ 0 h 34"/>
                <a:gd name="T4" fmla="*/ 0 w 17"/>
                <a:gd name="T5" fmla="*/ 8 h 34"/>
                <a:gd name="T6" fmla="*/ 0 w 17"/>
                <a:gd name="T7" fmla="*/ 26 h 34"/>
                <a:gd name="T8" fmla="*/ 8 w 17"/>
                <a:gd name="T9" fmla="*/ 34 h 34"/>
                <a:gd name="T10" fmla="*/ 17 w 17"/>
                <a:gd name="T11" fmla="*/ 26 h 34"/>
                <a:gd name="T12" fmla="*/ 17 w 17"/>
                <a:gd name="T13" fmla="*/ 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34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30"/>
                    <a:pt x="4" y="34"/>
                    <a:pt x="8" y="34"/>
                  </a:cubicBezTo>
                  <a:cubicBezTo>
                    <a:pt x="13" y="34"/>
                    <a:pt x="17" y="30"/>
                    <a:pt x="17" y="26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" name="Freeform 15"/>
            <p:cNvSpPr>
              <a:spLocks/>
            </p:cNvSpPr>
            <p:nvPr userDrawn="1"/>
          </p:nvSpPr>
          <p:spPr bwMode="auto">
            <a:xfrm>
              <a:off x="61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9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9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9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9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" name="Freeform 16"/>
            <p:cNvSpPr>
              <a:spLocks/>
            </p:cNvSpPr>
            <p:nvPr userDrawn="1"/>
          </p:nvSpPr>
          <p:spPr bwMode="auto">
            <a:xfrm>
              <a:off x="670" y="249"/>
              <a:ext cx="22" cy="139"/>
            </a:xfrm>
            <a:custGeom>
              <a:avLst/>
              <a:gdLst>
                <a:gd name="T0" fmla="*/ 17 w 17"/>
                <a:gd name="T1" fmla="*/ 8 h 106"/>
                <a:gd name="T2" fmla="*/ 9 w 17"/>
                <a:gd name="T3" fmla="*/ 0 h 106"/>
                <a:gd name="T4" fmla="*/ 0 w 17"/>
                <a:gd name="T5" fmla="*/ 8 h 106"/>
                <a:gd name="T6" fmla="*/ 0 w 17"/>
                <a:gd name="T7" fmla="*/ 97 h 106"/>
                <a:gd name="T8" fmla="*/ 9 w 17"/>
                <a:gd name="T9" fmla="*/ 106 h 106"/>
                <a:gd name="T10" fmla="*/ 17 w 17"/>
                <a:gd name="T11" fmla="*/ 97 h 106"/>
                <a:gd name="T12" fmla="*/ 17 w 17"/>
                <a:gd name="T13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06">
                  <a:moveTo>
                    <a:pt x="17" y="8"/>
                  </a:moveTo>
                  <a:cubicBezTo>
                    <a:pt x="17" y="4"/>
                    <a:pt x="13" y="0"/>
                    <a:pt x="9" y="0"/>
                  </a:cubicBezTo>
                  <a:cubicBezTo>
                    <a:pt x="4" y="0"/>
                    <a:pt x="0" y="4"/>
                    <a:pt x="0" y="8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102"/>
                    <a:pt x="4" y="106"/>
                    <a:pt x="9" y="106"/>
                  </a:cubicBezTo>
                  <a:cubicBezTo>
                    <a:pt x="13" y="106"/>
                    <a:pt x="17" y="102"/>
                    <a:pt x="17" y="97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" name="Freeform 17"/>
            <p:cNvSpPr>
              <a:spLocks/>
            </p:cNvSpPr>
            <p:nvPr userDrawn="1"/>
          </p:nvSpPr>
          <p:spPr bwMode="auto">
            <a:xfrm>
              <a:off x="73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9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9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9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9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Freeform 18"/>
            <p:cNvSpPr>
              <a:spLocks/>
            </p:cNvSpPr>
            <p:nvPr userDrawn="1"/>
          </p:nvSpPr>
          <p:spPr bwMode="auto">
            <a:xfrm>
              <a:off x="790" y="321"/>
              <a:ext cx="22" cy="45"/>
            </a:xfrm>
            <a:custGeom>
              <a:avLst/>
              <a:gdLst>
                <a:gd name="T0" fmla="*/ 17 w 17"/>
                <a:gd name="T1" fmla="*/ 8 h 34"/>
                <a:gd name="T2" fmla="*/ 9 w 17"/>
                <a:gd name="T3" fmla="*/ 0 h 34"/>
                <a:gd name="T4" fmla="*/ 0 w 17"/>
                <a:gd name="T5" fmla="*/ 8 h 34"/>
                <a:gd name="T6" fmla="*/ 0 w 17"/>
                <a:gd name="T7" fmla="*/ 26 h 34"/>
                <a:gd name="T8" fmla="*/ 9 w 17"/>
                <a:gd name="T9" fmla="*/ 34 h 34"/>
                <a:gd name="T10" fmla="*/ 17 w 17"/>
                <a:gd name="T11" fmla="*/ 26 h 34"/>
                <a:gd name="T12" fmla="*/ 17 w 17"/>
                <a:gd name="T13" fmla="*/ 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34">
                  <a:moveTo>
                    <a:pt x="17" y="8"/>
                  </a:moveTo>
                  <a:cubicBezTo>
                    <a:pt x="17" y="3"/>
                    <a:pt x="13" y="0"/>
                    <a:pt x="9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30"/>
                    <a:pt x="4" y="34"/>
                    <a:pt x="9" y="34"/>
                  </a:cubicBezTo>
                  <a:cubicBezTo>
                    <a:pt x="13" y="34"/>
                    <a:pt x="17" y="30"/>
                    <a:pt x="17" y="26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851544963"/>
      </p:ext>
    </p:extLst>
  </p:cSld>
  <p:clrMapOvr>
    <a:masterClrMapping/>
  </p:clrMapOvr>
  <p:transition spd="slow">
    <p:wip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473441" y="4954263"/>
            <a:ext cx="676910" cy="1892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25">
                <a:solidFill>
                  <a:schemeClr val="tx2"/>
                </a:solidFill>
              </a:defRPr>
            </a:lvl1pPr>
          </a:lstStyle>
          <a:p>
            <a:pPr defTabSz="385763">
              <a:defRPr/>
            </a:pPr>
            <a:fld id="{2F5CCB13-0A32-4557-88E9-079F0C330695}" type="slidenum">
              <a:rPr lang="en-US" kern="0" smtClean="0">
                <a:solidFill>
                  <a:srgbClr val="595959"/>
                </a:solidFill>
              </a:rPr>
              <a:pPr defTabSz="385763">
                <a:defRPr/>
              </a:pPr>
              <a:t>‹#›</a:t>
            </a:fld>
            <a:endParaRPr lang="en-US" kern="0" dirty="0">
              <a:solidFill>
                <a:srgbClr val="595959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144065" y="798944"/>
            <a:ext cx="8853286" cy="4155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182880" bIns="45720" numCol="1" anchor="t" anchorCtr="0" compatLnSpc="1">
            <a:prstTxWarp prst="textNoShape">
              <a:avLst/>
            </a:prstTxWarp>
          </a:bodyPr>
          <a:lstStyle>
            <a:lvl1pPr marL="169863" indent="-169863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  <a:defRPr>
                <a:solidFill>
                  <a:srgbClr val="000000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>
                <a:solidFill>
                  <a:srgbClr val="000000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>
                <a:solidFill>
                  <a:srgbClr val="000000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>
                <a:solidFill>
                  <a:srgbClr val="000000"/>
                </a:solidFill>
              </a:defRPr>
            </a:lvl4pPr>
          </a:lstStyle>
          <a:p>
            <a:pPr lvl="0"/>
            <a:r>
              <a:rPr lang="en-US" dirty="0">
                <a:sym typeface="Arial" pitchFamily="34" charset="0"/>
              </a:rPr>
              <a:t>Click to edit Master text styles</a:t>
            </a:r>
          </a:p>
          <a:p>
            <a:pPr lvl="1"/>
            <a:r>
              <a:rPr lang="en-US" dirty="0">
                <a:sym typeface="Arial" pitchFamily="34" charset="0"/>
              </a:rPr>
              <a:t>Second level</a:t>
            </a:r>
          </a:p>
          <a:p>
            <a:pPr lvl="2"/>
            <a:r>
              <a:rPr lang="en-US" dirty="0">
                <a:sym typeface="Arial" pitchFamily="34" charset="0"/>
              </a:rPr>
              <a:t>Third level</a:t>
            </a:r>
          </a:p>
          <a:p>
            <a:pPr lvl="3"/>
            <a:r>
              <a:rPr lang="en-US" dirty="0">
                <a:sym typeface="Arial" pitchFamily="34" charset="0"/>
              </a:rPr>
              <a:t>Fourth level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" y="41393"/>
            <a:ext cx="9144000" cy="757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defRPr sz="2400"/>
            </a:lvl1pPr>
          </a:lstStyle>
          <a:p>
            <a:pPr lvl="0"/>
            <a:r>
              <a:rPr lang="en-US" dirty="0">
                <a:sym typeface="Arial" pitchFamily="34" charset="0"/>
              </a:rPr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57996623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le Slide-animated gradient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ubtitle 2"/>
          <p:cNvSpPr>
            <a:spLocks noGrp="1"/>
          </p:cNvSpPr>
          <p:nvPr>
            <p:ph type="subTitle" idx="1"/>
          </p:nvPr>
        </p:nvSpPr>
        <p:spPr>
          <a:xfrm>
            <a:off x="469496" y="3809526"/>
            <a:ext cx="4319105" cy="288131"/>
          </a:xfrm>
          <a:prstGeom prst="rect">
            <a:avLst/>
          </a:prstGeom>
        </p:spPr>
        <p:txBody>
          <a:bodyPr lIns="91420" tIns="45710" rIns="91420" bIns="45710" anchor="b" anchorCtr="0">
            <a:noAutofit/>
          </a:bodyPr>
          <a:lstStyle>
            <a:lvl1pPr marL="0" indent="0" algn="l">
              <a:buNone/>
              <a:defRPr sz="1200" b="0" i="0">
                <a:solidFill>
                  <a:schemeClr val="accent1"/>
                </a:solidFill>
                <a:latin typeface="+mn-lt"/>
                <a:cs typeface="CiscoSans"/>
              </a:defRPr>
            </a:lvl1pPr>
            <a:lvl2pPr marL="3428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5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4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2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1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0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2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7" name="Text Placeholder 38"/>
          <p:cNvSpPr>
            <a:spLocks noGrp="1"/>
          </p:cNvSpPr>
          <p:nvPr>
            <p:ph type="body" sz="quarter" idx="11"/>
          </p:nvPr>
        </p:nvSpPr>
        <p:spPr>
          <a:xfrm>
            <a:off x="469496" y="4049523"/>
            <a:ext cx="4319105" cy="288131"/>
          </a:xfrm>
          <a:prstGeom prst="rect">
            <a:avLst/>
          </a:prstGeom>
        </p:spPr>
        <p:txBody>
          <a:bodyPr lIns="91420" tIns="45710" rIns="91420" bIns="45710"/>
          <a:lstStyle>
            <a:lvl1pPr marL="0" indent="0" algn="l">
              <a:buFontTx/>
              <a:buNone/>
              <a:defRPr lang="en-US" sz="1200" b="0" i="0" kern="1200" dirty="0" smtClean="0">
                <a:solidFill>
                  <a:schemeClr val="accent1"/>
                </a:solidFill>
                <a:latin typeface="+mn-lt"/>
                <a:ea typeface="+mn-ea"/>
                <a:cs typeface="CiscoSans ExtraLight" pitchFamily="34" charset="0"/>
              </a:defRPr>
            </a:lvl1pPr>
            <a:lvl2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2pPr>
            <a:lvl3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3pPr>
            <a:lvl4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4pPr>
            <a:lvl5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ext Placeholder 40"/>
          <p:cNvSpPr>
            <a:spLocks noGrp="1"/>
          </p:cNvSpPr>
          <p:nvPr>
            <p:ph type="body" sz="quarter" idx="12"/>
          </p:nvPr>
        </p:nvSpPr>
        <p:spPr>
          <a:xfrm>
            <a:off x="469496" y="4289520"/>
            <a:ext cx="4319105" cy="288131"/>
          </a:xfrm>
          <a:prstGeom prst="rect">
            <a:avLst/>
          </a:prstGeom>
        </p:spPr>
        <p:txBody>
          <a:bodyPr lIns="91420" tIns="45710" rIns="91420" bIns="45710"/>
          <a:lstStyle>
            <a:lvl1pPr marL="0" indent="0" algn="l">
              <a:buFontTx/>
              <a:buNone/>
              <a:defRPr lang="en-US" sz="1200" b="0" i="0" kern="1200" dirty="0" smtClean="0">
                <a:solidFill>
                  <a:schemeClr val="accent1"/>
                </a:solidFill>
                <a:latin typeface="+mn-lt"/>
                <a:ea typeface="+mn-ea"/>
                <a:cs typeface="CiscoSans ExtraLight" pitchFamily="34" charset="0"/>
              </a:defRPr>
            </a:lvl1pPr>
            <a:lvl2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2pPr>
            <a:lvl3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3pPr>
            <a:lvl4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4pPr>
            <a:lvl5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6" name="Group 4"/>
          <p:cNvGrpSpPr>
            <a:grpSpLocks noChangeAspect="1"/>
          </p:cNvGrpSpPr>
          <p:nvPr userDrawn="1"/>
        </p:nvGrpSpPr>
        <p:grpSpPr bwMode="auto">
          <a:xfrm>
            <a:off x="492125" y="395288"/>
            <a:ext cx="796924" cy="423863"/>
            <a:chOff x="310" y="249"/>
            <a:chExt cx="502" cy="267"/>
          </a:xfrm>
          <a:solidFill>
            <a:srgbClr val="004C69"/>
          </a:solidFill>
        </p:grpSpPr>
        <p:sp>
          <p:nvSpPr>
            <p:cNvPr id="9" name="Rectangle 5"/>
            <p:cNvSpPr>
              <a:spLocks noChangeArrowheads="1"/>
            </p:cNvSpPr>
            <p:nvPr userDrawn="1"/>
          </p:nvSpPr>
          <p:spPr bwMode="auto">
            <a:xfrm>
              <a:off x="452" y="426"/>
              <a:ext cx="22" cy="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" name="Freeform 6"/>
            <p:cNvSpPr>
              <a:spLocks/>
            </p:cNvSpPr>
            <p:nvPr userDrawn="1"/>
          </p:nvSpPr>
          <p:spPr bwMode="auto">
            <a:xfrm>
              <a:off x="585" y="425"/>
              <a:ext cx="66" cy="91"/>
            </a:xfrm>
            <a:custGeom>
              <a:avLst/>
              <a:gdLst>
                <a:gd name="T0" fmla="*/ 51 w 51"/>
                <a:gd name="T1" fmla="*/ 20 h 69"/>
                <a:gd name="T2" fmla="*/ 37 w 51"/>
                <a:gd name="T3" fmla="*/ 16 h 69"/>
                <a:gd name="T4" fmla="*/ 18 w 51"/>
                <a:gd name="T5" fmla="*/ 34 h 69"/>
                <a:gd name="T6" fmla="*/ 37 w 51"/>
                <a:gd name="T7" fmla="*/ 52 h 69"/>
                <a:gd name="T8" fmla="*/ 51 w 51"/>
                <a:gd name="T9" fmla="*/ 49 h 69"/>
                <a:gd name="T10" fmla="*/ 51 w 51"/>
                <a:gd name="T11" fmla="*/ 67 h 69"/>
                <a:gd name="T12" fmla="*/ 35 w 51"/>
                <a:gd name="T13" fmla="*/ 69 h 69"/>
                <a:gd name="T14" fmla="*/ 0 w 51"/>
                <a:gd name="T15" fmla="*/ 34 h 69"/>
                <a:gd name="T16" fmla="*/ 35 w 51"/>
                <a:gd name="T17" fmla="*/ 0 h 69"/>
                <a:gd name="T18" fmla="*/ 51 w 51"/>
                <a:gd name="T19" fmla="*/ 2 h 69"/>
                <a:gd name="T20" fmla="*/ 51 w 51"/>
                <a:gd name="T21" fmla="*/ 2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1" h="69">
                  <a:moveTo>
                    <a:pt x="51" y="20"/>
                  </a:moveTo>
                  <a:cubicBezTo>
                    <a:pt x="50" y="20"/>
                    <a:pt x="45" y="16"/>
                    <a:pt x="37" y="16"/>
                  </a:cubicBezTo>
                  <a:cubicBezTo>
                    <a:pt x="26" y="16"/>
                    <a:pt x="18" y="24"/>
                    <a:pt x="18" y="34"/>
                  </a:cubicBezTo>
                  <a:cubicBezTo>
                    <a:pt x="18" y="44"/>
                    <a:pt x="25" y="52"/>
                    <a:pt x="37" y="52"/>
                  </a:cubicBezTo>
                  <a:cubicBezTo>
                    <a:pt x="45" y="52"/>
                    <a:pt x="50" y="49"/>
                    <a:pt x="51" y="49"/>
                  </a:cubicBezTo>
                  <a:cubicBezTo>
                    <a:pt x="51" y="67"/>
                    <a:pt x="51" y="67"/>
                    <a:pt x="51" y="67"/>
                  </a:cubicBezTo>
                  <a:cubicBezTo>
                    <a:pt x="49" y="67"/>
                    <a:pt x="43" y="69"/>
                    <a:pt x="35" y="69"/>
                  </a:cubicBezTo>
                  <a:cubicBezTo>
                    <a:pt x="16" y="69"/>
                    <a:pt x="0" y="56"/>
                    <a:pt x="0" y="34"/>
                  </a:cubicBezTo>
                  <a:cubicBezTo>
                    <a:pt x="0" y="14"/>
                    <a:pt x="15" y="0"/>
                    <a:pt x="35" y="0"/>
                  </a:cubicBezTo>
                  <a:cubicBezTo>
                    <a:pt x="43" y="0"/>
                    <a:pt x="49" y="2"/>
                    <a:pt x="51" y="2"/>
                  </a:cubicBezTo>
                  <a:lnTo>
                    <a:pt x="51" y="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7"/>
            <p:cNvSpPr>
              <a:spLocks/>
            </p:cNvSpPr>
            <p:nvPr userDrawn="1"/>
          </p:nvSpPr>
          <p:spPr bwMode="auto">
            <a:xfrm>
              <a:off x="355" y="425"/>
              <a:ext cx="67" cy="91"/>
            </a:xfrm>
            <a:custGeom>
              <a:avLst/>
              <a:gdLst>
                <a:gd name="T0" fmla="*/ 51 w 51"/>
                <a:gd name="T1" fmla="*/ 20 h 69"/>
                <a:gd name="T2" fmla="*/ 36 w 51"/>
                <a:gd name="T3" fmla="*/ 16 h 69"/>
                <a:gd name="T4" fmla="*/ 18 w 51"/>
                <a:gd name="T5" fmla="*/ 34 h 69"/>
                <a:gd name="T6" fmla="*/ 36 w 51"/>
                <a:gd name="T7" fmla="*/ 52 h 69"/>
                <a:gd name="T8" fmla="*/ 51 w 51"/>
                <a:gd name="T9" fmla="*/ 49 h 69"/>
                <a:gd name="T10" fmla="*/ 51 w 51"/>
                <a:gd name="T11" fmla="*/ 67 h 69"/>
                <a:gd name="T12" fmla="*/ 35 w 51"/>
                <a:gd name="T13" fmla="*/ 69 h 69"/>
                <a:gd name="T14" fmla="*/ 0 w 51"/>
                <a:gd name="T15" fmla="*/ 34 h 69"/>
                <a:gd name="T16" fmla="*/ 35 w 51"/>
                <a:gd name="T17" fmla="*/ 0 h 69"/>
                <a:gd name="T18" fmla="*/ 51 w 51"/>
                <a:gd name="T19" fmla="*/ 2 h 69"/>
                <a:gd name="T20" fmla="*/ 51 w 51"/>
                <a:gd name="T21" fmla="*/ 2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1" h="69">
                  <a:moveTo>
                    <a:pt x="51" y="20"/>
                  </a:moveTo>
                  <a:cubicBezTo>
                    <a:pt x="50" y="20"/>
                    <a:pt x="45" y="16"/>
                    <a:pt x="36" y="16"/>
                  </a:cubicBezTo>
                  <a:cubicBezTo>
                    <a:pt x="25" y="16"/>
                    <a:pt x="18" y="24"/>
                    <a:pt x="18" y="34"/>
                  </a:cubicBezTo>
                  <a:cubicBezTo>
                    <a:pt x="18" y="44"/>
                    <a:pt x="25" y="52"/>
                    <a:pt x="36" y="52"/>
                  </a:cubicBezTo>
                  <a:cubicBezTo>
                    <a:pt x="44" y="52"/>
                    <a:pt x="50" y="49"/>
                    <a:pt x="51" y="49"/>
                  </a:cubicBezTo>
                  <a:cubicBezTo>
                    <a:pt x="51" y="67"/>
                    <a:pt x="51" y="67"/>
                    <a:pt x="51" y="67"/>
                  </a:cubicBezTo>
                  <a:cubicBezTo>
                    <a:pt x="49" y="67"/>
                    <a:pt x="43" y="69"/>
                    <a:pt x="35" y="69"/>
                  </a:cubicBezTo>
                  <a:cubicBezTo>
                    <a:pt x="16" y="69"/>
                    <a:pt x="0" y="56"/>
                    <a:pt x="0" y="34"/>
                  </a:cubicBezTo>
                  <a:cubicBezTo>
                    <a:pt x="0" y="14"/>
                    <a:pt x="15" y="0"/>
                    <a:pt x="35" y="0"/>
                  </a:cubicBezTo>
                  <a:cubicBezTo>
                    <a:pt x="43" y="0"/>
                    <a:pt x="49" y="2"/>
                    <a:pt x="51" y="2"/>
                  </a:cubicBezTo>
                  <a:lnTo>
                    <a:pt x="51" y="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8"/>
            <p:cNvSpPr>
              <a:spLocks noEditPoints="1"/>
            </p:cNvSpPr>
            <p:nvPr userDrawn="1"/>
          </p:nvSpPr>
          <p:spPr bwMode="auto">
            <a:xfrm>
              <a:off x="675" y="425"/>
              <a:ext cx="91" cy="91"/>
            </a:xfrm>
            <a:custGeom>
              <a:avLst/>
              <a:gdLst>
                <a:gd name="T0" fmla="*/ 70 w 70"/>
                <a:gd name="T1" fmla="*/ 34 h 69"/>
                <a:gd name="T2" fmla="*/ 35 w 70"/>
                <a:gd name="T3" fmla="*/ 69 h 69"/>
                <a:gd name="T4" fmla="*/ 0 w 70"/>
                <a:gd name="T5" fmla="*/ 34 h 69"/>
                <a:gd name="T6" fmla="*/ 35 w 70"/>
                <a:gd name="T7" fmla="*/ 0 h 69"/>
                <a:gd name="T8" fmla="*/ 70 w 70"/>
                <a:gd name="T9" fmla="*/ 34 h 69"/>
                <a:gd name="T10" fmla="*/ 35 w 70"/>
                <a:gd name="T11" fmla="*/ 17 h 69"/>
                <a:gd name="T12" fmla="*/ 18 w 70"/>
                <a:gd name="T13" fmla="*/ 34 h 69"/>
                <a:gd name="T14" fmla="*/ 35 w 70"/>
                <a:gd name="T15" fmla="*/ 52 h 69"/>
                <a:gd name="T16" fmla="*/ 52 w 70"/>
                <a:gd name="T17" fmla="*/ 34 h 69"/>
                <a:gd name="T18" fmla="*/ 35 w 70"/>
                <a:gd name="T19" fmla="*/ 17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0" h="69">
                  <a:moveTo>
                    <a:pt x="70" y="34"/>
                  </a:moveTo>
                  <a:cubicBezTo>
                    <a:pt x="70" y="53"/>
                    <a:pt x="56" y="69"/>
                    <a:pt x="35" y="69"/>
                  </a:cubicBezTo>
                  <a:cubicBezTo>
                    <a:pt x="14" y="69"/>
                    <a:pt x="0" y="53"/>
                    <a:pt x="0" y="34"/>
                  </a:cubicBezTo>
                  <a:cubicBezTo>
                    <a:pt x="0" y="15"/>
                    <a:pt x="14" y="0"/>
                    <a:pt x="35" y="0"/>
                  </a:cubicBezTo>
                  <a:cubicBezTo>
                    <a:pt x="56" y="0"/>
                    <a:pt x="70" y="15"/>
                    <a:pt x="70" y="34"/>
                  </a:cubicBezTo>
                  <a:close/>
                  <a:moveTo>
                    <a:pt x="35" y="17"/>
                  </a:moveTo>
                  <a:cubicBezTo>
                    <a:pt x="25" y="17"/>
                    <a:pt x="18" y="25"/>
                    <a:pt x="18" y="34"/>
                  </a:cubicBezTo>
                  <a:cubicBezTo>
                    <a:pt x="18" y="44"/>
                    <a:pt x="25" y="52"/>
                    <a:pt x="35" y="52"/>
                  </a:cubicBezTo>
                  <a:cubicBezTo>
                    <a:pt x="45" y="52"/>
                    <a:pt x="52" y="44"/>
                    <a:pt x="52" y="34"/>
                  </a:cubicBezTo>
                  <a:cubicBezTo>
                    <a:pt x="52" y="25"/>
                    <a:pt x="45" y="17"/>
                    <a:pt x="35" y="1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" name="Freeform 9"/>
            <p:cNvSpPr>
              <a:spLocks/>
            </p:cNvSpPr>
            <p:nvPr userDrawn="1"/>
          </p:nvSpPr>
          <p:spPr bwMode="auto">
            <a:xfrm>
              <a:off x="503" y="425"/>
              <a:ext cx="60" cy="91"/>
            </a:xfrm>
            <a:custGeom>
              <a:avLst/>
              <a:gdLst>
                <a:gd name="T0" fmla="*/ 42 w 46"/>
                <a:gd name="T1" fmla="*/ 16 h 69"/>
                <a:gd name="T2" fmla="*/ 29 w 46"/>
                <a:gd name="T3" fmla="*/ 14 h 69"/>
                <a:gd name="T4" fmla="*/ 18 w 46"/>
                <a:gd name="T5" fmla="*/ 20 h 69"/>
                <a:gd name="T6" fmla="*/ 26 w 46"/>
                <a:gd name="T7" fmla="*/ 26 h 69"/>
                <a:gd name="T8" fmla="*/ 30 w 46"/>
                <a:gd name="T9" fmla="*/ 27 h 69"/>
                <a:gd name="T10" fmla="*/ 46 w 46"/>
                <a:gd name="T11" fmla="*/ 47 h 69"/>
                <a:gd name="T12" fmla="*/ 19 w 46"/>
                <a:gd name="T13" fmla="*/ 69 h 69"/>
                <a:gd name="T14" fmla="*/ 1 w 46"/>
                <a:gd name="T15" fmla="*/ 67 h 69"/>
                <a:gd name="T16" fmla="*/ 1 w 46"/>
                <a:gd name="T17" fmla="*/ 52 h 69"/>
                <a:gd name="T18" fmla="*/ 16 w 46"/>
                <a:gd name="T19" fmla="*/ 54 h 69"/>
                <a:gd name="T20" fmla="*/ 29 w 46"/>
                <a:gd name="T21" fmla="*/ 48 h 69"/>
                <a:gd name="T22" fmla="*/ 21 w 46"/>
                <a:gd name="T23" fmla="*/ 41 h 69"/>
                <a:gd name="T24" fmla="*/ 18 w 46"/>
                <a:gd name="T25" fmla="*/ 40 h 69"/>
                <a:gd name="T26" fmla="*/ 0 w 46"/>
                <a:gd name="T27" fmla="*/ 21 h 69"/>
                <a:gd name="T28" fmla="*/ 25 w 46"/>
                <a:gd name="T29" fmla="*/ 0 h 69"/>
                <a:gd name="T30" fmla="*/ 42 w 46"/>
                <a:gd name="T31" fmla="*/ 2 h 69"/>
                <a:gd name="T32" fmla="*/ 42 w 46"/>
                <a:gd name="T33" fmla="*/ 16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6" h="69">
                  <a:moveTo>
                    <a:pt x="42" y="16"/>
                  </a:moveTo>
                  <a:cubicBezTo>
                    <a:pt x="41" y="16"/>
                    <a:pt x="34" y="14"/>
                    <a:pt x="29" y="14"/>
                  </a:cubicBezTo>
                  <a:cubicBezTo>
                    <a:pt x="22" y="14"/>
                    <a:pt x="18" y="16"/>
                    <a:pt x="18" y="20"/>
                  </a:cubicBezTo>
                  <a:cubicBezTo>
                    <a:pt x="18" y="24"/>
                    <a:pt x="23" y="25"/>
                    <a:pt x="26" y="26"/>
                  </a:cubicBezTo>
                  <a:cubicBezTo>
                    <a:pt x="30" y="27"/>
                    <a:pt x="30" y="27"/>
                    <a:pt x="30" y="27"/>
                  </a:cubicBezTo>
                  <a:cubicBezTo>
                    <a:pt x="41" y="31"/>
                    <a:pt x="46" y="38"/>
                    <a:pt x="46" y="47"/>
                  </a:cubicBezTo>
                  <a:cubicBezTo>
                    <a:pt x="46" y="63"/>
                    <a:pt x="32" y="69"/>
                    <a:pt x="19" y="69"/>
                  </a:cubicBezTo>
                  <a:cubicBezTo>
                    <a:pt x="10" y="69"/>
                    <a:pt x="1" y="67"/>
                    <a:pt x="1" y="67"/>
                  </a:cubicBezTo>
                  <a:cubicBezTo>
                    <a:pt x="1" y="52"/>
                    <a:pt x="1" y="52"/>
                    <a:pt x="1" y="52"/>
                  </a:cubicBezTo>
                  <a:cubicBezTo>
                    <a:pt x="2" y="52"/>
                    <a:pt x="9" y="54"/>
                    <a:pt x="16" y="54"/>
                  </a:cubicBezTo>
                  <a:cubicBezTo>
                    <a:pt x="25" y="54"/>
                    <a:pt x="29" y="52"/>
                    <a:pt x="29" y="48"/>
                  </a:cubicBezTo>
                  <a:cubicBezTo>
                    <a:pt x="29" y="45"/>
                    <a:pt x="25" y="43"/>
                    <a:pt x="21" y="41"/>
                  </a:cubicBezTo>
                  <a:cubicBezTo>
                    <a:pt x="20" y="41"/>
                    <a:pt x="19" y="41"/>
                    <a:pt x="18" y="40"/>
                  </a:cubicBezTo>
                  <a:cubicBezTo>
                    <a:pt x="8" y="37"/>
                    <a:pt x="0" y="32"/>
                    <a:pt x="0" y="21"/>
                  </a:cubicBezTo>
                  <a:cubicBezTo>
                    <a:pt x="0" y="8"/>
                    <a:pt x="10" y="0"/>
                    <a:pt x="25" y="0"/>
                  </a:cubicBezTo>
                  <a:cubicBezTo>
                    <a:pt x="34" y="0"/>
                    <a:pt x="41" y="2"/>
                    <a:pt x="42" y="2"/>
                  </a:cubicBezTo>
                  <a:lnTo>
                    <a:pt x="42" y="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" name="Freeform 10"/>
            <p:cNvSpPr>
              <a:spLocks/>
            </p:cNvSpPr>
            <p:nvPr userDrawn="1"/>
          </p:nvSpPr>
          <p:spPr bwMode="auto">
            <a:xfrm>
              <a:off x="310" y="321"/>
              <a:ext cx="22" cy="45"/>
            </a:xfrm>
            <a:custGeom>
              <a:avLst/>
              <a:gdLst>
                <a:gd name="T0" fmla="*/ 17 w 17"/>
                <a:gd name="T1" fmla="*/ 8 h 34"/>
                <a:gd name="T2" fmla="*/ 8 w 17"/>
                <a:gd name="T3" fmla="*/ 0 h 34"/>
                <a:gd name="T4" fmla="*/ 0 w 17"/>
                <a:gd name="T5" fmla="*/ 8 h 34"/>
                <a:gd name="T6" fmla="*/ 0 w 17"/>
                <a:gd name="T7" fmla="*/ 26 h 34"/>
                <a:gd name="T8" fmla="*/ 8 w 17"/>
                <a:gd name="T9" fmla="*/ 34 h 34"/>
                <a:gd name="T10" fmla="*/ 17 w 17"/>
                <a:gd name="T11" fmla="*/ 26 h 34"/>
                <a:gd name="T12" fmla="*/ 17 w 17"/>
                <a:gd name="T13" fmla="*/ 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34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30"/>
                    <a:pt x="4" y="34"/>
                    <a:pt x="8" y="34"/>
                  </a:cubicBezTo>
                  <a:cubicBezTo>
                    <a:pt x="13" y="34"/>
                    <a:pt x="17" y="30"/>
                    <a:pt x="17" y="26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1" name="Freeform 11"/>
            <p:cNvSpPr>
              <a:spLocks/>
            </p:cNvSpPr>
            <p:nvPr userDrawn="1"/>
          </p:nvSpPr>
          <p:spPr bwMode="auto">
            <a:xfrm>
              <a:off x="37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8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8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8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2" name="Freeform 12"/>
            <p:cNvSpPr>
              <a:spLocks/>
            </p:cNvSpPr>
            <p:nvPr userDrawn="1"/>
          </p:nvSpPr>
          <p:spPr bwMode="auto">
            <a:xfrm>
              <a:off x="430" y="249"/>
              <a:ext cx="22" cy="139"/>
            </a:xfrm>
            <a:custGeom>
              <a:avLst/>
              <a:gdLst>
                <a:gd name="T0" fmla="*/ 17 w 17"/>
                <a:gd name="T1" fmla="*/ 8 h 106"/>
                <a:gd name="T2" fmla="*/ 8 w 17"/>
                <a:gd name="T3" fmla="*/ 0 h 106"/>
                <a:gd name="T4" fmla="*/ 0 w 17"/>
                <a:gd name="T5" fmla="*/ 8 h 106"/>
                <a:gd name="T6" fmla="*/ 0 w 17"/>
                <a:gd name="T7" fmla="*/ 97 h 106"/>
                <a:gd name="T8" fmla="*/ 8 w 17"/>
                <a:gd name="T9" fmla="*/ 106 h 106"/>
                <a:gd name="T10" fmla="*/ 17 w 17"/>
                <a:gd name="T11" fmla="*/ 97 h 106"/>
                <a:gd name="T12" fmla="*/ 17 w 17"/>
                <a:gd name="T13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06">
                  <a:moveTo>
                    <a:pt x="17" y="8"/>
                  </a:moveTo>
                  <a:cubicBezTo>
                    <a:pt x="17" y="4"/>
                    <a:pt x="13" y="0"/>
                    <a:pt x="8" y="0"/>
                  </a:cubicBezTo>
                  <a:cubicBezTo>
                    <a:pt x="4" y="0"/>
                    <a:pt x="0" y="4"/>
                    <a:pt x="0" y="8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102"/>
                    <a:pt x="4" y="106"/>
                    <a:pt x="8" y="106"/>
                  </a:cubicBezTo>
                  <a:cubicBezTo>
                    <a:pt x="13" y="106"/>
                    <a:pt x="17" y="102"/>
                    <a:pt x="17" y="97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3" name="Freeform 13"/>
            <p:cNvSpPr>
              <a:spLocks/>
            </p:cNvSpPr>
            <p:nvPr userDrawn="1"/>
          </p:nvSpPr>
          <p:spPr bwMode="auto">
            <a:xfrm>
              <a:off x="49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8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8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8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4" name="Freeform 14"/>
            <p:cNvSpPr>
              <a:spLocks/>
            </p:cNvSpPr>
            <p:nvPr userDrawn="1"/>
          </p:nvSpPr>
          <p:spPr bwMode="auto">
            <a:xfrm>
              <a:off x="550" y="321"/>
              <a:ext cx="22" cy="45"/>
            </a:xfrm>
            <a:custGeom>
              <a:avLst/>
              <a:gdLst>
                <a:gd name="T0" fmla="*/ 17 w 17"/>
                <a:gd name="T1" fmla="*/ 8 h 34"/>
                <a:gd name="T2" fmla="*/ 8 w 17"/>
                <a:gd name="T3" fmla="*/ 0 h 34"/>
                <a:gd name="T4" fmla="*/ 0 w 17"/>
                <a:gd name="T5" fmla="*/ 8 h 34"/>
                <a:gd name="T6" fmla="*/ 0 w 17"/>
                <a:gd name="T7" fmla="*/ 26 h 34"/>
                <a:gd name="T8" fmla="*/ 8 w 17"/>
                <a:gd name="T9" fmla="*/ 34 h 34"/>
                <a:gd name="T10" fmla="*/ 17 w 17"/>
                <a:gd name="T11" fmla="*/ 26 h 34"/>
                <a:gd name="T12" fmla="*/ 17 w 17"/>
                <a:gd name="T13" fmla="*/ 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34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30"/>
                    <a:pt x="4" y="34"/>
                    <a:pt x="8" y="34"/>
                  </a:cubicBezTo>
                  <a:cubicBezTo>
                    <a:pt x="13" y="34"/>
                    <a:pt x="17" y="30"/>
                    <a:pt x="17" y="26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5" name="Freeform 15"/>
            <p:cNvSpPr>
              <a:spLocks/>
            </p:cNvSpPr>
            <p:nvPr userDrawn="1"/>
          </p:nvSpPr>
          <p:spPr bwMode="auto">
            <a:xfrm>
              <a:off x="61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9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9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9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9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6" name="Freeform 16"/>
            <p:cNvSpPr>
              <a:spLocks/>
            </p:cNvSpPr>
            <p:nvPr userDrawn="1"/>
          </p:nvSpPr>
          <p:spPr bwMode="auto">
            <a:xfrm>
              <a:off x="670" y="249"/>
              <a:ext cx="22" cy="139"/>
            </a:xfrm>
            <a:custGeom>
              <a:avLst/>
              <a:gdLst>
                <a:gd name="T0" fmla="*/ 17 w 17"/>
                <a:gd name="T1" fmla="*/ 8 h 106"/>
                <a:gd name="T2" fmla="*/ 9 w 17"/>
                <a:gd name="T3" fmla="*/ 0 h 106"/>
                <a:gd name="T4" fmla="*/ 0 w 17"/>
                <a:gd name="T5" fmla="*/ 8 h 106"/>
                <a:gd name="T6" fmla="*/ 0 w 17"/>
                <a:gd name="T7" fmla="*/ 97 h 106"/>
                <a:gd name="T8" fmla="*/ 9 w 17"/>
                <a:gd name="T9" fmla="*/ 106 h 106"/>
                <a:gd name="T10" fmla="*/ 17 w 17"/>
                <a:gd name="T11" fmla="*/ 97 h 106"/>
                <a:gd name="T12" fmla="*/ 17 w 17"/>
                <a:gd name="T13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06">
                  <a:moveTo>
                    <a:pt x="17" y="8"/>
                  </a:moveTo>
                  <a:cubicBezTo>
                    <a:pt x="17" y="4"/>
                    <a:pt x="13" y="0"/>
                    <a:pt x="9" y="0"/>
                  </a:cubicBezTo>
                  <a:cubicBezTo>
                    <a:pt x="4" y="0"/>
                    <a:pt x="0" y="4"/>
                    <a:pt x="0" y="8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102"/>
                    <a:pt x="4" y="106"/>
                    <a:pt x="9" y="106"/>
                  </a:cubicBezTo>
                  <a:cubicBezTo>
                    <a:pt x="13" y="106"/>
                    <a:pt x="17" y="102"/>
                    <a:pt x="17" y="97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7" name="Freeform 17"/>
            <p:cNvSpPr>
              <a:spLocks/>
            </p:cNvSpPr>
            <p:nvPr userDrawn="1"/>
          </p:nvSpPr>
          <p:spPr bwMode="auto">
            <a:xfrm>
              <a:off x="73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9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9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9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9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8" name="Freeform 18"/>
            <p:cNvSpPr>
              <a:spLocks/>
            </p:cNvSpPr>
            <p:nvPr userDrawn="1"/>
          </p:nvSpPr>
          <p:spPr bwMode="auto">
            <a:xfrm>
              <a:off x="790" y="321"/>
              <a:ext cx="22" cy="45"/>
            </a:xfrm>
            <a:custGeom>
              <a:avLst/>
              <a:gdLst>
                <a:gd name="T0" fmla="*/ 17 w 17"/>
                <a:gd name="T1" fmla="*/ 8 h 34"/>
                <a:gd name="T2" fmla="*/ 9 w 17"/>
                <a:gd name="T3" fmla="*/ 0 h 34"/>
                <a:gd name="T4" fmla="*/ 0 w 17"/>
                <a:gd name="T5" fmla="*/ 8 h 34"/>
                <a:gd name="T6" fmla="*/ 0 w 17"/>
                <a:gd name="T7" fmla="*/ 26 h 34"/>
                <a:gd name="T8" fmla="*/ 9 w 17"/>
                <a:gd name="T9" fmla="*/ 34 h 34"/>
                <a:gd name="T10" fmla="*/ 17 w 17"/>
                <a:gd name="T11" fmla="*/ 26 h 34"/>
                <a:gd name="T12" fmla="*/ 17 w 17"/>
                <a:gd name="T13" fmla="*/ 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34">
                  <a:moveTo>
                    <a:pt x="17" y="8"/>
                  </a:moveTo>
                  <a:cubicBezTo>
                    <a:pt x="17" y="3"/>
                    <a:pt x="13" y="0"/>
                    <a:pt x="9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30"/>
                    <a:pt x="4" y="34"/>
                    <a:pt x="9" y="34"/>
                  </a:cubicBezTo>
                  <a:cubicBezTo>
                    <a:pt x="13" y="34"/>
                    <a:pt x="17" y="30"/>
                    <a:pt x="17" y="26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9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63292" y="2872236"/>
            <a:ext cx="5925246" cy="299001"/>
          </a:xfrm>
          <a:prstGeom prst="rect">
            <a:avLst/>
          </a:prstGeom>
        </p:spPr>
        <p:txBody>
          <a:bodyPr lIns="91420" tIns="45710" rIns="91420" bIns="45710"/>
          <a:lstStyle>
            <a:lvl1pPr marL="0" indent="0">
              <a:buFont typeface="Arial" panose="020B0604020202020204" pitchFamily="34" charset="0"/>
              <a:buNone/>
              <a:defRPr sz="2000" baseline="0">
                <a:solidFill>
                  <a:schemeClr val="accent1"/>
                </a:solidFill>
                <a:latin typeface="+mj-lt"/>
              </a:defRPr>
            </a:lvl1pPr>
            <a:lvl2pPr marL="304781" indent="0">
              <a:buNone/>
              <a:defRPr/>
            </a:lvl2pPr>
            <a:lvl3pPr marL="427401" indent="0">
              <a:buNone/>
              <a:defRPr/>
            </a:lvl3pPr>
            <a:lvl4pPr marL="516694" indent="0">
              <a:buNone/>
              <a:defRPr/>
            </a:lvl4pPr>
            <a:lvl5pPr marL="601221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0" name="Title 1"/>
          <p:cNvSpPr>
            <a:spLocks noGrp="1"/>
          </p:cNvSpPr>
          <p:nvPr>
            <p:ph type="ctrTitle"/>
          </p:nvPr>
        </p:nvSpPr>
        <p:spPr>
          <a:xfrm>
            <a:off x="425765" y="2300750"/>
            <a:ext cx="5955513" cy="644730"/>
          </a:xfrm>
          <a:prstGeom prst="rect">
            <a:avLst/>
          </a:prstGeom>
        </p:spPr>
        <p:txBody>
          <a:bodyPr anchor="b"/>
          <a:lstStyle>
            <a:lvl1pPr marL="0" indent="0" algn="l">
              <a:lnSpc>
                <a:spcPct val="90000"/>
              </a:lnSpc>
              <a:buFont typeface="Arial" panose="020B0604020202020204" pitchFamily="34" charset="0"/>
              <a:buNone/>
              <a:defRPr sz="3600" b="0" i="0" spc="0" baseline="0">
                <a:solidFill>
                  <a:schemeClr val="accent1"/>
                </a:solidFill>
                <a:latin typeface="+mj-lt"/>
                <a:cs typeface="CiscoSans Thin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3042546"/>
      </p:ext>
    </p:extLst>
  </p:cSld>
  <p:clrMapOvr>
    <a:masterClrMapping/>
  </p:clrMapOvr>
  <p:transition spd="slow">
    <p:wipe/>
  </p:transition>
  <p:extLst>
    <p:ext uri="{DCECCB84-F9BA-43D5-87BE-67443E8EF086}">
      <p15:sldGuideLst xmlns:p15="http://schemas.microsoft.com/office/powerpoint/2012/main">
        <p15:guide id="1" orient="horz" pos="228" userDrawn="1">
          <p15:clr>
            <a:srgbClr val="FBAE40"/>
          </p15:clr>
        </p15:guide>
        <p15:guide id="2" pos="360" userDrawn="1">
          <p15:clr>
            <a:srgbClr val="FBAE40"/>
          </p15:clr>
        </p15:guide>
        <p15:guide id="3" orient="horz" pos="518" userDrawn="1">
          <p15:clr>
            <a:srgbClr val="FBAE40"/>
          </p15:clr>
        </p15:guide>
        <p15:guide id="4" pos="812" userDrawn="1">
          <p15:clr>
            <a:srgbClr val="FBAE40"/>
          </p15:clr>
        </p15:guide>
        <p15:guide id="5" pos="311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Title Slide-animated gradient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Subtitle 2"/>
          <p:cNvSpPr>
            <a:spLocks noGrp="1"/>
          </p:cNvSpPr>
          <p:nvPr>
            <p:ph type="subTitle" idx="1"/>
          </p:nvPr>
        </p:nvSpPr>
        <p:spPr>
          <a:xfrm>
            <a:off x="469496" y="3809526"/>
            <a:ext cx="4319105" cy="288131"/>
          </a:xfrm>
          <a:prstGeom prst="rect">
            <a:avLst/>
          </a:prstGeom>
        </p:spPr>
        <p:txBody>
          <a:bodyPr lIns="91420" tIns="45710" rIns="91420" bIns="45710" anchor="b" anchorCtr="0">
            <a:noAutofit/>
          </a:bodyPr>
          <a:lstStyle>
            <a:lvl1pPr marL="0" indent="0" algn="l">
              <a:buNone/>
              <a:defRPr sz="1200" b="0" i="0">
                <a:solidFill>
                  <a:schemeClr val="accent5"/>
                </a:solidFill>
                <a:latin typeface="+mn-lt"/>
                <a:cs typeface="CiscoSans"/>
              </a:defRPr>
            </a:lvl1pPr>
            <a:lvl2pPr marL="3428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5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4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2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1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0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2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7" name="Text Placeholder 38"/>
          <p:cNvSpPr>
            <a:spLocks noGrp="1"/>
          </p:cNvSpPr>
          <p:nvPr>
            <p:ph type="body" sz="quarter" idx="11"/>
          </p:nvPr>
        </p:nvSpPr>
        <p:spPr>
          <a:xfrm>
            <a:off x="469496" y="4049523"/>
            <a:ext cx="4319105" cy="288131"/>
          </a:xfrm>
          <a:prstGeom prst="rect">
            <a:avLst/>
          </a:prstGeom>
        </p:spPr>
        <p:txBody>
          <a:bodyPr lIns="91420" tIns="45710" rIns="91420" bIns="45710"/>
          <a:lstStyle>
            <a:lvl1pPr marL="0" indent="0" algn="l">
              <a:buFontTx/>
              <a:buNone/>
              <a:defRPr lang="en-US" sz="1200" b="0" i="0" kern="1200" dirty="0" smtClean="0">
                <a:solidFill>
                  <a:schemeClr val="accent5"/>
                </a:solidFill>
                <a:latin typeface="+mn-lt"/>
                <a:ea typeface="+mn-ea"/>
                <a:cs typeface="CiscoSans ExtraLight" pitchFamily="34" charset="0"/>
              </a:defRPr>
            </a:lvl1pPr>
            <a:lvl2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2pPr>
            <a:lvl3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3pPr>
            <a:lvl4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4pPr>
            <a:lvl5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ext Placeholder 40"/>
          <p:cNvSpPr>
            <a:spLocks noGrp="1"/>
          </p:cNvSpPr>
          <p:nvPr>
            <p:ph type="body" sz="quarter" idx="12"/>
          </p:nvPr>
        </p:nvSpPr>
        <p:spPr>
          <a:xfrm>
            <a:off x="469496" y="4289520"/>
            <a:ext cx="4319105" cy="288131"/>
          </a:xfrm>
          <a:prstGeom prst="rect">
            <a:avLst/>
          </a:prstGeom>
        </p:spPr>
        <p:txBody>
          <a:bodyPr lIns="91420" tIns="45710" rIns="91420" bIns="45710"/>
          <a:lstStyle>
            <a:lvl1pPr marL="0" indent="0" algn="l">
              <a:buFontTx/>
              <a:buNone/>
              <a:defRPr lang="en-US" sz="1200" b="0" i="0" kern="1200" dirty="0" smtClean="0">
                <a:solidFill>
                  <a:schemeClr val="accent5"/>
                </a:solidFill>
                <a:latin typeface="+mn-lt"/>
                <a:ea typeface="+mn-ea"/>
                <a:cs typeface="CiscoSans ExtraLight" pitchFamily="34" charset="0"/>
              </a:defRPr>
            </a:lvl1pPr>
            <a:lvl2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2pPr>
            <a:lvl3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3pPr>
            <a:lvl4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4pPr>
            <a:lvl5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6" name="Group 4"/>
          <p:cNvGrpSpPr>
            <a:grpSpLocks noChangeAspect="1"/>
          </p:cNvGrpSpPr>
          <p:nvPr userDrawn="1"/>
        </p:nvGrpSpPr>
        <p:grpSpPr bwMode="auto">
          <a:xfrm>
            <a:off x="492125" y="395288"/>
            <a:ext cx="796924" cy="423863"/>
            <a:chOff x="310" y="249"/>
            <a:chExt cx="502" cy="267"/>
          </a:xfrm>
          <a:solidFill>
            <a:schemeClr val="accent5"/>
          </a:solidFill>
        </p:grpSpPr>
        <p:sp>
          <p:nvSpPr>
            <p:cNvPr id="9" name="Rectangle 5"/>
            <p:cNvSpPr>
              <a:spLocks noChangeArrowheads="1"/>
            </p:cNvSpPr>
            <p:nvPr userDrawn="1"/>
          </p:nvSpPr>
          <p:spPr bwMode="auto">
            <a:xfrm>
              <a:off x="452" y="426"/>
              <a:ext cx="22" cy="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" name="Freeform 6"/>
            <p:cNvSpPr>
              <a:spLocks/>
            </p:cNvSpPr>
            <p:nvPr userDrawn="1"/>
          </p:nvSpPr>
          <p:spPr bwMode="auto">
            <a:xfrm>
              <a:off x="585" y="425"/>
              <a:ext cx="66" cy="91"/>
            </a:xfrm>
            <a:custGeom>
              <a:avLst/>
              <a:gdLst>
                <a:gd name="T0" fmla="*/ 51 w 51"/>
                <a:gd name="T1" fmla="*/ 20 h 69"/>
                <a:gd name="T2" fmla="*/ 37 w 51"/>
                <a:gd name="T3" fmla="*/ 16 h 69"/>
                <a:gd name="T4" fmla="*/ 18 w 51"/>
                <a:gd name="T5" fmla="*/ 34 h 69"/>
                <a:gd name="T6" fmla="*/ 37 w 51"/>
                <a:gd name="T7" fmla="*/ 52 h 69"/>
                <a:gd name="T8" fmla="*/ 51 w 51"/>
                <a:gd name="T9" fmla="*/ 49 h 69"/>
                <a:gd name="T10" fmla="*/ 51 w 51"/>
                <a:gd name="T11" fmla="*/ 67 h 69"/>
                <a:gd name="T12" fmla="*/ 35 w 51"/>
                <a:gd name="T13" fmla="*/ 69 h 69"/>
                <a:gd name="T14" fmla="*/ 0 w 51"/>
                <a:gd name="T15" fmla="*/ 34 h 69"/>
                <a:gd name="T16" fmla="*/ 35 w 51"/>
                <a:gd name="T17" fmla="*/ 0 h 69"/>
                <a:gd name="T18" fmla="*/ 51 w 51"/>
                <a:gd name="T19" fmla="*/ 2 h 69"/>
                <a:gd name="T20" fmla="*/ 51 w 51"/>
                <a:gd name="T21" fmla="*/ 2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1" h="69">
                  <a:moveTo>
                    <a:pt x="51" y="20"/>
                  </a:moveTo>
                  <a:cubicBezTo>
                    <a:pt x="50" y="20"/>
                    <a:pt x="45" y="16"/>
                    <a:pt x="37" y="16"/>
                  </a:cubicBezTo>
                  <a:cubicBezTo>
                    <a:pt x="26" y="16"/>
                    <a:pt x="18" y="24"/>
                    <a:pt x="18" y="34"/>
                  </a:cubicBezTo>
                  <a:cubicBezTo>
                    <a:pt x="18" y="44"/>
                    <a:pt x="25" y="52"/>
                    <a:pt x="37" y="52"/>
                  </a:cubicBezTo>
                  <a:cubicBezTo>
                    <a:pt x="45" y="52"/>
                    <a:pt x="50" y="49"/>
                    <a:pt x="51" y="49"/>
                  </a:cubicBezTo>
                  <a:cubicBezTo>
                    <a:pt x="51" y="67"/>
                    <a:pt x="51" y="67"/>
                    <a:pt x="51" y="67"/>
                  </a:cubicBezTo>
                  <a:cubicBezTo>
                    <a:pt x="49" y="67"/>
                    <a:pt x="43" y="69"/>
                    <a:pt x="35" y="69"/>
                  </a:cubicBezTo>
                  <a:cubicBezTo>
                    <a:pt x="16" y="69"/>
                    <a:pt x="0" y="56"/>
                    <a:pt x="0" y="34"/>
                  </a:cubicBezTo>
                  <a:cubicBezTo>
                    <a:pt x="0" y="14"/>
                    <a:pt x="15" y="0"/>
                    <a:pt x="35" y="0"/>
                  </a:cubicBezTo>
                  <a:cubicBezTo>
                    <a:pt x="43" y="0"/>
                    <a:pt x="49" y="2"/>
                    <a:pt x="51" y="2"/>
                  </a:cubicBezTo>
                  <a:lnTo>
                    <a:pt x="51" y="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7"/>
            <p:cNvSpPr>
              <a:spLocks/>
            </p:cNvSpPr>
            <p:nvPr userDrawn="1"/>
          </p:nvSpPr>
          <p:spPr bwMode="auto">
            <a:xfrm>
              <a:off x="355" y="425"/>
              <a:ext cx="67" cy="91"/>
            </a:xfrm>
            <a:custGeom>
              <a:avLst/>
              <a:gdLst>
                <a:gd name="T0" fmla="*/ 51 w 51"/>
                <a:gd name="T1" fmla="*/ 20 h 69"/>
                <a:gd name="T2" fmla="*/ 36 w 51"/>
                <a:gd name="T3" fmla="*/ 16 h 69"/>
                <a:gd name="T4" fmla="*/ 18 w 51"/>
                <a:gd name="T5" fmla="*/ 34 h 69"/>
                <a:gd name="T6" fmla="*/ 36 w 51"/>
                <a:gd name="T7" fmla="*/ 52 h 69"/>
                <a:gd name="T8" fmla="*/ 51 w 51"/>
                <a:gd name="T9" fmla="*/ 49 h 69"/>
                <a:gd name="T10" fmla="*/ 51 w 51"/>
                <a:gd name="T11" fmla="*/ 67 h 69"/>
                <a:gd name="T12" fmla="*/ 35 w 51"/>
                <a:gd name="T13" fmla="*/ 69 h 69"/>
                <a:gd name="T14" fmla="*/ 0 w 51"/>
                <a:gd name="T15" fmla="*/ 34 h 69"/>
                <a:gd name="T16" fmla="*/ 35 w 51"/>
                <a:gd name="T17" fmla="*/ 0 h 69"/>
                <a:gd name="T18" fmla="*/ 51 w 51"/>
                <a:gd name="T19" fmla="*/ 2 h 69"/>
                <a:gd name="T20" fmla="*/ 51 w 51"/>
                <a:gd name="T21" fmla="*/ 2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1" h="69">
                  <a:moveTo>
                    <a:pt x="51" y="20"/>
                  </a:moveTo>
                  <a:cubicBezTo>
                    <a:pt x="50" y="20"/>
                    <a:pt x="45" y="16"/>
                    <a:pt x="36" y="16"/>
                  </a:cubicBezTo>
                  <a:cubicBezTo>
                    <a:pt x="25" y="16"/>
                    <a:pt x="18" y="24"/>
                    <a:pt x="18" y="34"/>
                  </a:cubicBezTo>
                  <a:cubicBezTo>
                    <a:pt x="18" y="44"/>
                    <a:pt x="25" y="52"/>
                    <a:pt x="36" y="52"/>
                  </a:cubicBezTo>
                  <a:cubicBezTo>
                    <a:pt x="44" y="52"/>
                    <a:pt x="50" y="49"/>
                    <a:pt x="51" y="49"/>
                  </a:cubicBezTo>
                  <a:cubicBezTo>
                    <a:pt x="51" y="67"/>
                    <a:pt x="51" y="67"/>
                    <a:pt x="51" y="67"/>
                  </a:cubicBezTo>
                  <a:cubicBezTo>
                    <a:pt x="49" y="67"/>
                    <a:pt x="43" y="69"/>
                    <a:pt x="35" y="69"/>
                  </a:cubicBezTo>
                  <a:cubicBezTo>
                    <a:pt x="16" y="69"/>
                    <a:pt x="0" y="56"/>
                    <a:pt x="0" y="34"/>
                  </a:cubicBezTo>
                  <a:cubicBezTo>
                    <a:pt x="0" y="14"/>
                    <a:pt x="15" y="0"/>
                    <a:pt x="35" y="0"/>
                  </a:cubicBezTo>
                  <a:cubicBezTo>
                    <a:pt x="43" y="0"/>
                    <a:pt x="49" y="2"/>
                    <a:pt x="51" y="2"/>
                  </a:cubicBezTo>
                  <a:lnTo>
                    <a:pt x="51" y="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8"/>
            <p:cNvSpPr>
              <a:spLocks noEditPoints="1"/>
            </p:cNvSpPr>
            <p:nvPr userDrawn="1"/>
          </p:nvSpPr>
          <p:spPr bwMode="auto">
            <a:xfrm>
              <a:off x="675" y="425"/>
              <a:ext cx="91" cy="91"/>
            </a:xfrm>
            <a:custGeom>
              <a:avLst/>
              <a:gdLst>
                <a:gd name="T0" fmla="*/ 70 w 70"/>
                <a:gd name="T1" fmla="*/ 34 h 69"/>
                <a:gd name="T2" fmla="*/ 35 w 70"/>
                <a:gd name="T3" fmla="*/ 69 h 69"/>
                <a:gd name="T4" fmla="*/ 0 w 70"/>
                <a:gd name="T5" fmla="*/ 34 h 69"/>
                <a:gd name="T6" fmla="*/ 35 w 70"/>
                <a:gd name="T7" fmla="*/ 0 h 69"/>
                <a:gd name="T8" fmla="*/ 70 w 70"/>
                <a:gd name="T9" fmla="*/ 34 h 69"/>
                <a:gd name="T10" fmla="*/ 35 w 70"/>
                <a:gd name="T11" fmla="*/ 17 h 69"/>
                <a:gd name="T12" fmla="*/ 18 w 70"/>
                <a:gd name="T13" fmla="*/ 34 h 69"/>
                <a:gd name="T14" fmla="*/ 35 w 70"/>
                <a:gd name="T15" fmla="*/ 52 h 69"/>
                <a:gd name="T16" fmla="*/ 52 w 70"/>
                <a:gd name="T17" fmla="*/ 34 h 69"/>
                <a:gd name="T18" fmla="*/ 35 w 70"/>
                <a:gd name="T19" fmla="*/ 17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0" h="69">
                  <a:moveTo>
                    <a:pt x="70" y="34"/>
                  </a:moveTo>
                  <a:cubicBezTo>
                    <a:pt x="70" y="53"/>
                    <a:pt x="56" y="69"/>
                    <a:pt x="35" y="69"/>
                  </a:cubicBezTo>
                  <a:cubicBezTo>
                    <a:pt x="14" y="69"/>
                    <a:pt x="0" y="53"/>
                    <a:pt x="0" y="34"/>
                  </a:cubicBezTo>
                  <a:cubicBezTo>
                    <a:pt x="0" y="15"/>
                    <a:pt x="14" y="0"/>
                    <a:pt x="35" y="0"/>
                  </a:cubicBezTo>
                  <a:cubicBezTo>
                    <a:pt x="56" y="0"/>
                    <a:pt x="70" y="15"/>
                    <a:pt x="70" y="34"/>
                  </a:cubicBezTo>
                  <a:close/>
                  <a:moveTo>
                    <a:pt x="35" y="17"/>
                  </a:moveTo>
                  <a:cubicBezTo>
                    <a:pt x="25" y="17"/>
                    <a:pt x="18" y="25"/>
                    <a:pt x="18" y="34"/>
                  </a:cubicBezTo>
                  <a:cubicBezTo>
                    <a:pt x="18" y="44"/>
                    <a:pt x="25" y="52"/>
                    <a:pt x="35" y="52"/>
                  </a:cubicBezTo>
                  <a:cubicBezTo>
                    <a:pt x="45" y="52"/>
                    <a:pt x="52" y="44"/>
                    <a:pt x="52" y="34"/>
                  </a:cubicBezTo>
                  <a:cubicBezTo>
                    <a:pt x="52" y="25"/>
                    <a:pt x="45" y="17"/>
                    <a:pt x="35" y="1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" name="Freeform 9"/>
            <p:cNvSpPr>
              <a:spLocks/>
            </p:cNvSpPr>
            <p:nvPr userDrawn="1"/>
          </p:nvSpPr>
          <p:spPr bwMode="auto">
            <a:xfrm>
              <a:off x="503" y="425"/>
              <a:ext cx="60" cy="91"/>
            </a:xfrm>
            <a:custGeom>
              <a:avLst/>
              <a:gdLst>
                <a:gd name="T0" fmla="*/ 42 w 46"/>
                <a:gd name="T1" fmla="*/ 16 h 69"/>
                <a:gd name="T2" fmla="*/ 29 w 46"/>
                <a:gd name="T3" fmla="*/ 14 h 69"/>
                <a:gd name="T4" fmla="*/ 18 w 46"/>
                <a:gd name="T5" fmla="*/ 20 h 69"/>
                <a:gd name="T6" fmla="*/ 26 w 46"/>
                <a:gd name="T7" fmla="*/ 26 h 69"/>
                <a:gd name="T8" fmla="*/ 30 w 46"/>
                <a:gd name="T9" fmla="*/ 27 h 69"/>
                <a:gd name="T10" fmla="*/ 46 w 46"/>
                <a:gd name="T11" fmla="*/ 47 h 69"/>
                <a:gd name="T12" fmla="*/ 19 w 46"/>
                <a:gd name="T13" fmla="*/ 69 h 69"/>
                <a:gd name="T14" fmla="*/ 1 w 46"/>
                <a:gd name="T15" fmla="*/ 67 h 69"/>
                <a:gd name="T16" fmla="*/ 1 w 46"/>
                <a:gd name="T17" fmla="*/ 52 h 69"/>
                <a:gd name="T18" fmla="*/ 16 w 46"/>
                <a:gd name="T19" fmla="*/ 54 h 69"/>
                <a:gd name="T20" fmla="*/ 29 w 46"/>
                <a:gd name="T21" fmla="*/ 48 h 69"/>
                <a:gd name="T22" fmla="*/ 21 w 46"/>
                <a:gd name="T23" fmla="*/ 41 h 69"/>
                <a:gd name="T24" fmla="*/ 18 w 46"/>
                <a:gd name="T25" fmla="*/ 40 h 69"/>
                <a:gd name="T26" fmla="*/ 0 w 46"/>
                <a:gd name="T27" fmla="*/ 21 h 69"/>
                <a:gd name="T28" fmla="*/ 25 w 46"/>
                <a:gd name="T29" fmla="*/ 0 h 69"/>
                <a:gd name="T30" fmla="*/ 42 w 46"/>
                <a:gd name="T31" fmla="*/ 2 h 69"/>
                <a:gd name="T32" fmla="*/ 42 w 46"/>
                <a:gd name="T33" fmla="*/ 16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6" h="69">
                  <a:moveTo>
                    <a:pt x="42" y="16"/>
                  </a:moveTo>
                  <a:cubicBezTo>
                    <a:pt x="41" y="16"/>
                    <a:pt x="34" y="14"/>
                    <a:pt x="29" y="14"/>
                  </a:cubicBezTo>
                  <a:cubicBezTo>
                    <a:pt x="22" y="14"/>
                    <a:pt x="18" y="16"/>
                    <a:pt x="18" y="20"/>
                  </a:cubicBezTo>
                  <a:cubicBezTo>
                    <a:pt x="18" y="24"/>
                    <a:pt x="23" y="25"/>
                    <a:pt x="26" y="26"/>
                  </a:cubicBezTo>
                  <a:cubicBezTo>
                    <a:pt x="30" y="27"/>
                    <a:pt x="30" y="27"/>
                    <a:pt x="30" y="27"/>
                  </a:cubicBezTo>
                  <a:cubicBezTo>
                    <a:pt x="41" y="31"/>
                    <a:pt x="46" y="38"/>
                    <a:pt x="46" y="47"/>
                  </a:cubicBezTo>
                  <a:cubicBezTo>
                    <a:pt x="46" y="63"/>
                    <a:pt x="32" y="69"/>
                    <a:pt x="19" y="69"/>
                  </a:cubicBezTo>
                  <a:cubicBezTo>
                    <a:pt x="10" y="69"/>
                    <a:pt x="1" y="67"/>
                    <a:pt x="1" y="67"/>
                  </a:cubicBezTo>
                  <a:cubicBezTo>
                    <a:pt x="1" y="52"/>
                    <a:pt x="1" y="52"/>
                    <a:pt x="1" y="52"/>
                  </a:cubicBezTo>
                  <a:cubicBezTo>
                    <a:pt x="2" y="52"/>
                    <a:pt x="9" y="54"/>
                    <a:pt x="16" y="54"/>
                  </a:cubicBezTo>
                  <a:cubicBezTo>
                    <a:pt x="25" y="54"/>
                    <a:pt x="29" y="52"/>
                    <a:pt x="29" y="48"/>
                  </a:cubicBezTo>
                  <a:cubicBezTo>
                    <a:pt x="29" y="45"/>
                    <a:pt x="25" y="43"/>
                    <a:pt x="21" y="41"/>
                  </a:cubicBezTo>
                  <a:cubicBezTo>
                    <a:pt x="20" y="41"/>
                    <a:pt x="19" y="41"/>
                    <a:pt x="18" y="40"/>
                  </a:cubicBezTo>
                  <a:cubicBezTo>
                    <a:pt x="8" y="37"/>
                    <a:pt x="0" y="32"/>
                    <a:pt x="0" y="21"/>
                  </a:cubicBezTo>
                  <a:cubicBezTo>
                    <a:pt x="0" y="8"/>
                    <a:pt x="10" y="0"/>
                    <a:pt x="25" y="0"/>
                  </a:cubicBezTo>
                  <a:cubicBezTo>
                    <a:pt x="34" y="0"/>
                    <a:pt x="41" y="2"/>
                    <a:pt x="42" y="2"/>
                  </a:cubicBezTo>
                  <a:lnTo>
                    <a:pt x="42" y="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" name="Freeform 10"/>
            <p:cNvSpPr>
              <a:spLocks/>
            </p:cNvSpPr>
            <p:nvPr userDrawn="1"/>
          </p:nvSpPr>
          <p:spPr bwMode="auto">
            <a:xfrm>
              <a:off x="310" y="321"/>
              <a:ext cx="22" cy="45"/>
            </a:xfrm>
            <a:custGeom>
              <a:avLst/>
              <a:gdLst>
                <a:gd name="T0" fmla="*/ 17 w 17"/>
                <a:gd name="T1" fmla="*/ 8 h 34"/>
                <a:gd name="T2" fmla="*/ 8 w 17"/>
                <a:gd name="T3" fmla="*/ 0 h 34"/>
                <a:gd name="T4" fmla="*/ 0 w 17"/>
                <a:gd name="T5" fmla="*/ 8 h 34"/>
                <a:gd name="T6" fmla="*/ 0 w 17"/>
                <a:gd name="T7" fmla="*/ 26 h 34"/>
                <a:gd name="T8" fmla="*/ 8 w 17"/>
                <a:gd name="T9" fmla="*/ 34 h 34"/>
                <a:gd name="T10" fmla="*/ 17 w 17"/>
                <a:gd name="T11" fmla="*/ 26 h 34"/>
                <a:gd name="T12" fmla="*/ 17 w 17"/>
                <a:gd name="T13" fmla="*/ 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34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30"/>
                    <a:pt x="4" y="34"/>
                    <a:pt x="8" y="34"/>
                  </a:cubicBezTo>
                  <a:cubicBezTo>
                    <a:pt x="13" y="34"/>
                    <a:pt x="17" y="30"/>
                    <a:pt x="17" y="26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1" name="Freeform 11"/>
            <p:cNvSpPr>
              <a:spLocks/>
            </p:cNvSpPr>
            <p:nvPr userDrawn="1"/>
          </p:nvSpPr>
          <p:spPr bwMode="auto">
            <a:xfrm>
              <a:off x="37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8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8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8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2" name="Freeform 12"/>
            <p:cNvSpPr>
              <a:spLocks/>
            </p:cNvSpPr>
            <p:nvPr userDrawn="1"/>
          </p:nvSpPr>
          <p:spPr bwMode="auto">
            <a:xfrm>
              <a:off x="430" y="249"/>
              <a:ext cx="22" cy="139"/>
            </a:xfrm>
            <a:custGeom>
              <a:avLst/>
              <a:gdLst>
                <a:gd name="T0" fmla="*/ 17 w 17"/>
                <a:gd name="T1" fmla="*/ 8 h 106"/>
                <a:gd name="T2" fmla="*/ 8 w 17"/>
                <a:gd name="T3" fmla="*/ 0 h 106"/>
                <a:gd name="T4" fmla="*/ 0 w 17"/>
                <a:gd name="T5" fmla="*/ 8 h 106"/>
                <a:gd name="T6" fmla="*/ 0 w 17"/>
                <a:gd name="T7" fmla="*/ 97 h 106"/>
                <a:gd name="T8" fmla="*/ 8 w 17"/>
                <a:gd name="T9" fmla="*/ 106 h 106"/>
                <a:gd name="T10" fmla="*/ 17 w 17"/>
                <a:gd name="T11" fmla="*/ 97 h 106"/>
                <a:gd name="T12" fmla="*/ 17 w 17"/>
                <a:gd name="T13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06">
                  <a:moveTo>
                    <a:pt x="17" y="8"/>
                  </a:moveTo>
                  <a:cubicBezTo>
                    <a:pt x="17" y="4"/>
                    <a:pt x="13" y="0"/>
                    <a:pt x="8" y="0"/>
                  </a:cubicBezTo>
                  <a:cubicBezTo>
                    <a:pt x="4" y="0"/>
                    <a:pt x="0" y="4"/>
                    <a:pt x="0" y="8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102"/>
                    <a:pt x="4" y="106"/>
                    <a:pt x="8" y="106"/>
                  </a:cubicBezTo>
                  <a:cubicBezTo>
                    <a:pt x="13" y="106"/>
                    <a:pt x="17" y="102"/>
                    <a:pt x="17" y="97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3" name="Freeform 13"/>
            <p:cNvSpPr>
              <a:spLocks/>
            </p:cNvSpPr>
            <p:nvPr userDrawn="1"/>
          </p:nvSpPr>
          <p:spPr bwMode="auto">
            <a:xfrm>
              <a:off x="49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8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8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8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4" name="Freeform 14"/>
            <p:cNvSpPr>
              <a:spLocks/>
            </p:cNvSpPr>
            <p:nvPr userDrawn="1"/>
          </p:nvSpPr>
          <p:spPr bwMode="auto">
            <a:xfrm>
              <a:off x="550" y="321"/>
              <a:ext cx="22" cy="45"/>
            </a:xfrm>
            <a:custGeom>
              <a:avLst/>
              <a:gdLst>
                <a:gd name="T0" fmla="*/ 17 w 17"/>
                <a:gd name="T1" fmla="*/ 8 h 34"/>
                <a:gd name="T2" fmla="*/ 8 w 17"/>
                <a:gd name="T3" fmla="*/ 0 h 34"/>
                <a:gd name="T4" fmla="*/ 0 w 17"/>
                <a:gd name="T5" fmla="*/ 8 h 34"/>
                <a:gd name="T6" fmla="*/ 0 w 17"/>
                <a:gd name="T7" fmla="*/ 26 h 34"/>
                <a:gd name="T8" fmla="*/ 8 w 17"/>
                <a:gd name="T9" fmla="*/ 34 h 34"/>
                <a:gd name="T10" fmla="*/ 17 w 17"/>
                <a:gd name="T11" fmla="*/ 26 h 34"/>
                <a:gd name="T12" fmla="*/ 17 w 17"/>
                <a:gd name="T13" fmla="*/ 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34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30"/>
                    <a:pt x="4" y="34"/>
                    <a:pt x="8" y="34"/>
                  </a:cubicBezTo>
                  <a:cubicBezTo>
                    <a:pt x="13" y="34"/>
                    <a:pt x="17" y="30"/>
                    <a:pt x="17" y="26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5" name="Freeform 15"/>
            <p:cNvSpPr>
              <a:spLocks/>
            </p:cNvSpPr>
            <p:nvPr userDrawn="1"/>
          </p:nvSpPr>
          <p:spPr bwMode="auto">
            <a:xfrm>
              <a:off x="61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9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9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9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9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6" name="Freeform 16"/>
            <p:cNvSpPr>
              <a:spLocks/>
            </p:cNvSpPr>
            <p:nvPr userDrawn="1"/>
          </p:nvSpPr>
          <p:spPr bwMode="auto">
            <a:xfrm>
              <a:off x="670" y="249"/>
              <a:ext cx="22" cy="139"/>
            </a:xfrm>
            <a:custGeom>
              <a:avLst/>
              <a:gdLst>
                <a:gd name="T0" fmla="*/ 17 w 17"/>
                <a:gd name="T1" fmla="*/ 8 h 106"/>
                <a:gd name="T2" fmla="*/ 9 w 17"/>
                <a:gd name="T3" fmla="*/ 0 h 106"/>
                <a:gd name="T4" fmla="*/ 0 w 17"/>
                <a:gd name="T5" fmla="*/ 8 h 106"/>
                <a:gd name="T6" fmla="*/ 0 w 17"/>
                <a:gd name="T7" fmla="*/ 97 h 106"/>
                <a:gd name="T8" fmla="*/ 9 w 17"/>
                <a:gd name="T9" fmla="*/ 106 h 106"/>
                <a:gd name="T10" fmla="*/ 17 w 17"/>
                <a:gd name="T11" fmla="*/ 97 h 106"/>
                <a:gd name="T12" fmla="*/ 17 w 17"/>
                <a:gd name="T13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06">
                  <a:moveTo>
                    <a:pt x="17" y="8"/>
                  </a:moveTo>
                  <a:cubicBezTo>
                    <a:pt x="17" y="4"/>
                    <a:pt x="13" y="0"/>
                    <a:pt x="9" y="0"/>
                  </a:cubicBezTo>
                  <a:cubicBezTo>
                    <a:pt x="4" y="0"/>
                    <a:pt x="0" y="4"/>
                    <a:pt x="0" y="8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102"/>
                    <a:pt x="4" y="106"/>
                    <a:pt x="9" y="106"/>
                  </a:cubicBezTo>
                  <a:cubicBezTo>
                    <a:pt x="13" y="106"/>
                    <a:pt x="17" y="102"/>
                    <a:pt x="17" y="97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7" name="Freeform 17"/>
            <p:cNvSpPr>
              <a:spLocks/>
            </p:cNvSpPr>
            <p:nvPr userDrawn="1"/>
          </p:nvSpPr>
          <p:spPr bwMode="auto">
            <a:xfrm>
              <a:off x="73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9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9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9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9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8" name="Freeform 18"/>
            <p:cNvSpPr>
              <a:spLocks/>
            </p:cNvSpPr>
            <p:nvPr userDrawn="1"/>
          </p:nvSpPr>
          <p:spPr bwMode="auto">
            <a:xfrm>
              <a:off x="790" y="321"/>
              <a:ext cx="22" cy="45"/>
            </a:xfrm>
            <a:custGeom>
              <a:avLst/>
              <a:gdLst>
                <a:gd name="T0" fmla="*/ 17 w 17"/>
                <a:gd name="T1" fmla="*/ 8 h 34"/>
                <a:gd name="T2" fmla="*/ 9 w 17"/>
                <a:gd name="T3" fmla="*/ 0 h 34"/>
                <a:gd name="T4" fmla="*/ 0 w 17"/>
                <a:gd name="T5" fmla="*/ 8 h 34"/>
                <a:gd name="T6" fmla="*/ 0 w 17"/>
                <a:gd name="T7" fmla="*/ 26 h 34"/>
                <a:gd name="T8" fmla="*/ 9 w 17"/>
                <a:gd name="T9" fmla="*/ 34 h 34"/>
                <a:gd name="T10" fmla="*/ 17 w 17"/>
                <a:gd name="T11" fmla="*/ 26 h 34"/>
                <a:gd name="T12" fmla="*/ 17 w 17"/>
                <a:gd name="T13" fmla="*/ 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34">
                  <a:moveTo>
                    <a:pt x="17" y="8"/>
                  </a:moveTo>
                  <a:cubicBezTo>
                    <a:pt x="17" y="3"/>
                    <a:pt x="13" y="0"/>
                    <a:pt x="9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30"/>
                    <a:pt x="4" y="34"/>
                    <a:pt x="9" y="34"/>
                  </a:cubicBezTo>
                  <a:cubicBezTo>
                    <a:pt x="13" y="34"/>
                    <a:pt x="17" y="30"/>
                    <a:pt x="17" y="26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9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63292" y="2872236"/>
            <a:ext cx="5925246" cy="299001"/>
          </a:xfrm>
          <a:prstGeom prst="rect">
            <a:avLst/>
          </a:prstGeom>
        </p:spPr>
        <p:txBody>
          <a:bodyPr lIns="91420" tIns="45710" rIns="91420" bIns="45710"/>
          <a:lstStyle>
            <a:lvl1pPr marL="0" indent="0">
              <a:buFont typeface="Arial" panose="020B0604020202020204" pitchFamily="34" charset="0"/>
              <a:buNone/>
              <a:defRPr sz="2000" baseline="0">
                <a:solidFill>
                  <a:schemeClr val="bg2"/>
                </a:solidFill>
                <a:latin typeface="+mj-lt"/>
              </a:defRPr>
            </a:lvl1pPr>
            <a:lvl2pPr marL="304781" indent="0">
              <a:buNone/>
              <a:defRPr/>
            </a:lvl2pPr>
            <a:lvl3pPr marL="427401" indent="0">
              <a:buNone/>
              <a:defRPr/>
            </a:lvl3pPr>
            <a:lvl4pPr marL="516694" indent="0">
              <a:buNone/>
              <a:defRPr/>
            </a:lvl4pPr>
            <a:lvl5pPr marL="601221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0" name="Title 1"/>
          <p:cNvSpPr>
            <a:spLocks noGrp="1"/>
          </p:cNvSpPr>
          <p:nvPr>
            <p:ph type="ctrTitle"/>
          </p:nvPr>
        </p:nvSpPr>
        <p:spPr>
          <a:xfrm>
            <a:off x="425765" y="2300750"/>
            <a:ext cx="5955513" cy="644730"/>
          </a:xfrm>
          <a:prstGeom prst="rect">
            <a:avLst/>
          </a:prstGeom>
        </p:spPr>
        <p:txBody>
          <a:bodyPr anchor="b"/>
          <a:lstStyle>
            <a:lvl1pPr marL="0" indent="0" algn="l">
              <a:lnSpc>
                <a:spcPct val="90000"/>
              </a:lnSpc>
              <a:buFont typeface="Arial" panose="020B0604020202020204" pitchFamily="34" charset="0"/>
              <a:buNone/>
              <a:defRPr sz="3600" b="0" i="0" spc="0" baseline="0">
                <a:solidFill>
                  <a:srgbClr val="38C6F4"/>
                </a:solidFill>
                <a:latin typeface="+mj-lt"/>
                <a:cs typeface="CiscoSans Thin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74617842"/>
      </p:ext>
    </p:extLst>
  </p:cSld>
  <p:clrMapOvr>
    <a:masterClrMapping/>
  </p:clrMapOvr>
  <p:transition spd="slow">
    <p:wipe/>
  </p:transition>
  <p:extLst>
    <p:ext uri="{DCECCB84-F9BA-43D5-87BE-67443E8EF086}">
      <p15:sldGuideLst xmlns:p15="http://schemas.microsoft.com/office/powerpoint/2012/main">
        <p15:guide id="1" orient="horz" pos="228" userDrawn="1">
          <p15:clr>
            <a:srgbClr val="FBAE40"/>
          </p15:clr>
        </p15:guide>
        <p15:guide id="2" pos="360" userDrawn="1">
          <p15:clr>
            <a:srgbClr val="FBAE40"/>
          </p15:clr>
        </p15:guide>
        <p15:guide id="3" orient="horz" pos="518" userDrawn="1">
          <p15:clr>
            <a:srgbClr val="FBAE40"/>
          </p15:clr>
        </p15:guide>
        <p15:guide id="4" pos="812" userDrawn="1">
          <p15:clr>
            <a:srgbClr val="FBAE40"/>
          </p15:clr>
        </p15:guide>
        <p15:guide id="5" pos="311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3_Segu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5143499"/>
          </a:xfrm>
          <a:prstGeom prst="rect">
            <a:avLst/>
          </a:prstGeom>
          <a:solidFill>
            <a:srgbClr val="00394F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416425" y="915409"/>
            <a:ext cx="7598042" cy="2569946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lnSpc>
                <a:spcPct val="90000"/>
              </a:lnSpc>
              <a:buFont typeface="Arial" panose="020B0604020202020204" pitchFamily="34" charset="0"/>
              <a:buNone/>
              <a:defRPr sz="4600" b="0" i="0" spc="0" baseline="0">
                <a:solidFill>
                  <a:schemeClr val="accent5"/>
                </a:solidFill>
                <a:latin typeface="+mj-lt"/>
                <a:cs typeface="CiscoSans Thin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>
            <a:spLocks noChangeArrowheads="1"/>
          </p:cNvSpPr>
          <p:nvPr userDrawn="1"/>
        </p:nvSpPr>
        <p:spPr bwMode="ltGray">
          <a:xfrm>
            <a:off x="8515707" y="4742907"/>
            <a:ext cx="218414" cy="15451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61586" tIns="30792" rIns="61586" bIns="30792" anchor="b">
            <a:spAutoFit/>
          </a:bodyPr>
          <a:lstStyle/>
          <a:p>
            <a:pPr algn="r" defTabSz="610744" fontAlgn="auto">
              <a:spcBef>
                <a:spcPts val="0"/>
              </a:spcBef>
              <a:spcAft>
                <a:spcPts val="0"/>
              </a:spcAft>
              <a:defRPr/>
            </a:pPr>
            <a:fld id="{6A1E46DC-7EF6-4EA2-B285-14272867D133}" type="slidenum">
              <a:rPr lang="en-US" sz="6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CiscoSans Thin"/>
              </a:rPr>
              <a:pPr algn="r" defTabSz="610744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600" dirty="0">
              <a:solidFill>
                <a:schemeClr val="accent5">
                  <a:lumMod val="50000"/>
                </a:schemeClr>
              </a:solidFill>
              <a:latin typeface="+mn-lt"/>
              <a:ea typeface="+mn-ea"/>
              <a:cs typeface="CiscoSans Thin"/>
            </a:endParaRPr>
          </a:p>
        </p:txBody>
      </p:sp>
      <p:sp>
        <p:nvSpPr>
          <p:cNvPr id="9" name="Rectangle 4"/>
          <p:cNvSpPr>
            <a:spLocks noChangeArrowheads="1"/>
          </p:cNvSpPr>
          <p:nvPr userDrawn="1"/>
        </p:nvSpPr>
        <p:spPr bwMode="ltGray">
          <a:xfrm>
            <a:off x="5867508" y="4741653"/>
            <a:ext cx="2658018" cy="154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61586" tIns="30792" rIns="61586" bIns="30792" anchor="b">
            <a:spAutoFit/>
          </a:bodyPr>
          <a:lstStyle/>
          <a:p>
            <a:pPr defTabSz="61074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" dirty="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CiscoSans Thin"/>
              </a:rPr>
              <a:t>© 2016  Cisco and/or its affiliates. All rights reserved.   Cisco Confidential</a:t>
            </a:r>
          </a:p>
        </p:txBody>
      </p:sp>
      <p:grpSp>
        <p:nvGrpSpPr>
          <p:cNvPr id="11" name="Group 4"/>
          <p:cNvGrpSpPr>
            <a:grpSpLocks noChangeAspect="1"/>
          </p:cNvGrpSpPr>
          <p:nvPr userDrawn="1"/>
        </p:nvGrpSpPr>
        <p:grpSpPr bwMode="auto">
          <a:xfrm>
            <a:off x="508039" y="4715197"/>
            <a:ext cx="340257" cy="180974"/>
            <a:chOff x="310" y="249"/>
            <a:chExt cx="502" cy="267"/>
          </a:xfrm>
          <a:solidFill>
            <a:srgbClr val="086D8E"/>
          </a:solidFill>
        </p:grpSpPr>
        <p:sp>
          <p:nvSpPr>
            <p:cNvPr id="12" name="Rectangle 5"/>
            <p:cNvSpPr>
              <a:spLocks noChangeArrowheads="1"/>
            </p:cNvSpPr>
            <p:nvPr userDrawn="1"/>
          </p:nvSpPr>
          <p:spPr bwMode="auto">
            <a:xfrm>
              <a:off x="452" y="426"/>
              <a:ext cx="22" cy="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6"/>
            <p:cNvSpPr>
              <a:spLocks/>
            </p:cNvSpPr>
            <p:nvPr userDrawn="1"/>
          </p:nvSpPr>
          <p:spPr bwMode="auto">
            <a:xfrm>
              <a:off x="585" y="425"/>
              <a:ext cx="66" cy="91"/>
            </a:xfrm>
            <a:custGeom>
              <a:avLst/>
              <a:gdLst>
                <a:gd name="T0" fmla="*/ 51 w 51"/>
                <a:gd name="T1" fmla="*/ 20 h 69"/>
                <a:gd name="T2" fmla="*/ 37 w 51"/>
                <a:gd name="T3" fmla="*/ 16 h 69"/>
                <a:gd name="T4" fmla="*/ 18 w 51"/>
                <a:gd name="T5" fmla="*/ 34 h 69"/>
                <a:gd name="T6" fmla="*/ 37 w 51"/>
                <a:gd name="T7" fmla="*/ 52 h 69"/>
                <a:gd name="T8" fmla="*/ 51 w 51"/>
                <a:gd name="T9" fmla="*/ 49 h 69"/>
                <a:gd name="T10" fmla="*/ 51 w 51"/>
                <a:gd name="T11" fmla="*/ 67 h 69"/>
                <a:gd name="T12" fmla="*/ 35 w 51"/>
                <a:gd name="T13" fmla="*/ 69 h 69"/>
                <a:gd name="T14" fmla="*/ 0 w 51"/>
                <a:gd name="T15" fmla="*/ 34 h 69"/>
                <a:gd name="T16" fmla="*/ 35 w 51"/>
                <a:gd name="T17" fmla="*/ 0 h 69"/>
                <a:gd name="T18" fmla="*/ 51 w 51"/>
                <a:gd name="T19" fmla="*/ 2 h 69"/>
                <a:gd name="T20" fmla="*/ 51 w 51"/>
                <a:gd name="T21" fmla="*/ 2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1" h="69">
                  <a:moveTo>
                    <a:pt x="51" y="20"/>
                  </a:moveTo>
                  <a:cubicBezTo>
                    <a:pt x="50" y="20"/>
                    <a:pt x="45" y="16"/>
                    <a:pt x="37" y="16"/>
                  </a:cubicBezTo>
                  <a:cubicBezTo>
                    <a:pt x="26" y="16"/>
                    <a:pt x="18" y="24"/>
                    <a:pt x="18" y="34"/>
                  </a:cubicBezTo>
                  <a:cubicBezTo>
                    <a:pt x="18" y="44"/>
                    <a:pt x="25" y="52"/>
                    <a:pt x="37" y="52"/>
                  </a:cubicBezTo>
                  <a:cubicBezTo>
                    <a:pt x="45" y="52"/>
                    <a:pt x="50" y="49"/>
                    <a:pt x="51" y="49"/>
                  </a:cubicBezTo>
                  <a:cubicBezTo>
                    <a:pt x="51" y="67"/>
                    <a:pt x="51" y="67"/>
                    <a:pt x="51" y="67"/>
                  </a:cubicBezTo>
                  <a:cubicBezTo>
                    <a:pt x="49" y="67"/>
                    <a:pt x="43" y="69"/>
                    <a:pt x="35" y="69"/>
                  </a:cubicBezTo>
                  <a:cubicBezTo>
                    <a:pt x="16" y="69"/>
                    <a:pt x="0" y="56"/>
                    <a:pt x="0" y="34"/>
                  </a:cubicBezTo>
                  <a:cubicBezTo>
                    <a:pt x="0" y="14"/>
                    <a:pt x="15" y="0"/>
                    <a:pt x="35" y="0"/>
                  </a:cubicBezTo>
                  <a:cubicBezTo>
                    <a:pt x="43" y="0"/>
                    <a:pt x="49" y="2"/>
                    <a:pt x="51" y="2"/>
                  </a:cubicBezTo>
                  <a:lnTo>
                    <a:pt x="51" y="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" name="Freeform 7"/>
            <p:cNvSpPr>
              <a:spLocks/>
            </p:cNvSpPr>
            <p:nvPr userDrawn="1"/>
          </p:nvSpPr>
          <p:spPr bwMode="auto">
            <a:xfrm>
              <a:off x="355" y="425"/>
              <a:ext cx="67" cy="91"/>
            </a:xfrm>
            <a:custGeom>
              <a:avLst/>
              <a:gdLst>
                <a:gd name="T0" fmla="*/ 51 w 51"/>
                <a:gd name="T1" fmla="*/ 20 h 69"/>
                <a:gd name="T2" fmla="*/ 36 w 51"/>
                <a:gd name="T3" fmla="*/ 16 h 69"/>
                <a:gd name="T4" fmla="*/ 18 w 51"/>
                <a:gd name="T5" fmla="*/ 34 h 69"/>
                <a:gd name="T6" fmla="*/ 36 w 51"/>
                <a:gd name="T7" fmla="*/ 52 h 69"/>
                <a:gd name="T8" fmla="*/ 51 w 51"/>
                <a:gd name="T9" fmla="*/ 49 h 69"/>
                <a:gd name="T10" fmla="*/ 51 w 51"/>
                <a:gd name="T11" fmla="*/ 67 h 69"/>
                <a:gd name="T12" fmla="*/ 35 w 51"/>
                <a:gd name="T13" fmla="*/ 69 h 69"/>
                <a:gd name="T14" fmla="*/ 0 w 51"/>
                <a:gd name="T15" fmla="*/ 34 h 69"/>
                <a:gd name="T16" fmla="*/ 35 w 51"/>
                <a:gd name="T17" fmla="*/ 0 h 69"/>
                <a:gd name="T18" fmla="*/ 51 w 51"/>
                <a:gd name="T19" fmla="*/ 2 h 69"/>
                <a:gd name="T20" fmla="*/ 51 w 51"/>
                <a:gd name="T21" fmla="*/ 2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1" h="69">
                  <a:moveTo>
                    <a:pt x="51" y="20"/>
                  </a:moveTo>
                  <a:cubicBezTo>
                    <a:pt x="50" y="20"/>
                    <a:pt x="45" y="16"/>
                    <a:pt x="36" y="16"/>
                  </a:cubicBezTo>
                  <a:cubicBezTo>
                    <a:pt x="25" y="16"/>
                    <a:pt x="18" y="24"/>
                    <a:pt x="18" y="34"/>
                  </a:cubicBezTo>
                  <a:cubicBezTo>
                    <a:pt x="18" y="44"/>
                    <a:pt x="25" y="52"/>
                    <a:pt x="36" y="52"/>
                  </a:cubicBezTo>
                  <a:cubicBezTo>
                    <a:pt x="44" y="52"/>
                    <a:pt x="50" y="49"/>
                    <a:pt x="51" y="49"/>
                  </a:cubicBezTo>
                  <a:cubicBezTo>
                    <a:pt x="51" y="67"/>
                    <a:pt x="51" y="67"/>
                    <a:pt x="51" y="67"/>
                  </a:cubicBezTo>
                  <a:cubicBezTo>
                    <a:pt x="49" y="67"/>
                    <a:pt x="43" y="69"/>
                    <a:pt x="35" y="69"/>
                  </a:cubicBezTo>
                  <a:cubicBezTo>
                    <a:pt x="16" y="69"/>
                    <a:pt x="0" y="56"/>
                    <a:pt x="0" y="34"/>
                  </a:cubicBezTo>
                  <a:cubicBezTo>
                    <a:pt x="0" y="14"/>
                    <a:pt x="15" y="0"/>
                    <a:pt x="35" y="0"/>
                  </a:cubicBezTo>
                  <a:cubicBezTo>
                    <a:pt x="43" y="0"/>
                    <a:pt x="49" y="2"/>
                    <a:pt x="51" y="2"/>
                  </a:cubicBezTo>
                  <a:lnTo>
                    <a:pt x="51" y="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" name="Freeform 8"/>
            <p:cNvSpPr>
              <a:spLocks noEditPoints="1"/>
            </p:cNvSpPr>
            <p:nvPr userDrawn="1"/>
          </p:nvSpPr>
          <p:spPr bwMode="auto">
            <a:xfrm>
              <a:off x="675" y="425"/>
              <a:ext cx="91" cy="91"/>
            </a:xfrm>
            <a:custGeom>
              <a:avLst/>
              <a:gdLst>
                <a:gd name="T0" fmla="*/ 70 w 70"/>
                <a:gd name="T1" fmla="*/ 34 h 69"/>
                <a:gd name="T2" fmla="*/ 35 w 70"/>
                <a:gd name="T3" fmla="*/ 69 h 69"/>
                <a:gd name="T4" fmla="*/ 0 w 70"/>
                <a:gd name="T5" fmla="*/ 34 h 69"/>
                <a:gd name="T6" fmla="*/ 35 w 70"/>
                <a:gd name="T7" fmla="*/ 0 h 69"/>
                <a:gd name="T8" fmla="*/ 70 w 70"/>
                <a:gd name="T9" fmla="*/ 34 h 69"/>
                <a:gd name="T10" fmla="*/ 35 w 70"/>
                <a:gd name="T11" fmla="*/ 17 h 69"/>
                <a:gd name="T12" fmla="*/ 18 w 70"/>
                <a:gd name="T13" fmla="*/ 34 h 69"/>
                <a:gd name="T14" fmla="*/ 35 w 70"/>
                <a:gd name="T15" fmla="*/ 52 h 69"/>
                <a:gd name="T16" fmla="*/ 52 w 70"/>
                <a:gd name="T17" fmla="*/ 34 h 69"/>
                <a:gd name="T18" fmla="*/ 35 w 70"/>
                <a:gd name="T19" fmla="*/ 17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0" h="69">
                  <a:moveTo>
                    <a:pt x="70" y="34"/>
                  </a:moveTo>
                  <a:cubicBezTo>
                    <a:pt x="70" y="53"/>
                    <a:pt x="56" y="69"/>
                    <a:pt x="35" y="69"/>
                  </a:cubicBezTo>
                  <a:cubicBezTo>
                    <a:pt x="14" y="69"/>
                    <a:pt x="0" y="53"/>
                    <a:pt x="0" y="34"/>
                  </a:cubicBezTo>
                  <a:cubicBezTo>
                    <a:pt x="0" y="15"/>
                    <a:pt x="14" y="0"/>
                    <a:pt x="35" y="0"/>
                  </a:cubicBezTo>
                  <a:cubicBezTo>
                    <a:pt x="56" y="0"/>
                    <a:pt x="70" y="15"/>
                    <a:pt x="70" y="34"/>
                  </a:cubicBezTo>
                  <a:close/>
                  <a:moveTo>
                    <a:pt x="35" y="17"/>
                  </a:moveTo>
                  <a:cubicBezTo>
                    <a:pt x="25" y="17"/>
                    <a:pt x="18" y="25"/>
                    <a:pt x="18" y="34"/>
                  </a:cubicBezTo>
                  <a:cubicBezTo>
                    <a:pt x="18" y="44"/>
                    <a:pt x="25" y="52"/>
                    <a:pt x="35" y="52"/>
                  </a:cubicBezTo>
                  <a:cubicBezTo>
                    <a:pt x="45" y="52"/>
                    <a:pt x="52" y="44"/>
                    <a:pt x="52" y="34"/>
                  </a:cubicBezTo>
                  <a:cubicBezTo>
                    <a:pt x="52" y="25"/>
                    <a:pt x="45" y="17"/>
                    <a:pt x="35" y="1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" name="Freeform 9"/>
            <p:cNvSpPr>
              <a:spLocks/>
            </p:cNvSpPr>
            <p:nvPr userDrawn="1"/>
          </p:nvSpPr>
          <p:spPr bwMode="auto">
            <a:xfrm>
              <a:off x="503" y="425"/>
              <a:ext cx="60" cy="91"/>
            </a:xfrm>
            <a:custGeom>
              <a:avLst/>
              <a:gdLst>
                <a:gd name="T0" fmla="*/ 42 w 46"/>
                <a:gd name="T1" fmla="*/ 16 h 69"/>
                <a:gd name="T2" fmla="*/ 29 w 46"/>
                <a:gd name="T3" fmla="*/ 14 h 69"/>
                <a:gd name="T4" fmla="*/ 18 w 46"/>
                <a:gd name="T5" fmla="*/ 20 h 69"/>
                <a:gd name="T6" fmla="*/ 26 w 46"/>
                <a:gd name="T7" fmla="*/ 26 h 69"/>
                <a:gd name="T8" fmla="*/ 30 w 46"/>
                <a:gd name="T9" fmla="*/ 27 h 69"/>
                <a:gd name="T10" fmla="*/ 46 w 46"/>
                <a:gd name="T11" fmla="*/ 47 h 69"/>
                <a:gd name="T12" fmla="*/ 19 w 46"/>
                <a:gd name="T13" fmla="*/ 69 h 69"/>
                <a:gd name="T14" fmla="*/ 1 w 46"/>
                <a:gd name="T15" fmla="*/ 67 h 69"/>
                <a:gd name="T16" fmla="*/ 1 w 46"/>
                <a:gd name="T17" fmla="*/ 52 h 69"/>
                <a:gd name="T18" fmla="*/ 16 w 46"/>
                <a:gd name="T19" fmla="*/ 54 h 69"/>
                <a:gd name="T20" fmla="*/ 29 w 46"/>
                <a:gd name="T21" fmla="*/ 48 h 69"/>
                <a:gd name="T22" fmla="*/ 21 w 46"/>
                <a:gd name="T23" fmla="*/ 41 h 69"/>
                <a:gd name="T24" fmla="*/ 18 w 46"/>
                <a:gd name="T25" fmla="*/ 40 h 69"/>
                <a:gd name="T26" fmla="*/ 0 w 46"/>
                <a:gd name="T27" fmla="*/ 21 h 69"/>
                <a:gd name="T28" fmla="*/ 25 w 46"/>
                <a:gd name="T29" fmla="*/ 0 h 69"/>
                <a:gd name="T30" fmla="*/ 42 w 46"/>
                <a:gd name="T31" fmla="*/ 2 h 69"/>
                <a:gd name="T32" fmla="*/ 42 w 46"/>
                <a:gd name="T33" fmla="*/ 16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6" h="69">
                  <a:moveTo>
                    <a:pt x="42" y="16"/>
                  </a:moveTo>
                  <a:cubicBezTo>
                    <a:pt x="41" y="16"/>
                    <a:pt x="34" y="14"/>
                    <a:pt x="29" y="14"/>
                  </a:cubicBezTo>
                  <a:cubicBezTo>
                    <a:pt x="22" y="14"/>
                    <a:pt x="18" y="16"/>
                    <a:pt x="18" y="20"/>
                  </a:cubicBezTo>
                  <a:cubicBezTo>
                    <a:pt x="18" y="24"/>
                    <a:pt x="23" y="25"/>
                    <a:pt x="26" y="26"/>
                  </a:cubicBezTo>
                  <a:cubicBezTo>
                    <a:pt x="30" y="27"/>
                    <a:pt x="30" y="27"/>
                    <a:pt x="30" y="27"/>
                  </a:cubicBezTo>
                  <a:cubicBezTo>
                    <a:pt x="41" y="31"/>
                    <a:pt x="46" y="38"/>
                    <a:pt x="46" y="47"/>
                  </a:cubicBezTo>
                  <a:cubicBezTo>
                    <a:pt x="46" y="63"/>
                    <a:pt x="32" y="69"/>
                    <a:pt x="19" y="69"/>
                  </a:cubicBezTo>
                  <a:cubicBezTo>
                    <a:pt x="10" y="69"/>
                    <a:pt x="1" y="67"/>
                    <a:pt x="1" y="67"/>
                  </a:cubicBezTo>
                  <a:cubicBezTo>
                    <a:pt x="1" y="52"/>
                    <a:pt x="1" y="52"/>
                    <a:pt x="1" y="52"/>
                  </a:cubicBezTo>
                  <a:cubicBezTo>
                    <a:pt x="2" y="52"/>
                    <a:pt x="9" y="54"/>
                    <a:pt x="16" y="54"/>
                  </a:cubicBezTo>
                  <a:cubicBezTo>
                    <a:pt x="25" y="54"/>
                    <a:pt x="29" y="52"/>
                    <a:pt x="29" y="48"/>
                  </a:cubicBezTo>
                  <a:cubicBezTo>
                    <a:pt x="29" y="45"/>
                    <a:pt x="25" y="43"/>
                    <a:pt x="21" y="41"/>
                  </a:cubicBezTo>
                  <a:cubicBezTo>
                    <a:pt x="20" y="41"/>
                    <a:pt x="19" y="41"/>
                    <a:pt x="18" y="40"/>
                  </a:cubicBezTo>
                  <a:cubicBezTo>
                    <a:pt x="8" y="37"/>
                    <a:pt x="0" y="32"/>
                    <a:pt x="0" y="21"/>
                  </a:cubicBezTo>
                  <a:cubicBezTo>
                    <a:pt x="0" y="8"/>
                    <a:pt x="10" y="0"/>
                    <a:pt x="25" y="0"/>
                  </a:cubicBezTo>
                  <a:cubicBezTo>
                    <a:pt x="34" y="0"/>
                    <a:pt x="41" y="2"/>
                    <a:pt x="42" y="2"/>
                  </a:cubicBezTo>
                  <a:lnTo>
                    <a:pt x="42" y="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" name="Freeform 10"/>
            <p:cNvSpPr>
              <a:spLocks/>
            </p:cNvSpPr>
            <p:nvPr userDrawn="1"/>
          </p:nvSpPr>
          <p:spPr bwMode="auto">
            <a:xfrm>
              <a:off x="310" y="321"/>
              <a:ext cx="22" cy="45"/>
            </a:xfrm>
            <a:custGeom>
              <a:avLst/>
              <a:gdLst>
                <a:gd name="T0" fmla="*/ 17 w 17"/>
                <a:gd name="T1" fmla="*/ 8 h 34"/>
                <a:gd name="T2" fmla="*/ 8 w 17"/>
                <a:gd name="T3" fmla="*/ 0 h 34"/>
                <a:gd name="T4" fmla="*/ 0 w 17"/>
                <a:gd name="T5" fmla="*/ 8 h 34"/>
                <a:gd name="T6" fmla="*/ 0 w 17"/>
                <a:gd name="T7" fmla="*/ 26 h 34"/>
                <a:gd name="T8" fmla="*/ 8 w 17"/>
                <a:gd name="T9" fmla="*/ 34 h 34"/>
                <a:gd name="T10" fmla="*/ 17 w 17"/>
                <a:gd name="T11" fmla="*/ 26 h 34"/>
                <a:gd name="T12" fmla="*/ 17 w 17"/>
                <a:gd name="T13" fmla="*/ 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34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30"/>
                    <a:pt x="4" y="34"/>
                    <a:pt x="8" y="34"/>
                  </a:cubicBezTo>
                  <a:cubicBezTo>
                    <a:pt x="13" y="34"/>
                    <a:pt x="17" y="30"/>
                    <a:pt x="17" y="26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Freeform 11"/>
            <p:cNvSpPr>
              <a:spLocks/>
            </p:cNvSpPr>
            <p:nvPr userDrawn="1"/>
          </p:nvSpPr>
          <p:spPr bwMode="auto">
            <a:xfrm>
              <a:off x="37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8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8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8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Freeform 12"/>
            <p:cNvSpPr>
              <a:spLocks/>
            </p:cNvSpPr>
            <p:nvPr userDrawn="1"/>
          </p:nvSpPr>
          <p:spPr bwMode="auto">
            <a:xfrm>
              <a:off x="430" y="249"/>
              <a:ext cx="22" cy="139"/>
            </a:xfrm>
            <a:custGeom>
              <a:avLst/>
              <a:gdLst>
                <a:gd name="T0" fmla="*/ 17 w 17"/>
                <a:gd name="T1" fmla="*/ 8 h 106"/>
                <a:gd name="T2" fmla="*/ 8 w 17"/>
                <a:gd name="T3" fmla="*/ 0 h 106"/>
                <a:gd name="T4" fmla="*/ 0 w 17"/>
                <a:gd name="T5" fmla="*/ 8 h 106"/>
                <a:gd name="T6" fmla="*/ 0 w 17"/>
                <a:gd name="T7" fmla="*/ 97 h 106"/>
                <a:gd name="T8" fmla="*/ 8 w 17"/>
                <a:gd name="T9" fmla="*/ 106 h 106"/>
                <a:gd name="T10" fmla="*/ 17 w 17"/>
                <a:gd name="T11" fmla="*/ 97 h 106"/>
                <a:gd name="T12" fmla="*/ 17 w 17"/>
                <a:gd name="T13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06">
                  <a:moveTo>
                    <a:pt x="17" y="8"/>
                  </a:moveTo>
                  <a:cubicBezTo>
                    <a:pt x="17" y="4"/>
                    <a:pt x="13" y="0"/>
                    <a:pt x="8" y="0"/>
                  </a:cubicBezTo>
                  <a:cubicBezTo>
                    <a:pt x="4" y="0"/>
                    <a:pt x="0" y="4"/>
                    <a:pt x="0" y="8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102"/>
                    <a:pt x="4" y="106"/>
                    <a:pt x="8" y="106"/>
                  </a:cubicBezTo>
                  <a:cubicBezTo>
                    <a:pt x="13" y="106"/>
                    <a:pt x="17" y="102"/>
                    <a:pt x="17" y="97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0" name="Freeform 13"/>
            <p:cNvSpPr>
              <a:spLocks/>
            </p:cNvSpPr>
            <p:nvPr userDrawn="1"/>
          </p:nvSpPr>
          <p:spPr bwMode="auto">
            <a:xfrm>
              <a:off x="49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8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8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8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1" name="Freeform 14"/>
            <p:cNvSpPr>
              <a:spLocks/>
            </p:cNvSpPr>
            <p:nvPr userDrawn="1"/>
          </p:nvSpPr>
          <p:spPr bwMode="auto">
            <a:xfrm>
              <a:off x="550" y="321"/>
              <a:ext cx="22" cy="45"/>
            </a:xfrm>
            <a:custGeom>
              <a:avLst/>
              <a:gdLst>
                <a:gd name="T0" fmla="*/ 17 w 17"/>
                <a:gd name="T1" fmla="*/ 8 h 34"/>
                <a:gd name="T2" fmla="*/ 8 w 17"/>
                <a:gd name="T3" fmla="*/ 0 h 34"/>
                <a:gd name="T4" fmla="*/ 0 w 17"/>
                <a:gd name="T5" fmla="*/ 8 h 34"/>
                <a:gd name="T6" fmla="*/ 0 w 17"/>
                <a:gd name="T7" fmla="*/ 26 h 34"/>
                <a:gd name="T8" fmla="*/ 8 w 17"/>
                <a:gd name="T9" fmla="*/ 34 h 34"/>
                <a:gd name="T10" fmla="*/ 17 w 17"/>
                <a:gd name="T11" fmla="*/ 26 h 34"/>
                <a:gd name="T12" fmla="*/ 17 w 17"/>
                <a:gd name="T13" fmla="*/ 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34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30"/>
                    <a:pt x="4" y="34"/>
                    <a:pt x="8" y="34"/>
                  </a:cubicBezTo>
                  <a:cubicBezTo>
                    <a:pt x="13" y="34"/>
                    <a:pt x="17" y="30"/>
                    <a:pt x="17" y="26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2" name="Freeform 15"/>
            <p:cNvSpPr>
              <a:spLocks/>
            </p:cNvSpPr>
            <p:nvPr userDrawn="1"/>
          </p:nvSpPr>
          <p:spPr bwMode="auto">
            <a:xfrm>
              <a:off x="61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9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9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9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9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3" name="Freeform 16"/>
            <p:cNvSpPr>
              <a:spLocks/>
            </p:cNvSpPr>
            <p:nvPr userDrawn="1"/>
          </p:nvSpPr>
          <p:spPr bwMode="auto">
            <a:xfrm>
              <a:off x="670" y="249"/>
              <a:ext cx="22" cy="139"/>
            </a:xfrm>
            <a:custGeom>
              <a:avLst/>
              <a:gdLst>
                <a:gd name="T0" fmla="*/ 17 w 17"/>
                <a:gd name="T1" fmla="*/ 8 h 106"/>
                <a:gd name="T2" fmla="*/ 9 w 17"/>
                <a:gd name="T3" fmla="*/ 0 h 106"/>
                <a:gd name="T4" fmla="*/ 0 w 17"/>
                <a:gd name="T5" fmla="*/ 8 h 106"/>
                <a:gd name="T6" fmla="*/ 0 w 17"/>
                <a:gd name="T7" fmla="*/ 97 h 106"/>
                <a:gd name="T8" fmla="*/ 9 w 17"/>
                <a:gd name="T9" fmla="*/ 106 h 106"/>
                <a:gd name="T10" fmla="*/ 17 w 17"/>
                <a:gd name="T11" fmla="*/ 97 h 106"/>
                <a:gd name="T12" fmla="*/ 17 w 17"/>
                <a:gd name="T13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06">
                  <a:moveTo>
                    <a:pt x="17" y="8"/>
                  </a:moveTo>
                  <a:cubicBezTo>
                    <a:pt x="17" y="4"/>
                    <a:pt x="13" y="0"/>
                    <a:pt x="9" y="0"/>
                  </a:cubicBezTo>
                  <a:cubicBezTo>
                    <a:pt x="4" y="0"/>
                    <a:pt x="0" y="4"/>
                    <a:pt x="0" y="8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102"/>
                    <a:pt x="4" y="106"/>
                    <a:pt x="9" y="106"/>
                  </a:cubicBezTo>
                  <a:cubicBezTo>
                    <a:pt x="13" y="106"/>
                    <a:pt x="17" y="102"/>
                    <a:pt x="17" y="97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4" name="Freeform 17"/>
            <p:cNvSpPr>
              <a:spLocks/>
            </p:cNvSpPr>
            <p:nvPr userDrawn="1"/>
          </p:nvSpPr>
          <p:spPr bwMode="auto">
            <a:xfrm>
              <a:off x="73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9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9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9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9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5" name="Freeform 18"/>
            <p:cNvSpPr>
              <a:spLocks/>
            </p:cNvSpPr>
            <p:nvPr userDrawn="1"/>
          </p:nvSpPr>
          <p:spPr bwMode="auto">
            <a:xfrm>
              <a:off x="790" y="321"/>
              <a:ext cx="22" cy="45"/>
            </a:xfrm>
            <a:custGeom>
              <a:avLst/>
              <a:gdLst>
                <a:gd name="T0" fmla="*/ 17 w 17"/>
                <a:gd name="T1" fmla="*/ 8 h 34"/>
                <a:gd name="T2" fmla="*/ 9 w 17"/>
                <a:gd name="T3" fmla="*/ 0 h 34"/>
                <a:gd name="T4" fmla="*/ 0 w 17"/>
                <a:gd name="T5" fmla="*/ 8 h 34"/>
                <a:gd name="T6" fmla="*/ 0 w 17"/>
                <a:gd name="T7" fmla="*/ 26 h 34"/>
                <a:gd name="T8" fmla="*/ 9 w 17"/>
                <a:gd name="T9" fmla="*/ 34 h 34"/>
                <a:gd name="T10" fmla="*/ 17 w 17"/>
                <a:gd name="T11" fmla="*/ 26 h 34"/>
                <a:gd name="T12" fmla="*/ 17 w 17"/>
                <a:gd name="T13" fmla="*/ 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34">
                  <a:moveTo>
                    <a:pt x="17" y="8"/>
                  </a:moveTo>
                  <a:cubicBezTo>
                    <a:pt x="17" y="3"/>
                    <a:pt x="13" y="0"/>
                    <a:pt x="9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30"/>
                    <a:pt x="4" y="34"/>
                    <a:pt x="9" y="34"/>
                  </a:cubicBezTo>
                  <a:cubicBezTo>
                    <a:pt x="13" y="34"/>
                    <a:pt x="17" y="30"/>
                    <a:pt x="17" y="26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890854121"/>
      </p:ext>
    </p:extLst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ulti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74662" y="1347788"/>
            <a:ext cx="8280057" cy="3073946"/>
          </a:xfrm>
          <a:prstGeom prst="rect">
            <a:avLst/>
          </a:prstGeom>
        </p:spPr>
        <p:txBody>
          <a:bodyPr lIns="91420" tIns="45710" rIns="91420" bIns="45710">
            <a:noAutofit/>
          </a:bodyPr>
          <a:lstStyle>
            <a:lvl1pPr marL="285690" marR="0" indent="-285690" algn="ctr" defTabSz="45710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000" b="0" i="0" baseline="0">
                <a:solidFill>
                  <a:schemeClr val="bg1"/>
                </a:solidFill>
                <a:latin typeface="+mn-lt"/>
                <a:cs typeface="CiscoSans ExtraLigh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itle Placeholder 5"/>
          <p:cNvSpPr>
            <a:spLocks noGrp="1"/>
          </p:cNvSpPr>
          <p:nvPr>
            <p:ph type="title"/>
          </p:nvPr>
        </p:nvSpPr>
        <p:spPr bwMode="auto">
          <a:xfrm>
            <a:off x="437766" y="341313"/>
            <a:ext cx="8345488" cy="731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rgbClr val="004C69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2967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229121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Circled_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Oval 11"/>
          <p:cNvSpPr/>
          <p:nvPr/>
        </p:nvSpPr>
        <p:spPr>
          <a:xfrm>
            <a:off x="575610" y="2552550"/>
            <a:ext cx="698624" cy="698624"/>
          </a:xfrm>
          <a:prstGeom prst="ellipse">
            <a:avLst/>
          </a:prstGeom>
          <a:solidFill>
            <a:schemeClr val="bg2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 anchorCtr="0"/>
          <a:lstStyle/>
          <a:p>
            <a:pPr algn="ctr"/>
            <a:endParaRPr lang="en-US" sz="4000" dirty="0">
              <a:solidFill>
                <a:srgbClr val="FFFFFF"/>
              </a:solidFill>
              <a:cs typeface="Arial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575610" y="1426607"/>
            <a:ext cx="698624" cy="698624"/>
          </a:xfrm>
          <a:prstGeom prst="ellipse">
            <a:avLst/>
          </a:prstGeom>
          <a:solidFill>
            <a:srgbClr val="00394F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 anchorCtr="0"/>
          <a:lstStyle/>
          <a:p>
            <a:pPr algn="ctr"/>
            <a:endParaRPr lang="en-US" sz="4000" dirty="0">
              <a:ln>
                <a:solidFill>
                  <a:schemeClr val="bg2"/>
                </a:solidFill>
              </a:ln>
              <a:solidFill>
                <a:schemeClr val="bg1"/>
              </a:solidFill>
              <a:cs typeface="Arial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575610" y="3653093"/>
            <a:ext cx="698624" cy="698624"/>
          </a:xfrm>
          <a:prstGeom prst="ellipse">
            <a:avLst/>
          </a:prstGeom>
          <a:solidFill>
            <a:schemeClr val="accent5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 anchorCtr="0"/>
          <a:lstStyle/>
          <a:p>
            <a:pPr algn="ctr"/>
            <a:endParaRPr lang="en-US" sz="4000" dirty="0">
              <a:solidFill>
                <a:srgbClr val="049FD9"/>
              </a:solidFill>
              <a:cs typeface="Arial"/>
            </a:endParaRPr>
          </a:p>
        </p:txBody>
      </p:sp>
      <p:sp>
        <p:nvSpPr>
          <p:cNvPr id="24" name="Text Placeholder 17"/>
          <p:cNvSpPr>
            <a:spLocks noGrp="1"/>
          </p:cNvSpPr>
          <p:nvPr>
            <p:ph type="body" sz="quarter" idx="13"/>
          </p:nvPr>
        </p:nvSpPr>
        <p:spPr>
          <a:xfrm>
            <a:off x="1365250" y="1432522"/>
            <a:ext cx="5473700" cy="693381"/>
          </a:xfrm>
          <a:prstGeom prst="rect">
            <a:avLst/>
          </a:prstGeom>
        </p:spPr>
        <p:txBody>
          <a:bodyPr lIns="91420" tIns="45710" rIns="91420" bIns="45710" anchor="ctr" anchorCtr="0">
            <a:noAutofit/>
          </a:bodyPr>
          <a:lstStyle>
            <a:lvl1pPr marL="0" indent="0" algn="l">
              <a:buNone/>
              <a:defRPr sz="2000" b="0" i="0" baseline="0">
                <a:solidFill>
                  <a:schemeClr val="accent1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17"/>
          <p:cNvSpPr>
            <a:spLocks noGrp="1"/>
          </p:cNvSpPr>
          <p:nvPr>
            <p:ph type="body" sz="quarter" idx="14"/>
          </p:nvPr>
        </p:nvSpPr>
        <p:spPr>
          <a:xfrm>
            <a:off x="1365250" y="2557793"/>
            <a:ext cx="5473700" cy="693381"/>
          </a:xfrm>
          <a:prstGeom prst="rect">
            <a:avLst/>
          </a:prstGeom>
        </p:spPr>
        <p:txBody>
          <a:bodyPr lIns="91420" tIns="45710" rIns="91420" bIns="45710" anchor="ctr" anchorCtr="0">
            <a:noAutofit/>
          </a:bodyPr>
          <a:lstStyle>
            <a:lvl1pPr marL="0" indent="0" algn="l">
              <a:buNone/>
              <a:defRPr sz="2000" b="0" i="0" baseline="0">
                <a:solidFill>
                  <a:schemeClr val="accent1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Text Placeholder 17"/>
          <p:cNvSpPr>
            <a:spLocks noGrp="1"/>
          </p:cNvSpPr>
          <p:nvPr>
            <p:ph type="body" sz="quarter" idx="15"/>
          </p:nvPr>
        </p:nvSpPr>
        <p:spPr>
          <a:xfrm>
            <a:off x="1365250" y="3653093"/>
            <a:ext cx="5473700" cy="693381"/>
          </a:xfrm>
          <a:prstGeom prst="rect">
            <a:avLst/>
          </a:prstGeom>
        </p:spPr>
        <p:txBody>
          <a:bodyPr lIns="91420" tIns="45710" rIns="91420" bIns="45710" anchor="ctr" anchorCtr="0">
            <a:noAutofit/>
          </a:bodyPr>
          <a:lstStyle>
            <a:lvl1pPr marL="0" indent="0" algn="l">
              <a:buNone/>
              <a:defRPr sz="2000" b="0" i="0" baseline="0">
                <a:solidFill>
                  <a:schemeClr val="accent1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8" name="Text Placeholder 17"/>
          <p:cNvSpPr>
            <a:spLocks noGrp="1"/>
          </p:cNvSpPr>
          <p:nvPr>
            <p:ph type="body" sz="quarter" idx="17" hasCustomPrompt="1"/>
          </p:nvPr>
        </p:nvSpPr>
        <p:spPr>
          <a:xfrm>
            <a:off x="575610" y="2552550"/>
            <a:ext cx="698624" cy="693381"/>
          </a:xfrm>
          <a:prstGeom prst="rect">
            <a:avLst/>
          </a:prstGeom>
        </p:spPr>
        <p:txBody>
          <a:bodyPr lIns="91420" tIns="45710" rIns="91420" bIns="45710" anchor="ctr" anchorCtr="0">
            <a:noAutofit/>
          </a:bodyPr>
          <a:lstStyle>
            <a:lvl1pPr marL="0" indent="0" algn="ctr">
              <a:buNone/>
              <a:defRPr sz="4000" b="0" i="0" baseline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29" name="Text Placeholder 17"/>
          <p:cNvSpPr>
            <a:spLocks noGrp="1"/>
          </p:cNvSpPr>
          <p:nvPr>
            <p:ph type="body" sz="quarter" idx="18" hasCustomPrompt="1"/>
          </p:nvPr>
        </p:nvSpPr>
        <p:spPr>
          <a:xfrm>
            <a:off x="575611" y="3651140"/>
            <a:ext cx="698624" cy="693381"/>
          </a:xfrm>
          <a:prstGeom prst="rect">
            <a:avLst/>
          </a:prstGeom>
          <a:ln>
            <a:noFill/>
          </a:ln>
        </p:spPr>
        <p:txBody>
          <a:bodyPr lIns="91420" tIns="45710" rIns="91420" bIns="45710" anchor="ctr" anchorCtr="0">
            <a:noAutofit/>
          </a:bodyPr>
          <a:lstStyle>
            <a:lvl1pPr marL="0" indent="0" algn="ctr">
              <a:buNone/>
              <a:defRPr sz="4000" b="0" i="0" baseline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 dirty="0"/>
              <a:t>3</a:t>
            </a:r>
          </a:p>
        </p:txBody>
      </p:sp>
      <p:sp>
        <p:nvSpPr>
          <p:cNvPr id="13" name="Text Placeholder 17"/>
          <p:cNvSpPr>
            <a:spLocks noGrp="1"/>
          </p:cNvSpPr>
          <p:nvPr>
            <p:ph type="body" sz="quarter" idx="19" hasCustomPrompt="1"/>
          </p:nvPr>
        </p:nvSpPr>
        <p:spPr>
          <a:xfrm>
            <a:off x="575610" y="1427248"/>
            <a:ext cx="698624" cy="693381"/>
          </a:xfrm>
          <a:prstGeom prst="rect">
            <a:avLst/>
          </a:prstGeom>
        </p:spPr>
        <p:txBody>
          <a:bodyPr lIns="91420" tIns="45710" rIns="91420" bIns="45710" anchor="ctr" anchorCtr="0">
            <a:noAutofit/>
          </a:bodyPr>
          <a:lstStyle>
            <a:lvl1pPr marL="0" indent="0" algn="ctr">
              <a:buNone/>
              <a:defRPr sz="4000" b="0" i="0" baseline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053872667"/>
      </p:ext>
    </p:extLst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_Circled_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Oval 11"/>
          <p:cNvSpPr/>
          <p:nvPr/>
        </p:nvSpPr>
        <p:spPr>
          <a:xfrm>
            <a:off x="575611" y="1979318"/>
            <a:ext cx="464815" cy="464815"/>
          </a:xfrm>
          <a:prstGeom prst="ellipse">
            <a:avLst/>
          </a:prstGeom>
          <a:solidFill>
            <a:srgbClr val="38C6F4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 anchorCtr="0"/>
          <a:lstStyle/>
          <a:p>
            <a:pPr algn="ctr"/>
            <a:endParaRPr lang="en-US" sz="4000" dirty="0">
              <a:ln>
                <a:solidFill>
                  <a:schemeClr val="bg2"/>
                </a:solidFill>
              </a:ln>
              <a:solidFill>
                <a:schemeClr val="accent5"/>
              </a:solidFill>
              <a:cs typeface="Arial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575610" y="1328927"/>
            <a:ext cx="464815" cy="464815"/>
          </a:xfrm>
          <a:prstGeom prst="ellipse">
            <a:avLst/>
          </a:prstGeom>
          <a:solidFill>
            <a:srgbClr val="00394F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 anchorCtr="0"/>
          <a:lstStyle/>
          <a:p>
            <a:pPr algn="ctr"/>
            <a:endParaRPr lang="en-US" sz="4000" dirty="0">
              <a:ln>
                <a:solidFill>
                  <a:schemeClr val="bg2"/>
                </a:solidFill>
              </a:ln>
              <a:solidFill>
                <a:schemeClr val="accent5"/>
              </a:solidFill>
              <a:cs typeface="Arial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575611" y="2627446"/>
            <a:ext cx="464815" cy="464815"/>
          </a:xfrm>
          <a:prstGeom prst="ellipse">
            <a:avLst/>
          </a:prstGeom>
          <a:solidFill>
            <a:schemeClr val="bg2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 anchorCtr="0"/>
          <a:lstStyle/>
          <a:p>
            <a:pPr algn="ctr"/>
            <a:endParaRPr lang="en-US" sz="4000" dirty="0">
              <a:ln>
                <a:solidFill>
                  <a:schemeClr val="bg2"/>
                </a:solidFill>
              </a:ln>
              <a:solidFill>
                <a:schemeClr val="accent5"/>
              </a:solidFill>
              <a:cs typeface="Arial"/>
            </a:endParaRPr>
          </a:p>
        </p:txBody>
      </p:sp>
      <p:sp>
        <p:nvSpPr>
          <p:cNvPr id="24" name="Text Placeholder 17"/>
          <p:cNvSpPr>
            <a:spLocks noGrp="1"/>
          </p:cNvSpPr>
          <p:nvPr>
            <p:ph type="body" sz="quarter" idx="13"/>
          </p:nvPr>
        </p:nvSpPr>
        <p:spPr>
          <a:xfrm>
            <a:off x="1172384" y="1334842"/>
            <a:ext cx="5678748" cy="461327"/>
          </a:xfrm>
          <a:prstGeom prst="rect">
            <a:avLst/>
          </a:prstGeom>
        </p:spPr>
        <p:txBody>
          <a:bodyPr lIns="91420" tIns="45710" rIns="91420" bIns="45710" anchor="ctr" anchorCtr="0">
            <a:noAutofit/>
          </a:bodyPr>
          <a:lstStyle>
            <a:lvl1pPr marL="0" indent="0" algn="l">
              <a:buNone/>
              <a:defRPr sz="2000" b="0" i="0" baseline="0">
                <a:solidFill>
                  <a:schemeClr val="accent1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17"/>
          <p:cNvSpPr>
            <a:spLocks noGrp="1"/>
          </p:cNvSpPr>
          <p:nvPr>
            <p:ph type="body" sz="quarter" idx="14"/>
          </p:nvPr>
        </p:nvSpPr>
        <p:spPr>
          <a:xfrm>
            <a:off x="1172385" y="1984561"/>
            <a:ext cx="5678748" cy="461327"/>
          </a:xfrm>
          <a:prstGeom prst="rect">
            <a:avLst/>
          </a:prstGeom>
        </p:spPr>
        <p:txBody>
          <a:bodyPr lIns="91420" tIns="45710" rIns="91420" bIns="45710" anchor="ctr" anchorCtr="0">
            <a:noAutofit/>
          </a:bodyPr>
          <a:lstStyle>
            <a:lvl1pPr marL="0" indent="0" algn="l">
              <a:buNone/>
              <a:defRPr sz="2000" b="0" i="0" baseline="0">
                <a:solidFill>
                  <a:schemeClr val="accent1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Text Placeholder 17"/>
          <p:cNvSpPr>
            <a:spLocks noGrp="1"/>
          </p:cNvSpPr>
          <p:nvPr>
            <p:ph type="body" sz="quarter" idx="15"/>
          </p:nvPr>
        </p:nvSpPr>
        <p:spPr>
          <a:xfrm>
            <a:off x="1172385" y="2627446"/>
            <a:ext cx="5678748" cy="461327"/>
          </a:xfrm>
          <a:prstGeom prst="rect">
            <a:avLst/>
          </a:prstGeom>
        </p:spPr>
        <p:txBody>
          <a:bodyPr lIns="91420" tIns="45710" rIns="91420" bIns="45710" anchor="ctr" anchorCtr="0">
            <a:noAutofit/>
          </a:bodyPr>
          <a:lstStyle>
            <a:lvl1pPr marL="0" indent="0" algn="l">
              <a:buNone/>
              <a:defRPr sz="2000" b="0" i="0" baseline="0">
                <a:solidFill>
                  <a:schemeClr val="accent1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Text Placeholder 17"/>
          <p:cNvSpPr>
            <a:spLocks noGrp="1"/>
          </p:cNvSpPr>
          <p:nvPr>
            <p:ph type="body" sz="quarter" idx="16" hasCustomPrompt="1"/>
          </p:nvPr>
        </p:nvSpPr>
        <p:spPr>
          <a:xfrm>
            <a:off x="575611" y="1327521"/>
            <a:ext cx="464815" cy="461327"/>
          </a:xfrm>
          <a:prstGeom prst="rect">
            <a:avLst/>
          </a:prstGeom>
          <a:noFill/>
          <a:ln>
            <a:noFill/>
          </a:ln>
        </p:spPr>
        <p:txBody>
          <a:bodyPr lIns="91420" tIns="45710" rIns="91420" bIns="45710" anchor="ctr" anchorCtr="0">
            <a:noAutofit/>
          </a:bodyPr>
          <a:lstStyle>
            <a:lvl1pPr marL="0" indent="0" algn="ctr">
              <a:buNone/>
              <a:defRPr sz="2000" b="0" i="0" baseline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 dirty="0"/>
              <a:t>1</a:t>
            </a:r>
          </a:p>
        </p:txBody>
      </p:sp>
      <p:sp>
        <p:nvSpPr>
          <p:cNvPr id="28" name="Text Placeholder 17"/>
          <p:cNvSpPr>
            <a:spLocks noGrp="1"/>
          </p:cNvSpPr>
          <p:nvPr>
            <p:ph type="body" sz="quarter" idx="17" hasCustomPrompt="1"/>
          </p:nvPr>
        </p:nvSpPr>
        <p:spPr>
          <a:xfrm>
            <a:off x="575611" y="1979318"/>
            <a:ext cx="464815" cy="461327"/>
          </a:xfrm>
          <a:prstGeom prst="rect">
            <a:avLst/>
          </a:prstGeom>
          <a:noFill/>
          <a:ln>
            <a:noFill/>
          </a:ln>
        </p:spPr>
        <p:txBody>
          <a:bodyPr lIns="91420" tIns="45710" rIns="91420" bIns="45710" anchor="ctr" anchorCtr="0">
            <a:noAutofit/>
          </a:bodyPr>
          <a:lstStyle>
            <a:lvl1pPr marL="0" indent="0" algn="ctr">
              <a:buNone/>
              <a:defRPr sz="2000" b="0" i="0" baseline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29" name="Text Placeholder 17"/>
          <p:cNvSpPr>
            <a:spLocks noGrp="1"/>
          </p:cNvSpPr>
          <p:nvPr>
            <p:ph type="body" sz="quarter" idx="18" hasCustomPrompt="1"/>
          </p:nvPr>
        </p:nvSpPr>
        <p:spPr>
          <a:xfrm>
            <a:off x="575612" y="2625493"/>
            <a:ext cx="464815" cy="461327"/>
          </a:xfrm>
          <a:prstGeom prst="rect">
            <a:avLst/>
          </a:prstGeom>
          <a:noFill/>
          <a:ln>
            <a:noFill/>
          </a:ln>
        </p:spPr>
        <p:txBody>
          <a:bodyPr lIns="91420" tIns="45710" rIns="91420" bIns="45710" anchor="ctr" anchorCtr="0">
            <a:noAutofit/>
          </a:bodyPr>
          <a:lstStyle>
            <a:lvl1pPr marL="0" indent="0" algn="ctr">
              <a:buNone/>
              <a:defRPr sz="2000" b="0" i="0" baseline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 dirty="0"/>
              <a:t>3</a:t>
            </a:r>
          </a:p>
        </p:txBody>
      </p:sp>
      <p:sp>
        <p:nvSpPr>
          <p:cNvPr id="13" name="Oval 12"/>
          <p:cNvSpPr/>
          <p:nvPr/>
        </p:nvSpPr>
        <p:spPr>
          <a:xfrm>
            <a:off x="575612" y="3274581"/>
            <a:ext cx="464815" cy="464815"/>
          </a:xfrm>
          <a:prstGeom prst="ellipse">
            <a:avLst/>
          </a:prstGeom>
          <a:solidFill>
            <a:schemeClr val="accent6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 anchorCtr="0"/>
          <a:lstStyle/>
          <a:p>
            <a:pPr algn="ctr"/>
            <a:endParaRPr lang="en-US" sz="4000" dirty="0">
              <a:ln>
                <a:solidFill>
                  <a:schemeClr val="bg2"/>
                </a:solidFill>
              </a:ln>
              <a:solidFill>
                <a:schemeClr val="accent5"/>
              </a:solidFill>
              <a:cs typeface="Arial"/>
            </a:endParaRPr>
          </a:p>
        </p:txBody>
      </p:sp>
      <p:sp>
        <p:nvSpPr>
          <p:cNvPr id="14" name="Text Placeholder 17"/>
          <p:cNvSpPr>
            <a:spLocks noGrp="1"/>
          </p:cNvSpPr>
          <p:nvPr>
            <p:ph type="body" sz="quarter" idx="19"/>
          </p:nvPr>
        </p:nvSpPr>
        <p:spPr>
          <a:xfrm>
            <a:off x="1172386" y="3274581"/>
            <a:ext cx="5678748" cy="461327"/>
          </a:xfrm>
          <a:prstGeom prst="rect">
            <a:avLst/>
          </a:prstGeom>
        </p:spPr>
        <p:txBody>
          <a:bodyPr lIns="91420" tIns="45710" rIns="91420" bIns="45710" anchor="ctr" anchorCtr="0">
            <a:noAutofit/>
          </a:bodyPr>
          <a:lstStyle>
            <a:lvl1pPr marL="0" indent="0" algn="l">
              <a:buNone/>
              <a:defRPr sz="2000" b="0" i="0" baseline="0">
                <a:solidFill>
                  <a:schemeClr val="accent1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17"/>
          <p:cNvSpPr>
            <a:spLocks noGrp="1"/>
          </p:cNvSpPr>
          <p:nvPr>
            <p:ph type="body" sz="quarter" idx="20" hasCustomPrompt="1"/>
          </p:nvPr>
        </p:nvSpPr>
        <p:spPr>
          <a:xfrm>
            <a:off x="575613" y="3272628"/>
            <a:ext cx="464815" cy="461327"/>
          </a:xfrm>
          <a:prstGeom prst="rect">
            <a:avLst/>
          </a:prstGeom>
          <a:noFill/>
          <a:ln>
            <a:noFill/>
          </a:ln>
        </p:spPr>
        <p:txBody>
          <a:bodyPr lIns="91420" tIns="45710" rIns="91420" bIns="45710" anchor="ctr" anchorCtr="0">
            <a:noAutofit/>
          </a:bodyPr>
          <a:lstStyle>
            <a:lvl1pPr marL="0" indent="0" algn="ctr">
              <a:buNone/>
              <a:defRPr sz="2000" b="0" i="0" baseline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 dirty="0"/>
              <a:t>4</a:t>
            </a:r>
          </a:p>
        </p:txBody>
      </p:sp>
      <p:sp>
        <p:nvSpPr>
          <p:cNvPr id="17" name="Oval 16"/>
          <p:cNvSpPr/>
          <p:nvPr/>
        </p:nvSpPr>
        <p:spPr>
          <a:xfrm>
            <a:off x="575613" y="3921716"/>
            <a:ext cx="464815" cy="464815"/>
          </a:xfrm>
          <a:prstGeom prst="ellipse">
            <a:avLst/>
          </a:prstGeom>
          <a:solidFill>
            <a:srgbClr val="00394F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 anchorCtr="0"/>
          <a:lstStyle/>
          <a:p>
            <a:pPr algn="ctr"/>
            <a:endParaRPr lang="en-US" sz="4000" dirty="0">
              <a:ln>
                <a:solidFill>
                  <a:schemeClr val="bg2"/>
                </a:solidFill>
              </a:ln>
              <a:solidFill>
                <a:schemeClr val="accent5"/>
              </a:solidFill>
              <a:cs typeface="Arial"/>
            </a:endParaRP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21"/>
          </p:nvPr>
        </p:nvSpPr>
        <p:spPr>
          <a:xfrm>
            <a:off x="1172387" y="3921716"/>
            <a:ext cx="5678748" cy="461327"/>
          </a:xfrm>
          <a:prstGeom prst="rect">
            <a:avLst/>
          </a:prstGeom>
        </p:spPr>
        <p:txBody>
          <a:bodyPr lIns="91420" tIns="45710" rIns="91420" bIns="45710" anchor="ctr" anchorCtr="0">
            <a:noAutofit/>
          </a:bodyPr>
          <a:lstStyle>
            <a:lvl1pPr marL="0" indent="0" algn="l">
              <a:buNone/>
              <a:defRPr sz="2000" b="0" i="0" baseline="0">
                <a:solidFill>
                  <a:schemeClr val="accent1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17"/>
          <p:cNvSpPr>
            <a:spLocks noGrp="1"/>
          </p:cNvSpPr>
          <p:nvPr>
            <p:ph type="body" sz="quarter" idx="22" hasCustomPrompt="1"/>
          </p:nvPr>
        </p:nvSpPr>
        <p:spPr>
          <a:xfrm>
            <a:off x="575614" y="3919763"/>
            <a:ext cx="464815" cy="461327"/>
          </a:xfrm>
          <a:prstGeom prst="rect">
            <a:avLst/>
          </a:prstGeom>
          <a:ln>
            <a:noFill/>
          </a:ln>
        </p:spPr>
        <p:txBody>
          <a:bodyPr lIns="91420" tIns="45710" rIns="91420" bIns="45710" anchor="ctr" anchorCtr="0">
            <a:noAutofit/>
          </a:bodyPr>
          <a:lstStyle>
            <a:lvl1pPr marL="0" indent="0" algn="ctr">
              <a:buNone/>
              <a:defRPr sz="2000" b="0" i="0" baseline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 dirty="0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2962125011"/>
      </p:ext>
    </p:extLst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6_Circled_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4C69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2" name="Oval 41"/>
          <p:cNvSpPr/>
          <p:nvPr/>
        </p:nvSpPr>
        <p:spPr>
          <a:xfrm>
            <a:off x="575611" y="1979318"/>
            <a:ext cx="464815" cy="464815"/>
          </a:xfrm>
          <a:prstGeom prst="ellipse">
            <a:avLst/>
          </a:prstGeom>
          <a:solidFill>
            <a:srgbClr val="38C6F4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 anchorCtr="0"/>
          <a:lstStyle/>
          <a:p>
            <a:pPr algn="ctr"/>
            <a:endParaRPr lang="en-US" sz="1800" dirty="0">
              <a:ln>
                <a:solidFill>
                  <a:schemeClr val="bg2"/>
                </a:solidFill>
              </a:ln>
              <a:solidFill>
                <a:schemeClr val="bg2"/>
              </a:solidFill>
              <a:cs typeface="Arial"/>
            </a:endParaRPr>
          </a:p>
        </p:txBody>
      </p:sp>
      <p:sp>
        <p:nvSpPr>
          <p:cNvPr id="43" name="Oval 42"/>
          <p:cNvSpPr/>
          <p:nvPr/>
        </p:nvSpPr>
        <p:spPr>
          <a:xfrm>
            <a:off x="575610" y="1328927"/>
            <a:ext cx="464815" cy="464815"/>
          </a:xfrm>
          <a:prstGeom prst="ellipse">
            <a:avLst/>
          </a:prstGeom>
          <a:solidFill>
            <a:srgbClr val="00394F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 anchorCtr="0"/>
          <a:lstStyle/>
          <a:p>
            <a:pPr algn="ctr"/>
            <a:endParaRPr lang="en-US" sz="1800" dirty="0">
              <a:ln>
                <a:solidFill>
                  <a:schemeClr val="bg2"/>
                </a:solidFill>
              </a:ln>
              <a:solidFill>
                <a:srgbClr val="FFFFFF"/>
              </a:solidFill>
              <a:cs typeface="Arial"/>
            </a:endParaRPr>
          </a:p>
        </p:txBody>
      </p:sp>
      <p:sp>
        <p:nvSpPr>
          <p:cNvPr id="44" name="Oval 43"/>
          <p:cNvSpPr/>
          <p:nvPr/>
        </p:nvSpPr>
        <p:spPr>
          <a:xfrm>
            <a:off x="575611" y="2627446"/>
            <a:ext cx="464815" cy="464815"/>
          </a:xfrm>
          <a:prstGeom prst="ellipse">
            <a:avLst/>
          </a:prstGeom>
          <a:solidFill>
            <a:schemeClr val="bg2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 anchorCtr="0"/>
          <a:lstStyle/>
          <a:p>
            <a:pPr algn="ctr"/>
            <a:endParaRPr lang="en-US" sz="1800" dirty="0">
              <a:ln>
                <a:solidFill>
                  <a:schemeClr val="bg2"/>
                </a:solidFill>
              </a:ln>
              <a:solidFill>
                <a:schemeClr val="bg2"/>
              </a:solidFill>
              <a:cs typeface="Arial"/>
            </a:endParaRPr>
          </a:p>
        </p:txBody>
      </p:sp>
      <p:sp>
        <p:nvSpPr>
          <p:cNvPr id="45" name="Text Placeholder 17"/>
          <p:cNvSpPr>
            <a:spLocks noGrp="1"/>
          </p:cNvSpPr>
          <p:nvPr>
            <p:ph type="body" sz="quarter" idx="13"/>
          </p:nvPr>
        </p:nvSpPr>
        <p:spPr>
          <a:xfrm>
            <a:off x="1172384" y="1334842"/>
            <a:ext cx="2175886" cy="461327"/>
          </a:xfrm>
          <a:prstGeom prst="rect">
            <a:avLst/>
          </a:prstGeom>
        </p:spPr>
        <p:txBody>
          <a:bodyPr lIns="91420" tIns="45710" rIns="91420" bIns="45710" anchor="ctr" anchorCtr="0">
            <a:noAutofit/>
          </a:bodyPr>
          <a:lstStyle>
            <a:lvl1pPr marL="0" indent="0" algn="l">
              <a:buNone/>
              <a:defRPr sz="1800" b="0" i="0" baseline="0">
                <a:solidFill>
                  <a:srgbClr val="004C69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6" name="Text Placeholder 17"/>
          <p:cNvSpPr>
            <a:spLocks noGrp="1"/>
          </p:cNvSpPr>
          <p:nvPr>
            <p:ph type="body" sz="quarter" idx="14"/>
          </p:nvPr>
        </p:nvSpPr>
        <p:spPr>
          <a:xfrm>
            <a:off x="1172385" y="1984561"/>
            <a:ext cx="2175886" cy="461327"/>
          </a:xfrm>
          <a:prstGeom prst="rect">
            <a:avLst/>
          </a:prstGeom>
        </p:spPr>
        <p:txBody>
          <a:bodyPr lIns="91420" tIns="45710" rIns="91420" bIns="45710" anchor="ctr" anchorCtr="0">
            <a:noAutofit/>
          </a:bodyPr>
          <a:lstStyle>
            <a:lvl1pPr marL="0" indent="0" algn="l">
              <a:buNone/>
              <a:defRPr sz="1800" b="0" i="0" baseline="0">
                <a:solidFill>
                  <a:srgbClr val="004C69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7" name="Text Placeholder 17"/>
          <p:cNvSpPr>
            <a:spLocks noGrp="1"/>
          </p:cNvSpPr>
          <p:nvPr>
            <p:ph type="body" sz="quarter" idx="15"/>
          </p:nvPr>
        </p:nvSpPr>
        <p:spPr>
          <a:xfrm>
            <a:off x="1172385" y="2627446"/>
            <a:ext cx="2175886" cy="461327"/>
          </a:xfrm>
          <a:prstGeom prst="rect">
            <a:avLst/>
          </a:prstGeom>
        </p:spPr>
        <p:txBody>
          <a:bodyPr lIns="91420" tIns="45710" rIns="91420" bIns="45710" anchor="ctr" anchorCtr="0">
            <a:noAutofit/>
          </a:bodyPr>
          <a:lstStyle>
            <a:lvl1pPr marL="0" indent="0" algn="l">
              <a:buNone/>
              <a:defRPr sz="1800" b="0" i="0" baseline="0">
                <a:solidFill>
                  <a:srgbClr val="004C69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8" name="Text Placeholder 17"/>
          <p:cNvSpPr>
            <a:spLocks noGrp="1"/>
          </p:cNvSpPr>
          <p:nvPr>
            <p:ph type="body" sz="quarter" idx="16" hasCustomPrompt="1"/>
          </p:nvPr>
        </p:nvSpPr>
        <p:spPr>
          <a:xfrm>
            <a:off x="575611" y="1327521"/>
            <a:ext cx="464815" cy="461327"/>
          </a:xfrm>
          <a:prstGeom prst="rect">
            <a:avLst/>
          </a:prstGeom>
          <a:noFill/>
          <a:ln>
            <a:noFill/>
          </a:ln>
        </p:spPr>
        <p:txBody>
          <a:bodyPr lIns="91420" tIns="45710" rIns="91420" bIns="45710" anchor="ctr" anchorCtr="0">
            <a:noAutofit/>
          </a:bodyPr>
          <a:lstStyle>
            <a:lvl1pPr marL="0" indent="0" algn="ctr">
              <a:buNone/>
              <a:defRPr sz="1800" b="0" i="0" baseline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 dirty="0"/>
              <a:t>1</a:t>
            </a:r>
          </a:p>
        </p:txBody>
      </p:sp>
      <p:sp>
        <p:nvSpPr>
          <p:cNvPr id="49" name="Text Placeholder 17"/>
          <p:cNvSpPr>
            <a:spLocks noGrp="1"/>
          </p:cNvSpPr>
          <p:nvPr>
            <p:ph type="body" sz="quarter" idx="17" hasCustomPrompt="1"/>
          </p:nvPr>
        </p:nvSpPr>
        <p:spPr>
          <a:xfrm>
            <a:off x="575611" y="1979318"/>
            <a:ext cx="464815" cy="461327"/>
          </a:xfrm>
          <a:prstGeom prst="rect">
            <a:avLst/>
          </a:prstGeom>
          <a:noFill/>
          <a:ln>
            <a:noFill/>
          </a:ln>
        </p:spPr>
        <p:txBody>
          <a:bodyPr lIns="91420" tIns="45710" rIns="91420" bIns="45710" anchor="ctr" anchorCtr="0">
            <a:noAutofit/>
          </a:bodyPr>
          <a:lstStyle>
            <a:lvl1pPr marL="0" indent="0" algn="ctr">
              <a:buNone/>
              <a:defRPr sz="1800" b="0" i="0" baseline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50" name="Text Placeholder 17"/>
          <p:cNvSpPr>
            <a:spLocks noGrp="1"/>
          </p:cNvSpPr>
          <p:nvPr>
            <p:ph type="body" sz="quarter" idx="18" hasCustomPrompt="1"/>
          </p:nvPr>
        </p:nvSpPr>
        <p:spPr>
          <a:xfrm>
            <a:off x="575612" y="2625493"/>
            <a:ext cx="464815" cy="461327"/>
          </a:xfrm>
          <a:prstGeom prst="rect">
            <a:avLst/>
          </a:prstGeom>
          <a:noFill/>
          <a:ln>
            <a:noFill/>
          </a:ln>
        </p:spPr>
        <p:txBody>
          <a:bodyPr lIns="91420" tIns="45710" rIns="91420" bIns="45710" anchor="ctr" anchorCtr="0">
            <a:noAutofit/>
          </a:bodyPr>
          <a:lstStyle>
            <a:lvl1pPr marL="0" indent="0" algn="ctr">
              <a:buNone/>
              <a:defRPr sz="1800" b="0" i="0" baseline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 dirty="0"/>
              <a:t>3</a:t>
            </a:r>
          </a:p>
        </p:txBody>
      </p:sp>
      <p:sp>
        <p:nvSpPr>
          <p:cNvPr id="51" name="Oval 50"/>
          <p:cNvSpPr/>
          <p:nvPr/>
        </p:nvSpPr>
        <p:spPr>
          <a:xfrm>
            <a:off x="575612" y="3274581"/>
            <a:ext cx="464815" cy="464815"/>
          </a:xfrm>
          <a:prstGeom prst="ellipse">
            <a:avLst/>
          </a:prstGeom>
          <a:solidFill>
            <a:schemeClr val="accent6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 anchorCtr="0"/>
          <a:lstStyle/>
          <a:p>
            <a:pPr algn="ctr"/>
            <a:endParaRPr lang="en-US" sz="1800" dirty="0">
              <a:ln>
                <a:solidFill>
                  <a:schemeClr val="bg2"/>
                </a:solidFill>
              </a:ln>
              <a:solidFill>
                <a:schemeClr val="bg2"/>
              </a:solidFill>
              <a:cs typeface="Arial"/>
            </a:endParaRPr>
          </a:p>
        </p:txBody>
      </p:sp>
      <p:sp>
        <p:nvSpPr>
          <p:cNvPr id="52" name="Text Placeholder 17"/>
          <p:cNvSpPr>
            <a:spLocks noGrp="1"/>
          </p:cNvSpPr>
          <p:nvPr>
            <p:ph type="body" sz="quarter" idx="19"/>
          </p:nvPr>
        </p:nvSpPr>
        <p:spPr>
          <a:xfrm>
            <a:off x="1172386" y="3274581"/>
            <a:ext cx="2175886" cy="461327"/>
          </a:xfrm>
          <a:prstGeom prst="rect">
            <a:avLst/>
          </a:prstGeom>
        </p:spPr>
        <p:txBody>
          <a:bodyPr lIns="91420" tIns="45710" rIns="91420" bIns="45710" anchor="ctr" anchorCtr="0">
            <a:noAutofit/>
          </a:bodyPr>
          <a:lstStyle>
            <a:lvl1pPr marL="0" indent="0" algn="l">
              <a:buNone/>
              <a:defRPr sz="1800" b="0" i="0" baseline="0">
                <a:solidFill>
                  <a:srgbClr val="004C69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3" name="Text Placeholder 17"/>
          <p:cNvSpPr>
            <a:spLocks noGrp="1"/>
          </p:cNvSpPr>
          <p:nvPr>
            <p:ph type="body" sz="quarter" idx="20" hasCustomPrompt="1"/>
          </p:nvPr>
        </p:nvSpPr>
        <p:spPr>
          <a:xfrm>
            <a:off x="575613" y="3272628"/>
            <a:ext cx="464815" cy="461327"/>
          </a:xfrm>
          <a:prstGeom prst="rect">
            <a:avLst/>
          </a:prstGeom>
          <a:noFill/>
          <a:ln>
            <a:noFill/>
          </a:ln>
        </p:spPr>
        <p:txBody>
          <a:bodyPr lIns="91420" tIns="45710" rIns="91420" bIns="45710" anchor="ctr" anchorCtr="0">
            <a:noAutofit/>
          </a:bodyPr>
          <a:lstStyle>
            <a:lvl1pPr marL="0" indent="0" algn="ctr">
              <a:buNone/>
              <a:defRPr sz="1800" b="0" i="0" baseline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 dirty="0"/>
              <a:t>4</a:t>
            </a:r>
          </a:p>
        </p:txBody>
      </p:sp>
      <p:sp>
        <p:nvSpPr>
          <p:cNvPr id="54" name="Oval 53"/>
          <p:cNvSpPr/>
          <p:nvPr/>
        </p:nvSpPr>
        <p:spPr>
          <a:xfrm>
            <a:off x="575613" y="3921716"/>
            <a:ext cx="464815" cy="464815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 anchorCtr="0"/>
          <a:lstStyle/>
          <a:p>
            <a:pPr algn="ctr"/>
            <a:endParaRPr lang="en-US" sz="1800" dirty="0">
              <a:ln>
                <a:solidFill>
                  <a:schemeClr val="bg2"/>
                </a:solidFill>
              </a:ln>
              <a:solidFill>
                <a:schemeClr val="bg2"/>
              </a:solidFill>
              <a:cs typeface="Arial"/>
            </a:endParaRPr>
          </a:p>
        </p:txBody>
      </p:sp>
      <p:sp>
        <p:nvSpPr>
          <p:cNvPr id="55" name="Text Placeholder 17"/>
          <p:cNvSpPr>
            <a:spLocks noGrp="1"/>
          </p:cNvSpPr>
          <p:nvPr>
            <p:ph type="body" sz="quarter" idx="21"/>
          </p:nvPr>
        </p:nvSpPr>
        <p:spPr>
          <a:xfrm>
            <a:off x="1172387" y="3921716"/>
            <a:ext cx="2175886" cy="461327"/>
          </a:xfrm>
          <a:prstGeom prst="rect">
            <a:avLst/>
          </a:prstGeom>
        </p:spPr>
        <p:txBody>
          <a:bodyPr lIns="91420" tIns="45710" rIns="91420" bIns="45710" anchor="ctr" anchorCtr="0">
            <a:noAutofit/>
          </a:bodyPr>
          <a:lstStyle>
            <a:lvl1pPr marL="0" indent="0" algn="l">
              <a:buNone/>
              <a:defRPr sz="1800" b="0" i="0" baseline="0">
                <a:solidFill>
                  <a:srgbClr val="004C69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6" name="Text Placeholder 17"/>
          <p:cNvSpPr>
            <a:spLocks noGrp="1"/>
          </p:cNvSpPr>
          <p:nvPr>
            <p:ph type="body" sz="quarter" idx="22" hasCustomPrompt="1"/>
          </p:nvPr>
        </p:nvSpPr>
        <p:spPr>
          <a:xfrm>
            <a:off x="575614" y="3919763"/>
            <a:ext cx="464815" cy="461327"/>
          </a:xfrm>
          <a:prstGeom prst="rect">
            <a:avLst/>
          </a:prstGeom>
          <a:noFill/>
          <a:ln>
            <a:noFill/>
          </a:ln>
        </p:spPr>
        <p:txBody>
          <a:bodyPr lIns="91420" tIns="45710" rIns="91420" bIns="45710" anchor="ctr" anchorCtr="0">
            <a:noAutofit/>
          </a:bodyPr>
          <a:lstStyle>
            <a:lvl1pPr marL="0" indent="0" algn="ctr">
              <a:buNone/>
              <a:defRPr sz="1800" b="0" i="0" baseline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 dirty="0"/>
              <a:t>5</a:t>
            </a:r>
          </a:p>
        </p:txBody>
      </p:sp>
      <p:sp>
        <p:nvSpPr>
          <p:cNvPr id="57" name="Oval 56"/>
          <p:cNvSpPr/>
          <p:nvPr/>
        </p:nvSpPr>
        <p:spPr>
          <a:xfrm>
            <a:off x="4414576" y="1983084"/>
            <a:ext cx="464815" cy="464815"/>
          </a:xfrm>
          <a:prstGeom prst="ellipse">
            <a:avLst/>
          </a:prstGeom>
          <a:solidFill>
            <a:schemeClr val="accent6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 anchorCtr="0"/>
          <a:lstStyle/>
          <a:p>
            <a:pPr algn="ctr"/>
            <a:endParaRPr lang="en-US" sz="1800" dirty="0">
              <a:ln>
                <a:solidFill>
                  <a:schemeClr val="bg2"/>
                </a:solidFill>
              </a:ln>
              <a:solidFill>
                <a:schemeClr val="bg2"/>
              </a:solidFill>
              <a:cs typeface="Arial"/>
            </a:endParaRPr>
          </a:p>
        </p:txBody>
      </p:sp>
      <p:sp>
        <p:nvSpPr>
          <p:cNvPr id="58" name="Oval 57"/>
          <p:cNvSpPr/>
          <p:nvPr/>
        </p:nvSpPr>
        <p:spPr>
          <a:xfrm>
            <a:off x="4414575" y="1332693"/>
            <a:ext cx="464815" cy="464815"/>
          </a:xfrm>
          <a:prstGeom prst="ellipse">
            <a:avLst/>
          </a:prstGeom>
          <a:solidFill>
            <a:srgbClr val="00394F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 anchorCtr="0"/>
          <a:lstStyle/>
          <a:p>
            <a:pPr algn="ctr"/>
            <a:endParaRPr lang="en-US" sz="1800" dirty="0">
              <a:ln>
                <a:solidFill>
                  <a:schemeClr val="bg2"/>
                </a:solidFill>
              </a:ln>
              <a:solidFill>
                <a:schemeClr val="bg2"/>
              </a:solidFill>
              <a:cs typeface="Arial"/>
            </a:endParaRPr>
          </a:p>
        </p:txBody>
      </p:sp>
      <p:sp>
        <p:nvSpPr>
          <p:cNvPr id="59" name="Oval 58"/>
          <p:cNvSpPr/>
          <p:nvPr/>
        </p:nvSpPr>
        <p:spPr>
          <a:xfrm>
            <a:off x="4414576" y="2631212"/>
            <a:ext cx="464815" cy="464815"/>
          </a:xfrm>
          <a:prstGeom prst="ellipse">
            <a:avLst/>
          </a:prstGeom>
          <a:solidFill>
            <a:schemeClr val="accent5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 anchorCtr="0"/>
          <a:lstStyle/>
          <a:p>
            <a:pPr algn="ctr"/>
            <a:endParaRPr lang="en-US" sz="1800" dirty="0">
              <a:ln>
                <a:solidFill>
                  <a:schemeClr val="bg2"/>
                </a:solidFill>
              </a:ln>
              <a:solidFill>
                <a:schemeClr val="bg2"/>
              </a:solidFill>
              <a:cs typeface="Arial"/>
            </a:endParaRPr>
          </a:p>
        </p:txBody>
      </p:sp>
      <p:sp>
        <p:nvSpPr>
          <p:cNvPr id="60" name="Text Placeholder 17"/>
          <p:cNvSpPr>
            <a:spLocks noGrp="1"/>
          </p:cNvSpPr>
          <p:nvPr>
            <p:ph type="body" sz="quarter" idx="23"/>
          </p:nvPr>
        </p:nvSpPr>
        <p:spPr>
          <a:xfrm>
            <a:off x="5011349" y="1338608"/>
            <a:ext cx="2175886" cy="461327"/>
          </a:xfrm>
          <a:prstGeom prst="rect">
            <a:avLst/>
          </a:prstGeom>
        </p:spPr>
        <p:txBody>
          <a:bodyPr lIns="91420" tIns="45710" rIns="91420" bIns="45710" anchor="ctr" anchorCtr="0">
            <a:noAutofit/>
          </a:bodyPr>
          <a:lstStyle>
            <a:lvl1pPr marL="0" indent="0" algn="l">
              <a:buNone/>
              <a:defRPr sz="1800" b="0" i="0" baseline="0">
                <a:solidFill>
                  <a:srgbClr val="004C69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1" name="Text Placeholder 17"/>
          <p:cNvSpPr>
            <a:spLocks noGrp="1"/>
          </p:cNvSpPr>
          <p:nvPr>
            <p:ph type="body" sz="quarter" idx="24"/>
          </p:nvPr>
        </p:nvSpPr>
        <p:spPr>
          <a:xfrm>
            <a:off x="5011350" y="1988327"/>
            <a:ext cx="2175886" cy="461327"/>
          </a:xfrm>
          <a:prstGeom prst="rect">
            <a:avLst/>
          </a:prstGeom>
        </p:spPr>
        <p:txBody>
          <a:bodyPr lIns="91420" tIns="45710" rIns="91420" bIns="45710" anchor="ctr" anchorCtr="0">
            <a:noAutofit/>
          </a:bodyPr>
          <a:lstStyle>
            <a:lvl1pPr marL="0" indent="0" algn="l">
              <a:buNone/>
              <a:defRPr sz="1800" b="0" i="0" baseline="0">
                <a:solidFill>
                  <a:srgbClr val="004C69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2" name="Text Placeholder 17"/>
          <p:cNvSpPr>
            <a:spLocks noGrp="1"/>
          </p:cNvSpPr>
          <p:nvPr>
            <p:ph type="body" sz="quarter" idx="25"/>
          </p:nvPr>
        </p:nvSpPr>
        <p:spPr>
          <a:xfrm>
            <a:off x="5011350" y="2631212"/>
            <a:ext cx="2175886" cy="461327"/>
          </a:xfrm>
          <a:prstGeom prst="rect">
            <a:avLst/>
          </a:prstGeom>
        </p:spPr>
        <p:txBody>
          <a:bodyPr lIns="91420" tIns="45710" rIns="91420" bIns="45710" anchor="ctr" anchorCtr="0">
            <a:noAutofit/>
          </a:bodyPr>
          <a:lstStyle>
            <a:lvl1pPr marL="0" indent="0" algn="l">
              <a:buNone/>
              <a:defRPr sz="1800" b="0" i="0" baseline="0">
                <a:solidFill>
                  <a:srgbClr val="004C69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3" name="Text Placeholder 17"/>
          <p:cNvSpPr>
            <a:spLocks noGrp="1"/>
          </p:cNvSpPr>
          <p:nvPr>
            <p:ph type="body" sz="quarter" idx="26" hasCustomPrompt="1"/>
          </p:nvPr>
        </p:nvSpPr>
        <p:spPr>
          <a:xfrm>
            <a:off x="4414576" y="1331287"/>
            <a:ext cx="464815" cy="461327"/>
          </a:xfrm>
          <a:prstGeom prst="rect">
            <a:avLst/>
          </a:prstGeom>
          <a:noFill/>
          <a:ln>
            <a:noFill/>
          </a:ln>
        </p:spPr>
        <p:txBody>
          <a:bodyPr lIns="91420" tIns="45710" rIns="91420" bIns="45710" anchor="ctr" anchorCtr="0">
            <a:noAutofit/>
          </a:bodyPr>
          <a:lstStyle>
            <a:lvl1pPr marL="0" indent="0" algn="ctr">
              <a:buNone/>
              <a:defRPr sz="1800" b="0" i="0" baseline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 dirty="0"/>
              <a:t>6</a:t>
            </a:r>
          </a:p>
        </p:txBody>
      </p:sp>
      <p:sp>
        <p:nvSpPr>
          <p:cNvPr id="64" name="Text Placeholder 17"/>
          <p:cNvSpPr>
            <a:spLocks noGrp="1"/>
          </p:cNvSpPr>
          <p:nvPr>
            <p:ph type="body" sz="quarter" idx="27" hasCustomPrompt="1"/>
          </p:nvPr>
        </p:nvSpPr>
        <p:spPr>
          <a:xfrm>
            <a:off x="4414576" y="1983084"/>
            <a:ext cx="464815" cy="461327"/>
          </a:xfrm>
          <a:prstGeom prst="rect">
            <a:avLst/>
          </a:prstGeom>
          <a:noFill/>
          <a:ln>
            <a:noFill/>
          </a:ln>
        </p:spPr>
        <p:txBody>
          <a:bodyPr lIns="91420" tIns="45710" rIns="91420" bIns="45710" anchor="ctr" anchorCtr="0">
            <a:noAutofit/>
          </a:bodyPr>
          <a:lstStyle>
            <a:lvl1pPr marL="0" indent="0" algn="ctr">
              <a:buNone/>
              <a:defRPr sz="1800" b="0" i="0" baseline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 dirty="0"/>
              <a:t>7</a:t>
            </a:r>
          </a:p>
        </p:txBody>
      </p:sp>
      <p:sp>
        <p:nvSpPr>
          <p:cNvPr id="65" name="Text Placeholder 17"/>
          <p:cNvSpPr>
            <a:spLocks noGrp="1"/>
          </p:cNvSpPr>
          <p:nvPr>
            <p:ph type="body" sz="quarter" idx="28" hasCustomPrompt="1"/>
          </p:nvPr>
        </p:nvSpPr>
        <p:spPr>
          <a:xfrm>
            <a:off x="4414577" y="2629259"/>
            <a:ext cx="464815" cy="461327"/>
          </a:xfrm>
          <a:prstGeom prst="rect">
            <a:avLst/>
          </a:prstGeom>
          <a:noFill/>
          <a:ln>
            <a:noFill/>
          </a:ln>
        </p:spPr>
        <p:txBody>
          <a:bodyPr lIns="91420" tIns="45710" rIns="91420" bIns="45710" anchor="ctr" anchorCtr="0">
            <a:noAutofit/>
          </a:bodyPr>
          <a:lstStyle>
            <a:lvl1pPr marL="0" indent="0" algn="ctr">
              <a:buNone/>
              <a:defRPr sz="1800" b="0" i="0" baseline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 dirty="0"/>
              <a:t>8</a:t>
            </a:r>
          </a:p>
        </p:txBody>
      </p:sp>
      <p:sp>
        <p:nvSpPr>
          <p:cNvPr id="66" name="Oval 65"/>
          <p:cNvSpPr/>
          <p:nvPr/>
        </p:nvSpPr>
        <p:spPr>
          <a:xfrm>
            <a:off x="4414577" y="3278347"/>
            <a:ext cx="464815" cy="464815"/>
          </a:xfrm>
          <a:prstGeom prst="ellipse">
            <a:avLst/>
          </a:prstGeom>
          <a:solidFill>
            <a:schemeClr val="bg2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 anchorCtr="0"/>
          <a:lstStyle/>
          <a:p>
            <a:pPr algn="ctr"/>
            <a:endParaRPr lang="en-US" sz="1800" dirty="0">
              <a:ln>
                <a:solidFill>
                  <a:schemeClr val="bg2"/>
                </a:solidFill>
              </a:ln>
              <a:solidFill>
                <a:schemeClr val="bg2"/>
              </a:solidFill>
              <a:cs typeface="Arial"/>
            </a:endParaRPr>
          </a:p>
        </p:txBody>
      </p:sp>
      <p:sp>
        <p:nvSpPr>
          <p:cNvPr id="67" name="Text Placeholder 17"/>
          <p:cNvSpPr>
            <a:spLocks noGrp="1"/>
          </p:cNvSpPr>
          <p:nvPr>
            <p:ph type="body" sz="quarter" idx="29"/>
          </p:nvPr>
        </p:nvSpPr>
        <p:spPr>
          <a:xfrm>
            <a:off x="5011351" y="3278347"/>
            <a:ext cx="2175886" cy="461327"/>
          </a:xfrm>
          <a:prstGeom prst="rect">
            <a:avLst/>
          </a:prstGeom>
        </p:spPr>
        <p:txBody>
          <a:bodyPr lIns="91420" tIns="45710" rIns="91420" bIns="45710" anchor="ctr" anchorCtr="0">
            <a:noAutofit/>
          </a:bodyPr>
          <a:lstStyle>
            <a:lvl1pPr marL="0" indent="0" algn="l">
              <a:buNone/>
              <a:defRPr sz="1800" b="0" i="0" baseline="0">
                <a:solidFill>
                  <a:srgbClr val="004C69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8" name="Text Placeholder 17"/>
          <p:cNvSpPr>
            <a:spLocks noGrp="1"/>
          </p:cNvSpPr>
          <p:nvPr>
            <p:ph type="body" sz="quarter" idx="30" hasCustomPrompt="1"/>
          </p:nvPr>
        </p:nvSpPr>
        <p:spPr>
          <a:xfrm>
            <a:off x="4414578" y="3276394"/>
            <a:ext cx="464815" cy="461327"/>
          </a:xfrm>
          <a:prstGeom prst="rect">
            <a:avLst/>
          </a:prstGeom>
          <a:noFill/>
          <a:ln>
            <a:noFill/>
          </a:ln>
        </p:spPr>
        <p:txBody>
          <a:bodyPr lIns="91420" tIns="45710" rIns="91420" bIns="45710" anchor="ctr" anchorCtr="0">
            <a:noAutofit/>
          </a:bodyPr>
          <a:lstStyle>
            <a:lvl1pPr marL="0" indent="0" algn="ctr">
              <a:buNone/>
              <a:defRPr sz="1800" b="0" i="0" baseline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 dirty="0"/>
              <a:t>9</a:t>
            </a:r>
          </a:p>
        </p:txBody>
      </p:sp>
      <p:sp>
        <p:nvSpPr>
          <p:cNvPr id="69" name="Oval 68"/>
          <p:cNvSpPr/>
          <p:nvPr/>
        </p:nvSpPr>
        <p:spPr>
          <a:xfrm>
            <a:off x="4414578" y="3925482"/>
            <a:ext cx="464815" cy="464815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 anchorCtr="0"/>
          <a:lstStyle/>
          <a:p>
            <a:pPr algn="ctr"/>
            <a:endParaRPr lang="en-US" sz="1800" dirty="0">
              <a:ln>
                <a:solidFill>
                  <a:schemeClr val="bg2"/>
                </a:solidFill>
              </a:ln>
              <a:solidFill>
                <a:schemeClr val="bg2"/>
              </a:solidFill>
              <a:cs typeface="Arial"/>
            </a:endParaRPr>
          </a:p>
        </p:txBody>
      </p:sp>
      <p:sp>
        <p:nvSpPr>
          <p:cNvPr id="70" name="Text Placeholder 17"/>
          <p:cNvSpPr>
            <a:spLocks noGrp="1"/>
          </p:cNvSpPr>
          <p:nvPr>
            <p:ph type="body" sz="quarter" idx="31"/>
          </p:nvPr>
        </p:nvSpPr>
        <p:spPr>
          <a:xfrm>
            <a:off x="5011352" y="3925482"/>
            <a:ext cx="2175886" cy="461327"/>
          </a:xfrm>
          <a:prstGeom prst="rect">
            <a:avLst/>
          </a:prstGeom>
        </p:spPr>
        <p:txBody>
          <a:bodyPr lIns="91420" tIns="45710" rIns="91420" bIns="45710" anchor="ctr" anchorCtr="0">
            <a:noAutofit/>
          </a:bodyPr>
          <a:lstStyle>
            <a:lvl1pPr marL="0" indent="0" algn="l">
              <a:buNone/>
              <a:defRPr sz="1800" b="0" i="0" baseline="0">
                <a:solidFill>
                  <a:srgbClr val="004C69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1" name="Text Placeholder 17"/>
          <p:cNvSpPr>
            <a:spLocks noGrp="1"/>
          </p:cNvSpPr>
          <p:nvPr>
            <p:ph type="body" sz="quarter" idx="32" hasCustomPrompt="1"/>
          </p:nvPr>
        </p:nvSpPr>
        <p:spPr>
          <a:xfrm>
            <a:off x="4414579" y="3923529"/>
            <a:ext cx="464815" cy="461327"/>
          </a:xfrm>
          <a:prstGeom prst="rect">
            <a:avLst/>
          </a:prstGeom>
          <a:noFill/>
          <a:ln>
            <a:noFill/>
          </a:ln>
        </p:spPr>
        <p:txBody>
          <a:bodyPr lIns="91420" tIns="45710" rIns="91420" bIns="45710" anchor="ctr" anchorCtr="0">
            <a:noAutofit/>
          </a:bodyPr>
          <a:lstStyle>
            <a:lvl1pPr marL="0" indent="0" algn="ctr">
              <a:buNone/>
              <a:defRPr sz="1800" b="0" i="0" baseline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3643099958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5"/>
          <p:cNvSpPr>
            <a:spLocks noGrp="1"/>
          </p:cNvSpPr>
          <p:nvPr>
            <p:ph type="title"/>
          </p:nvPr>
        </p:nvSpPr>
        <p:spPr bwMode="auto">
          <a:xfrm>
            <a:off x="438150" y="341313"/>
            <a:ext cx="8345488" cy="731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4" tIns="45712" rIns="91424" bIns="4571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dirty="0"/>
              <a:t>Title Goes Here</a:t>
            </a:r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ltGray">
          <a:xfrm>
            <a:off x="8515707" y="4742907"/>
            <a:ext cx="218414" cy="15451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61586" tIns="30792" rIns="61586" bIns="30792" anchor="b">
            <a:spAutoFit/>
          </a:bodyPr>
          <a:lstStyle/>
          <a:p>
            <a:pPr algn="r" defTabSz="610744" fontAlgn="auto">
              <a:spcBef>
                <a:spcPts val="0"/>
              </a:spcBef>
              <a:spcAft>
                <a:spcPts val="0"/>
              </a:spcAft>
              <a:defRPr/>
            </a:pPr>
            <a:fld id="{6A1E46DC-7EF6-4EA2-B285-14272867D133}" type="slidenum">
              <a:rPr lang="en-US" sz="600">
                <a:solidFill>
                  <a:schemeClr val="accent3">
                    <a:lumMod val="85000"/>
                  </a:schemeClr>
                </a:solidFill>
                <a:latin typeface="+mn-lt"/>
                <a:ea typeface="+mn-ea"/>
                <a:cs typeface="CiscoSans Thin"/>
              </a:rPr>
              <a:pPr algn="r" defTabSz="610744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600" dirty="0">
              <a:solidFill>
                <a:schemeClr val="accent3">
                  <a:lumMod val="85000"/>
                </a:schemeClr>
              </a:solidFill>
              <a:latin typeface="+mn-lt"/>
              <a:ea typeface="+mn-ea"/>
              <a:cs typeface="CiscoSans Thin"/>
            </a:endParaRPr>
          </a:p>
        </p:txBody>
      </p:sp>
      <p:sp>
        <p:nvSpPr>
          <p:cNvPr id="13" name="Rectangle 4"/>
          <p:cNvSpPr>
            <a:spLocks noChangeArrowheads="1"/>
          </p:cNvSpPr>
          <p:nvPr/>
        </p:nvSpPr>
        <p:spPr bwMode="ltGray">
          <a:xfrm>
            <a:off x="5867508" y="4741653"/>
            <a:ext cx="2658018" cy="154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61586" tIns="30792" rIns="61586" bIns="30792" anchor="b">
            <a:spAutoFit/>
          </a:bodyPr>
          <a:lstStyle/>
          <a:p>
            <a:pPr defTabSz="61074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" dirty="0">
                <a:solidFill>
                  <a:schemeClr val="accent3">
                    <a:lumMod val="85000"/>
                  </a:schemeClr>
                </a:solidFill>
                <a:latin typeface="+mn-lt"/>
                <a:ea typeface="+mn-ea"/>
                <a:cs typeface="CiscoSans Thin"/>
              </a:rPr>
              <a:t>© 2016  Cisco and/or its affiliates. All rights reserved.   Cisco Confidential</a:t>
            </a:r>
          </a:p>
        </p:txBody>
      </p:sp>
      <p:grpSp>
        <p:nvGrpSpPr>
          <p:cNvPr id="6" name="Group 4"/>
          <p:cNvGrpSpPr>
            <a:grpSpLocks noChangeAspect="1"/>
          </p:cNvGrpSpPr>
          <p:nvPr/>
        </p:nvGrpSpPr>
        <p:grpSpPr bwMode="auto">
          <a:xfrm>
            <a:off x="508039" y="4715197"/>
            <a:ext cx="340257" cy="180974"/>
            <a:chOff x="310" y="249"/>
            <a:chExt cx="502" cy="267"/>
          </a:xfrm>
          <a:solidFill>
            <a:schemeClr val="accent5"/>
          </a:solidFill>
        </p:grpSpPr>
        <p:sp>
          <p:nvSpPr>
            <p:cNvPr id="7" name="Rectangle 5"/>
            <p:cNvSpPr>
              <a:spLocks noChangeArrowheads="1"/>
            </p:cNvSpPr>
            <p:nvPr userDrawn="1"/>
          </p:nvSpPr>
          <p:spPr bwMode="auto">
            <a:xfrm>
              <a:off x="452" y="426"/>
              <a:ext cx="22" cy="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" name="Freeform 6"/>
            <p:cNvSpPr>
              <a:spLocks/>
            </p:cNvSpPr>
            <p:nvPr userDrawn="1"/>
          </p:nvSpPr>
          <p:spPr bwMode="auto">
            <a:xfrm>
              <a:off x="585" y="425"/>
              <a:ext cx="66" cy="91"/>
            </a:xfrm>
            <a:custGeom>
              <a:avLst/>
              <a:gdLst>
                <a:gd name="T0" fmla="*/ 51 w 51"/>
                <a:gd name="T1" fmla="*/ 20 h 69"/>
                <a:gd name="T2" fmla="*/ 37 w 51"/>
                <a:gd name="T3" fmla="*/ 16 h 69"/>
                <a:gd name="T4" fmla="*/ 18 w 51"/>
                <a:gd name="T5" fmla="*/ 34 h 69"/>
                <a:gd name="T6" fmla="*/ 37 w 51"/>
                <a:gd name="T7" fmla="*/ 52 h 69"/>
                <a:gd name="T8" fmla="*/ 51 w 51"/>
                <a:gd name="T9" fmla="*/ 49 h 69"/>
                <a:gd name="T10" fmla="*/ 51 w 51"/>
                <a:gd name="T11" fmla="*/ 67 h 69"/>
                <a:gd name="T12" fmla="*/ 35 w 51"/>
                <a:gd name="T13" fmla="*/ 69 h 69"/>
                <a:gd name="T14" fmla="*/ 0 w 51"/>
                <a:gd name="T15" fmla="*/ 34 h 69"/>
                <a:gd name="T16" fmla="*/ 35 w 51"/>
                <a:gd name="T17" fmla="*/ 0 h 69"/>
                <a:gd name="T18" fmla="*/ 51 w 51"/>
                <a:gd name="T19" fmla="*/ 2 h 69"/>
                <a:gd name="T20" fmla="*/ 51 w 51"/>
                <a:gd name="T21" fmla="*/ 2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1" h="69">
                  <a:moveTo>
                    <a:pt x="51" y="20"/>
                  </a:moveTo>
                  <a:cubicBezTo>
                    <a:pt x="50" y="20"/>
                    <a:pt x="45" y="16"/>
                    <a:pt x="37" y="16"/>
                  </a:cubicBezTo>
                  <a:cubicBezTo>
                    <a:pt x="26" y="16"/>
                    <a:pt x="18" y="24"/>
                    <a:pt x="18" y="34"/>
                  </a:cubicBezTo>
                  <a:cubicBezTo>
                    <a:pt x="18" y="44"/>
                    <a:pt x="25" y="52"/>
                    <a:pt x="37" y="52"/>
                  </a:cubicBezTo>
                  <a:cubicBezTo>
                    <a:pt x="45" y="52"/>
                    <a:pt x="50" y="49"/>
                    <a:pt x="51" y="49"/>
                  </a:cubicBezTo>
                  <a:cubicBezTo>
                    <a:pt x="51" y="67"/>
                    <a:pt x="51" y="67"/>
                    <a:pt x="51" y="67"/>
                  </a:cubicBezTo>
                  <a:cubicBezTo>
                    <a:pt x="49" y="67"/>
                    <a:pt x="43" y="69"/>
                    <a:pt x="35" y="69"/>
                  </a:cubicBezTo>
                  <a:cubicBezTo>
                    <a:pt x="16" y="69"/>
                    <a:pt x="0" y="56"/>
                    <a:pt x="0" y="34"/>
                  </a:cubicBezTo>
                  <a:cubicBezTo>
                    <a:pt x="0" y="14"/>
                    <a:pt x="15" y="0"/>
                    <a:pt x="35" y="0"/>
                  </a:cubicBezTo>
                  <a:cubicBezTo>
                    <a:pt x="43" y="0"/>
                    <a:pt x="49" y="2"/>
                    <a:pt x="51" y="2"/>
                  </a:cubicBezTo>
                  <a:lnTo>
                    <a:pt x="51" y="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355" y="425"/>
              <a:ext cx="67" cy="91"/>
            </a:xfrm>
            <a:custGeom>
              <a:avLst/>
              <a:gdLst>
                <a:gd name="T0" fmla="*/ 51 w 51"/>
                <a:gd name="T1" fmla="*/ 20 h 69"/>
                <a:gd name="T2" fmla="*/ 36 w 51"/>
                <a:gd name="T3" fmla="*/ 16 h 69"/>
                <a:gd name="T4" fmla="*/ 18 w 51"/>
                <a:gd name="T5" fmla="*/ 34 h 69"/>
                <a:gd name="T6" fmla="*/ 36 w 51"/>
                <a:gd name="T7" fmla="*/ 52 h 69"/>
                <a:gd name="T8" fmla="*/ 51 w 51"/>
                <a:gd name="T9" fmla="*/ 49 h 69"/>
                <a:gd name="T10" fmla="*/ 51 w 51"/>
                <a:gd name="T11" fmla="*/ 67 h 69"/>
                <a:gd name="T12" fmla="*/ 35 w 51"/>
                <a:gd name="T13" fmla="*/ 69 h 69"/>
                <a:gd name="T14" fmla="*/ 0 w 51"/>
                <a:gd name="T15" fmla="*/ 34 h 69"/>
                <a:gd name="T16" fmla="*/ 35 w 51"/>
                <a:gd name="T17" fmla="*/ 0 h 69"/>
                <a:gd name="T18" fmla="*/ 51 w 51"/>
                <a:gd name="T19" fmla="*/ 2 h 69"/>
                <a:gd name="T20" fmla="*/ 51 w 51"/>
                <a:gd name="T21" fmla="*/ 2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1" h="69">
                  <a:moveTo>
                    <a:pt x="51" y="20"/>
                  </a:moveTo>
                  <a:cubicBezTo>
                    <a:pt x="50" y="20"/>
                    <a:pt x="45" y="16"/>
                    <a:pt x="36" y="16"/>
                  </a:cubicBezTo>
                  <a:cubicBezTo>
                    <a:pt x="25" y="16"/>
                    <a:pt x="18" y="24"/>
                    <a:pt x="18" y="34"/>
                  </a:cubicBezTo>
                  <a:cubicBezTo>
                    <a:pt x="18" y="44"/>
                    <a:pt x="25" y="52"/>
                    <a:pt x="36" y="52"/>
                  </a:cubicBezTo>
                  <a:cubicBezTo>
                    <a:pt x="44" y="52"/>
                    <a:pt x="50" y="49"/>
                    <a:pt x="51" y="49"/>
                  </a:cubicBezTo>
                  <a:cubicBezTo>
                    <a:pt x="51" y="67"/>
                    <a:pt x="51" y="67"/>
                    <a:pt x="51" y="67"/>
                  </a:cubicBezTo>
                  <a:cubicBezTo>
                    <a:pt x="49" y="67"/>
                    <a:pt x="43" y="69"/>
                    <a:pt x="35" y="69"/>
                  </a:cubicBezTo>
                  <a:cubicBezTo>
                    <a:pt x="16" y="69"/>
                    <a:pt x="0" y="56"/>
                    <a:pt x="0" y="34"/>
                  </a:cubicBezTo>
                  <a:cubicBezTo>
                    <a:pt x="0" y="14"/>
                    <a:pt x="15" y="0"/>
                    <a:pt x="35" y="0"/>
                  </a:cubicBezTo>
                  <a:cubicBezTo>
                    <a:pt x="43" y="0"/>
                    <a:pt x="49" y="2"/>
                    <a:pt x="51" y="2"/>
                  </a:cubicBezTo>
                  <a:lnTo>
                    <a:pt x="51" y="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" name="Freeform 8"/>
            <p:cNvSpPr>
              <a:spLocks noEditPoints="1"/>
            </p:cNvSpPr>
            <p:nvPr userDrawn="1"/>
          </p:nvSpPr>
          <p:spPr bwMode="auto">
            <a:xfrm>
              <a:off x="675" y="425"/>
              <a:ext cx="91" cy="91"/>
            </a:xfrm>
            <a:custGeom>
              <a:avLst/>
              <a:gdLst>
                <a:gd name="T0" fmla="*/ 70 w 70"/>
                <a:gd name="T1" fmla="*/ 34 h 69"/>
                <a:gd name="T2" fmla="*/ 35 w 70"/>
                <a:gd name="T3" fmla="*/ 69 h 69"/>
                <a:gd name="T4" fmla="*/ 0 w 70"/>
                <a:gd name="T5" fmla="*/ 34 h 69"/>
                <a:gd name="T6" fmla="*/ 35 w 70"/>
                <a:gd name="T7" fmla="*/ 0 h 69"/>
                <a:gd name="T8" fmla="*/ 70 w 70"/>
                <a:gd name="T9" fmla="*/ 34 h 69"/>
                <a:gd name="T10" fmla="*/ 35 w 70"/>
                <a:gd name="T11" fmla="*/ 17 h 69"/>
                <a:gd name="T12" fmla="*/ 18 w 70"/>
                <a:gd name="T13" fmla="*/ 34 h 69"/>
                <a:gd name="T14" fmla="*/ 35 w 70"/>
                <a:gd name="T15" fmla="*/ 52 h 69"/>
                <a:gd name="T16" fmla="*/ 52 w 70"/>
                <a:gd name="T17" fmla="*/ 34 h 69"/>
                <a:gd name="T18" fmla="*/ 35 w 70"/>
                <a:gd name="T19" fmla="*/ 17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0" h="69">
                  <a:moveTo>
                    <a:pt x="70" y="34"/>
                  </a:moveTo>
                  <a:cubicBezTo>
                    <a:pt x="70" y="53"/>
                    <a:pt x="56" y="69"/>
                    <a:pt x="35" y="69"/>
                  </a:cubicBezTo>
                  <a:cubicBezTo>
                    <a:pt x="14" y="69"/>
                    <a:pt x="0" y="53"/>
                    <a:pt x="0" y="34"/>
                  </a:cubicBezTo>
                  <a:cubicBezTo>
                    <a:pt x="0" y="15"/>
                    <a:pt x="14" y="0"/>
                    <a:pt x="35" y="0"/>
                  </a:cubicBezTo>
                  <a:cubicBezTo>
                    <a:pt x="56" y="0"/>
                    <a:pt x="70" y="15"/>
                    <a:pt x="70" y="34"/>
                  </a:cubicBezTo>
                  <a:close/>
                  <a:moveTo>
                    <a:pt x="35" y="17"/>
                  </a:moveTo>
                  <a:cubicBezTo>
                    <a:pt x="25" y="17"/>
                    <a:pt x="18" y="25"/>
                    <a:pt x="18" y="34"/>
                  </a:cubicBezTo>
                  <a:cubicBezTo>
                    <a:pt x="18" y="44"/>
                    <a:pt x="25" y="52"/>
                    <a:pt x="35" y="52"/>
                  </a:cubicBezTo>
                  <a:cubicBezTo>
                    <a:pt x="45" y="52"/>
                    <a:pt x="52" y="44"/>
                    <a:pt x="52" y="34"/>
                  </a:cubicBezTo>
                  <a:cubicBezTo>
                    <a:pt x="52" y="25"/>
                    <a:pt x="45" y="17"/>
                    <a:pt x="35" y="1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503" y="425"/>
              <a:ext cx="60" cy="91"/>
            </a:xfrm>
            <a:custGeom>
              <a:avLst/>
              <a:gdLst>
                <a:gd name="T0" fmla="*/ 42 w 46"/>
                <a:gd name="T1" fmla="*/ 16 h 69"/>
                <a:gd name="T2" fmla="*/ 29 w 46"/>
                <a:gd name="T3" fmla="*/ 14 h 69"/>
                <a:gd name="T4" fmla="*/ 18 w 46"/>
                <a:gd name="T5" fmla="*/ 20 h 69"/>
                <a:gd name="T6" fmla="*/ 26 w 46"/>
                <a:gd name="T7" fmla="*/ 26 h 69"/>
                <a:gd name="T8" fmla="*/ 30 w 46"/>
                <a:gd name="T9" fmla="*/ 27 h 69"/>
                <a:gd name="T10" fmla="*/ 46 w 46"/>
                <a:gd name="T11" fmla="*/ 47 h 69"/>
                <a:gd name="T12" fmla="*/ 19 w 46"/>
                <a:gd name="T13" fmla="*/ 69 h 69"/>
                <a:gd name="T14" fmla="*/ 1 w 46"/>
                <a:gd name="T15" fmla="*/ 67 h 69"/>
                <a:gd name="T16" fmla="*/ 1 w 46"/>
                <a:gd name="T17" fmla="*/ 52 h 69"/>
                <a:gd name="T18" fmla="*/ 16 w 46"/>
                <a:gd name="T19" fmla="*/ 54 h 69"/>
                <a:gd name="T20" fmla="*/ 29 w 46"/>
                <a:gd name="T21" fmla="*/ 48 h 69"/>
                <a:gd name="T22" fmla="*/ 21 w 46"/>
                <a:gd name="T23" fmla="*/ 41 h 69"/>
                <a:gd name="T24" fmla="*/ 18 w 46"/>
                <a:gd name="T25" fmla="*/ 40 h 69"/>
                <a:gd name="T26" fmla="*/ 0 w 46"/>
                <a:gd name="T27" fmla="*/ 21 h 69"/>
                <a:gd name="T28" fmla="*/ 25 w 46"/>
                <a:gd name="T29" fmla="*/ 0 h 69"/>
                <a:gd name="T30" fmla="*/ 42 w 46"/>
                <a:gd name="T31" fmla="*/ 2 h 69"/>
                <a:gd name="T32" fmla="*/ 42 w 46"/>
                <a:gd name="T33" fmla="*/ 16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6" h="69">
                  <a:moveTo>
                    <a:pt x="42" y="16"/>
                  </a:moveTo>
                  <a:cubicBezTo>
                    <a:pt x="41" y="16"/>
                    <a:pt x="34" y="14"/>
                    <a:pt x="29" y="14"/>
                  </a:cubicBezTo>
                  <a:cubicBezTo>
                    <a:pt x="22" y="14"/>
                    <a:pt x="18" y="16"/>
                    <a:pt x="18" y="20"/>
                  </a:cubicBezTo>
                  <a:cubicBezTo>
                    <a:pt x="18" y="24"/>
                    <a:pt x="23" y="25"/>
                    <a:pt x="26" y="26"/>
                  </a:cubicBezTo>
                  <a:cubicBezTo>
                    <a:pt x="30" y="27"/>
                    <a:pt x="30" y="27"/>
                    <a:pt x="30" y="27"/>
                  </a:cubicBezTo>
                  <a:cubicBezTo>
                    <a:pt x="41" y="31"/>
                    <a:pt x="46" y="38"/>
                    <a:pt x="46" y="47"/>
                  </a:cubicBezTo>
                  <a:cubicBezTo>
                    <a:pt x="46" y="63"/>
                    <a:pt x="32" y="69"/>
                    <a:pt x="19" y="69"/>
                  </a:cubicBezTo>
                  <a:cubicBezTo>
                    <a:pt x="10" y="69"/>
                    <a:pt x="1" y="67"/>
                    <a:pt x="1" y="67"/>
                  </a:cubicBezTo>
                  <a:cubicBezTo>
                    <a:pt x="1" y="52"/>
                    <a:pt x="1" y="52"/>
                    <a:pt x="1" y="52"/>
                  </a:cubicBezTo>
                  <a:cubicBezTo>
                    <a:pt x="2" y="52"/>
                    <a:pt x="9" y="54"/>
                    <a:pt x="16" y="54"/>
                  </a:cubicBezTo>
                  <a:cubicBezTo>
                    <a:pt x="25" y="54"/>
                    <a:pt x="29" y="52"/>
                    <a:pt x="29" y="48"/>
                  </a:cubicBezTo>
                  <a:cubicBezTo>
                    <a:pt x="29" y="45"/>
                    <a:pt x="25" y="43"/>
                    <a:pt x="21" y="41"/>
                  </a:cubicBezTo>
                  <a:cubicBezTo>
                    <a:pt x="20" y="41"/>
                    <a:pt x="19" y="41"/>
                    <a:pt x="18" y="40"/>
                  </a:cubicBezTo>
                  <a:cubicBezTo>
                    <a:pt x="8" y="37"/>
                    <a:pt x="0" y="32"/>
                    <a:pt x="0" y="21"/>
                  </a:cubicBezTo>
                  <a:cubicBezTo>
                    <a:pt x="0" y="8"/>
                    <a:pt x="10" y="0"/>
                    <a:pt x="25" y="0"/>
                  </a:cubicBezTo>
                  <a:cubicBezTo>
                    <a:pt x="34" y="0"/>
                    <a:pt x="41" y="2"/>
                    <a:pt x="42" y="2"/>
                  </a:cubicBezTo>
                  <a:lnTo>
                    <a:pt x="42" y="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" name="Freeform 10"/>
            <p:cNvSpPr>
              <a:spLocks/>
            </p:cNvSpPr>
            <p:nvPr userDrawn="1"/>
          </p:nvSpPr>
          <p:spPr bwMode="auto">
            <a:xfrm>
              <a:off x="310" y="321"/>
              <a:ext cx="22" cy="45"/>
            </a:xfrm>
            <a:custGeom>
              <a:avLst/>
              <a:gdLst>
                <a:gd name="T0" fmla="*/ 17 w 17"/>
                <a:gd name="T1" fmla="*/ 8 h 34"/>
                <a:gd name="T2" fmla="*/ 8 w 17"/>
                <a:gd name="T3" fmla="*/ 0 h 34"/>
                <a:gd name="T4" fmla="*/ 0 w 17"/>
                <a:gd name="T5" fmla="*/ 8 h 34"/>
                <a:gd name="T6" fmla="*/ 0 w 17"/>
                <a:gd name="T7" fmla="*/ 26 h 34"/>
                <a:gd name="T8" fmla="*/ 8 w 17"/>
                <a:gd name="T9" fmla="*/ 34 h 34"/>
                <a:gd name="T10" fmla="*/ 17 w 17"/>
                <a:gd name="T11" fmla="*/ 26 h 34"/>
                <a:gd name="T12" fmla="*/ 17 w 17"/>
                <a:gd name="T13" fmla="*/ 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34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30"/>
                    <a:pt x="4" y="34"/>
                    <a:pt x="8" y="34"/>
                  </a:cubicBezTo>
                  <a:cubicBezTo>
                    <a:pt x="13" y="34"/>
                    <a:pt x="17" y="30"/>
                    <a:pt x="17" y="26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" name="Freeform 11"/>
            <p:cNvSpPr>
              <a:spLocks/>
            </p:cNvSpPr>
            <p:nvPr userDrawn="1"/>
          </p:nvSpPr>
          <p:spPr bwMode="auto">
            <a:xfrm>
              <a:off x="37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8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8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8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" name="Freeform 12"/>
            <p:cNvSpPr>
              <a:spLocks/>
            </p:cNvSpPr>
            <p:nvPr userDrawn="1"/>
          </p:nvSpPr>
          <p:spPr bwMode="auto">
            <a:xfrm>
              <a:off x="430" y="249"/>
              <a:ext cx="22" cy="139"/>
            </a:xfrm>
            <a:custGeom>
              <a:avLst/>
              <a:gdLst>
                <a:gd name="T0" fmla="*/ 17 w 17"/>
                <a:gd name="T1" fmla="*/ 8 h 106"/>
                <a:gd name="T2" fmla="*/ 8 w 17"/>
                <a:gd name="T3" fmla="*/ 0 h 106"/>
                <a:gd name="T4" fmla="*/ 0 w 17"/>
                <a:gd name="T5" fmla="*/ 8 h 106"/>
                <a:gd name="T6" fmla="*/ 0 w 17"/>
                <a:gd name="T7" fmla="*/ 97 h 106"/>
                <a:gd name="T8" fmla="*/ 8 w 17"/>
                <a:gd name="T9" fmla="*/ 106 h 106"/>
                <a:gd name="T10" fmla="*/ 17 w 17"/>
                <a:gd name="T11" fmla="*/ 97 h 106"/>
                <a:gd name="T12" fmla="*/ 17 w 17"/>
                <a:gd name="T13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06">
                  <a:moveTo>
                    <a:pt x="17" y="8"/>
                  </a:moveTo>
                  <a:cubicBezTo>
                    <a:pt x="17" y="4"/>
                    <a:pt x="13" y="0"/>
                    <a:pt x="8" y="0"/>
                  </a:cubicBezTo>
                  <a:cubicBezTo>
                    <a:pt x="4" y="0"/>
                    <a:pt x="0" y="4"/>
                    <a:pt x="0" y="8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102"/>
                    <a:pt x="4" y="106"/>
                    <a:pt x="8" y="106"/>
                  </a:cubicBezTo>
                  <a:cubicBezTo>
                    <a:pt x="13" y="106"/>
                    <a:pt x="17" y="102"/>
                    <a:pt x="17" y="97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" name="Freeform 13"/>
            <p:cNvSpPr>
              <a:spLocks/>
            </p:cNvSpPr>
            <p:nvPr userDrawn="1"/>
          </p:nvSpPr>
          <p:spPr bwMode="auto">
            <a:xfrm>
              <a:off x="49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8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8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8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Freeform 14"/>
            <p:cNvSpPr>
              <a:spLocks/>
            </p:cNvSpPr>
            <p:nvPr userDrawn="1"/>
          </p:nvSpPr>
          <p:spPr bwMode="auto">
            <a:xfrm>
              <a:off x="550" y="321"/>
              <a:ext cx="22" cy="45"/>
            </a:xfrm>
            <a:custGeom>
              <a:avLst/>
              <a:gdLst>
                <a:gd name="T0" fmla="*/ 17 w 17"/>
                <a:gd name="T1" fmla="*/ 8 h 34"/>
                <a:gd name="T2" fmla="*/ 8 w 17"/>
                <a:gd name="T3" fmla="*/ 0 h 34"/>
                <a:gd name="T4" fmla="*/ 0 w 17"/>
                <a:gd name="T5" fmla="*/ 8 h 34"/>
                <a:gd name="T6" fmla="*/ 0 w 17"/>
                <a:gd name="T7" fmla="*/ 26 h 34"/>
                <a:gd name="T8" fmla="*/ 8 w 17"/>
                <a:gd name="T9" fmla="*/ 34 h 34"/>
                <a:gd name="T10" fmla="*/ 17 w 17"/>
                <a:gd name="T11" fmla="*/ 26 h 34"/>
                <a:gd name="T12" fmla="*/ 17 w 17"/>
                <a:gd name="T13" fmla="*/ 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34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30"/>
                    <a:pt x="4" y="34"/>
                    <a:pt x="8" y="34"/>
                  </a:cubicBezTo>
                  <a:cubicBezTo>
                    <a:pt x="13" y="34"/>
                    <a:pt x="17" y="30"/>
                    <a:pt x="17" y="26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Freeform 15"/>
            <p:cNvSpPr>
              <a:spLocks/>
            </p:cNvSpPr>
            <p:nvPr userDrawn="1"/>
          </p:nvSpPr>
          <p:spPr bwMode="auto">
            <a:xfrm>
              <a:off x="61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9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9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9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9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0" name="Freeform 16"/>
            <p:cNvSpPr>
              <a:spLocks/>
            </p:cNvSpPr>
            <p:nvPr userDrawn="1"/>
          </p:nvSpPr>
          <p:spPr bwMode="auto">
            <a:xfrm>
              <a:off x="670" y="249"/>
              <a:ext cx="22" cy="139"/>
            </a:xfrm>
            <a:custGeom>
              <a:avLst/>
              <a:gdLst>
                <a:gd name="T0" fmla="*/ 17 w 17"/>
                <a:gd name="T1" fmla="*/ 8 h 106"/>
                <a:gd name="T2" fmla="*/ 9 w 17"/>
                <a:gd name="T3" fmla="*/ 0 h 106"/>
                <a:gd name="T4" fmla="*/ 0 w 17"/>
                <a:gd name="T5" fmla="*/ 8 h 106"/>
                <a:gd name="T6" fmla="*/ 0 w 17"/>
                <a:gd name="T7" fmla="*/ 97 h 106"/>
                <a:gd name="T8" fmla="*/ 9 w 17"/>
                <a:gd name="T9" fmla="*/ 106 h 106"/>
                <a:gd name="T10" fmla="*/ 17 w 17"/>
                <a:gd name="T11" fmla="*/ 97 h 106"/>
                <a:gd name="T12" fmla="*/ 17 w 17"/>
                <a:gd name="T13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06">
                  <a:moveTo>
                    <a:pt x="17" y="8"/>
                  </a:moveTo>
                  <a:cubicBezTo>
                    <a:pt x="17" y="4"/>
                    <a:pt x="13" y="0"/>
                    <a:pt x="9" y="0"/>
                  </a:cubicBezTo>
                  <a:cubicBezTo>
                    <a:pt x="4" y="0"/>
                    <a:pt x="0" y="4"/>
                    <a:pt x="0" y="8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102"/>
                    <a:pt x="4" y="106"/>
                    <a:pt x="9" y="106"/>
                  </a:cubicBezTo>
                  <a:cubicBezTo>
                    <a:pt x="13" y="106"/>
                    <a:pt x="17" y="102"/>
                    <a:pt x="17" y="97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1" name="Freeform 17"/>
            <p:cNvSpPr>
              <a:spLocks/>
            </p:cNvSpPr>
            <p:nvPr userDrawn="1"/>
          </p:nvSpPr>
          <p:spPr bwMode="auto">
            <a:xfrm>
              <a:off x="73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9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9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9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9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2" name="Freeform 18"/>
            <p:cNvSpPr>
              <a:spLocks/>
            </p:cNvSpPr>
            <p:nvPr userDrawn="1"/>
          </p:nvSpPr>
          <p:spPr bwMode="auto">
            <a:xfrm>
              <a:off x="790" y="321"/>
              <a:ext cx="22" cy="45"/>
            </a:xfrm>
            <a:custGeom>
              <a:avLst/>
              <a:gdLst>
                <a:gd name="T0" fmla="*/ 17 w 17"/>
                <a:gd name="T1" fmla="*/ 8 h 34"/>
                <a:gd name="T2" fmla="*/ 9 w 17"/>
                <a:gd name="T3" fmla="*/ 0 h 34"/>
                <a:gd name="T4" fmla="*/ 0 w 17"/>
                <a:gd name="T5" fmla="*/ 8 h 34"/>
                <a:gd name="T6" fmla="*/ 0 w 17"/>
                <a:gd name="T7" fmla="*/ 26 h 34"/>
                <a:gd name="T8" fmla="*/ 9 w 17"/>
                <a:gd name="T9" fmla="*/ 34 h 34"/>
                <a:gd name="T10" fmla="*/ 17 w 17"/>
                <a:gd name="T11" fmla="*/ 26 h 34"/>
                <a:gd name="T12" fmla="*/ 17 w 17"/>
                <a:gd name="T13" fmla="*/ 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34">
                  <a:moveTo>
                    <a:pt x="17" y="8"/>
                  </a:moveTo>
                  <a:cubicBezTo>
                    <a:pt x="17" y="3"/>
                    <a:pt x="13" y="0"/>
                    <a:pt x="9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30"/>
                    <a:pt x="4" y="34"/>
                    <a:pt x="9" y="34"/>
                  </a:cubicBezTo>
                  <a:cubicBezTo>
                    <a:pt x="13" y="34"/>
                    <a:pt x="17" y="30"/>
                    <a:pt x="17" y="26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2" r:id="rId1"/>
    <p:sldLayoutId id="2147484013" r:id="rId2"/>
    <p:sldLayoutId id="2147484014" r:id="rId3"/>
    <p:sldLayoutId id="2147483965" r:id="rId4"/>
    <p:sldLayoutId id="2147483967" r:id="rId5"/>
    <p:sldLayoutId id="2147483995" r:id="rId6"/>
    <p:sldLayoutId id="2147484007" r:id="rId7"/>
    <p:sldLayoutId id="2147484010" r:id="rId8"/>
    <p:sldLayoutId id="2147484011" r:id="rId9"/>
    <p:sldLayoutId id="2147484015" r:id="rId10"/>
    <p:sldLayoutId id="2147483998" r:id="rId11"/>
    <p:sldLayoutId id="2147484027" r:id="rId12"/>
    <p:sldLayoutId id="2147484029" r:id="rId13"/>
  </p:sldLayoutIdLst>
  <p:transition spd="slow">
    <p:wipe/>
  </p:transition>
  <p:txStyles>
    <p:titleStyle>
      <a:lvl1pPr algn="l" defTabSz="684213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lang="en-US" sz="3200" kern="1200" dirty="0">
          <a:solidFill>
            <a:schemeClr val="accent4"/>
          </a:solidFill>
          <a:latin typeface="+mj-lt"/>
          <a:ea typeface="ＭＳ Ｐゴシック" charset="0"/>
          <a:cs typeface="CiscoSans"/>
        </a:defRPr>
      </a:lvl1pPr>
      <a:lvl2pPr algn="l" defTabSz="684213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200">
          <a:solidFill>
            <a:srgbClr val="676767"/>
          </a:solidFill>
          <a:latin typeface="Arial" charset="0"/>
          <a:ea typeface="ＭＳ Ｐゴシック" charset="0"/>
          <a:cs typeface="CiscoSans" pitchFamily="34" charset="0"/>
        </a:defRPr>
      </a:lvl2pPr>
      <a:lvl3pPr algn="l" defTabSz="684213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200">
          <a:solidFill>
            <a:srgbClr val="676767"/>
          </a:solidFill>
          <a:latin typeface="Arial" charset="0"/>
          <a:ea typeface="ＭＳ Ｐゴシック" charset="0"/>
          <a:cs typeface="CiscoSans" pitchFamily="34" charset="0"/>
        </a:defRPr>
      </a:lvl3pPr>
      <a:lvl4pPr algn="l" defTabSz="684213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200">
          <a:solidFill>
            <a:srgbClr val="676767"/>
          </a:solidFill>
          <a:latin typeface="Arial" charset="0"/>
          <a:ea typeface="ＭＳ Ｐゴシック" charset="0"/>
          <a:cs typeface="CiscoSans" pitchFamily="34" charset="0"/>
        </a:defRPr>
      </a:lvl4pPr>
      <a:lvl5pPr algn="l" defTabSz="684213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200">
          <a:solidFill>
            <a:srgbClr val="676767"/>
          </a:solidFill>
          <a:latin typeface="Arial" charset="0"/>
          <a:ea typeface="ＭＳ Ｐゴシック" charset="0"/>
          <a:cs typeface="CiscoSans" pitchFamily="34" charset="0"/>
        </a:defRPr>
      </a:lvl5pPr>
      <a:lvl6pPr marL="457200" algn="l" defTabSz="684213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200">
          <a:solidFill>
            <a:srgbClr val="676767"/>
          </a:solidFill>
          <a:latin typeface="Arial" charset="0"/>
          <a:ea typeface="ＭＳ Ｐゴシック" charset="0"/>
        </a:defRPr>
      </a:lvl6pPr>
      <a:lvl7pPr marL="914400" algn="l" defTabSz="684213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200">
          <a:solidFill>
            <a:srgbClr val="676767"/>
          </a:solidFill>
          <a:latin typeface="Arial" charset="0"/>
          <a:ea typeface="ＭＳ Ｐゴシック" charset="0"/>
        </a:defRPr>
      </a:lvl7pPr>
      <a:lvl8pPr marL="1371600" algn="l" defTabSz="684213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200">
          <a:solidFill>
            <a:srgbClr val="676767"/>
          </a:solidFill>
          <a:latin typeface="Arial" charset="0"/>
          <a:ea typeface="ＭＳ Ｐゴシック" charset="0"/>
        </a:defRPr>
      </a:lvl8pPr>
      <a:lvl9pPr marL="1828800" algn="l" defTabSz="684213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200">
          <a:solidFill>
            <a:srgbClr val="676767"/>
          </a:solidFill>
          <a:latin typeface="Arial" charset="0"/>
          <a:ea typeface="ＭＳ Ｐゴシック" charset="0"/>
        </a:defRPr>
      </a:lvl9pPr>
    </p:titleStyle>
    <p:bodyStyle>
      <a:lvl1pPr marL="169863" indent="-169863" algn="l" defTabSz="684213" rtl="0" eaLnBrk="1" fontAlgn="base" hangingPunct="1">
        <a:lnSpc>
          <a:spcPct val="95000"/>
        </a:lnSpc>
        <a:spcBef>
          <a:spcPts val="1075"/>
        </a:spcBef>
        <a:spcAft>
          <a:spcPct val="0"/>
        </a:spcAft>
        <a:buClr>
          <a:schemeClr val="tx2"/>
        </a:buClr>
        <a:buSzPct val="90000"/>
        <a:buFont typeface="Arial" charset="0"/>
        <a:buChar char="•"/>
        <a:defRPr lang="en-US" sz="1500" kern="1200" dirty="0">
          <a:solidFill>
            <a:schemeClr val="tx1"/>
          </a:solidFill>
          <a:latin typeface="+mn-lt"/>
          <a:ea typeface="ＭＳ Ｐゴシック" charset="0"/>
          <a:cs typeface="CiscoSans"/>
        </a:defRPr>
      </a:lvl1pPr>
      <a:lvl2pPr marL="358775" indent="-215900" algn="l" defTabSz="684213" rtl="0" eaLnBrk="1" fontAlgn="base" hangingPunct="1">
        <a:lnSpc>
          <a:spcPct val="95000"/>
        </a:lnSpc>
        <a:spcBef>
          <a:spcPts val="6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+mn-lt"/>
          <a:ea typeface="ＭＳ Ｐゴシック" charset="0"/>
          <a:cs typeface="CiscoSans"/>
        </a:defRPr>
      </a:lvl2pPr>
      <a:lvl3pPr marL="431800" indent="-169863" algn="l" defTabSz="684213" rtl="0" eaLnBrk="1" fontAlgn="base" hangingPunct="1">
        <a:lnSpc>
          <a:spcPct val="95000"/>
        </a:lnSpc>
        <a:spcBef>
          <a:spcPts val="625"/>
        </a:spcBef>
        <a:spcAft>
          <a:spcPct val="0"/>
        </a:spcAft>
        <a:buFont typeface="Arial" charset="0"/>
        <a:buChar char="•"/>
        <a:defRPr lang="en-US" sz="1200" kern="1200" dirty="0">
          <a:solidFill>
            <a:schemeClr val="tx1"/>
          </a:solidFill>
          <a:latin typeface="+mn-lt"/>
          <a:ea typeface="ＭＳ Ｐゴシック" charset="0"/>
          <a:cs typeface="CiscoSans"/>
        </a:defRPr>
      </a:lvl3pPr>
      <a:lvl4pPr marL="503238" indent="-169863" algn="l" defTabSz="684213" rtl="0" eaLnBrk="1" fontAlgn="base" hangingPunct="1">
        <a:lnSpc>
          <a:spcPct val="95000"/>
        </a:lnSpc>
        <a:spcBef>
          <a:spcPts val="625"/>
        </a:spcBef>
        <a:spcAft>
          <a:spcPct val="0"/>
        </a:spcAft>
        <a:buFont typeface="Arial" charset="0"/>
        <a:buChar char="•"/>
        <a:defRPr lang="en-US" sz="1100" kern="1200" dirty="0">
          <a:solidFill>
            <a:schemeClr val="tx1"/>
          </a:solidFill>
          <a:latin typeface="+mn-lt"/>
          <a:ea typeface="ＭＳ Ｐゴシック" charset="0"/>
          <a:cs typeface="CiscoSans"/>
        </a:defRPr>
      </a:lvl4pPr>
      <a:lvl5pPr marL="574675" indent="-169863" algn="l" defTabSz="684213" rtl="0" eaLnBrk="1" fontAlgn="base" hangingPunct="1">
        <a:lnSpc>
          <a:spcPct val="95000"/>
        </a:lnSpc>
        <a:spcBef>
          <a:spcPts val="625"/>
        </a:spcBef>
        <a:spcAft>
          <a:spcPct val="0"/>
        </a:spcAft>
        <a:buFont typeface="Arial" charset="0"/>
        <a:buChar char="•"/>
        <a:defRPr lang="en-US" sz="1100" kern="1200" dirty="0">
          <a:solidFill>
            <a:schemeClr val="tx1"/>
          </a:solidFill>
          <a:latin typeface="+mn-lt"/>
          <a:ea typeface="ＭＳ Ｐゴシック" charset="0"/>
          <a:cs typeface="CiscoSans"/>
        </a:defRPr>
      </a:lvl5pPr>
      <a:lvl6pPr marL="863856" indent="-171445" algn="l" defTabSz="685777" rtl="0" eaLnBrk="1" latinLnBrk="0" hangingPunct="1">
        <a:spcBef>
          <a:spcPts val="600"/>
        </a:spcBef>
        <a:buFont typeface="Arial" pitchFamily="34" charset="0"/>
        <a:buChar char="•"/>
        <a:defRPr sz="9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935844" indent="-171422" algn="l" defTabSz="685777" rtl="0" eaLnBrk="1" latinLnBrk="0" hangingPunct="1">
        <a:spcBef>
          <a:spcPts val="600"/>
        </a:spcBef>
        <a:buFont typeface="Arial" pitchFamily="34" charset="0"/>
        <a:buChar char="•"/>
        <a:defRPr sz="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400220" indent="0" algn="l" defTabSz="685777" rtl="0" eaLnBrk="1" latinLnBrk="0" hangingPunct="1">
        <a:spcBef>
          <a:spcPct val="20000"/>
        </a:spcBef>
        <a:buFont typeface="Arial" pitchFamily="34" charset="0"/>
        <a:buNone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53" indent="-171445" algn="l" defTabSz="685777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77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6" algn="l" defTabSz="685777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777" algn="l" defTabSz="685777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65" algn="l" defTabSz="685777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55" algn="l" defTabSz="685777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41" algn="l" defTabSz="685777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32" algn="l" defTabSz="685777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20" algn="l" defTabSz="685777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10" algn="l" defTabSz="685777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 userDrawn="1">
          <p15:clr>
            <a:srgbClr val="F26B43"/>
          </p15:clr>
        </p15:guide>
        <p15:guide id="2" pos="33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7.xml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8.xml"/><Relationship Id="rId4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5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291365" y="2125682"/>
            <a:ext cx="7550307" cy="1270941"/>
          </a:xfrm>
        </p:spPr>
        <p:txBody>
          <a:bodyPr/>
          <a:lstStyle/>
          <a:p>
            <a:r>
              <a:rPr lang="en-US" sz="4600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Module 2: Switching Concepts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469497" y="3809526"/>
            <a:ext cx="2368954" cy="902174"/>
          </a:xfrm>
        </p:spPr>
        <p:txBody>
          <a:bodyPr/>
          <a:lstStyle/>
          <a:p>
            <a:r>
              <a:rPr lang="en-US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Switching, Routing, and Wireless Essentials v7.0 (SRWE)</a:t>
            </a:r>
          </a:p>
          <a:p>
            <a:endParaRPr lang="en-US" dirty="0">
              <a:solidFill>
                <a:schemeClr val="accent5">
                  <a:lumMod val="40000"/>
                  <a:lumOff val="60000"/>
                </a:scheme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89389863"/>
      </p:ext>
    </p:extLst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" y="41393"/>
            <a:ext cx="4590287" cy="757551"/>
          </a:xfrm>
        </p:spPr>
        <p:txBody>
          <a:bodyPr/>
          <a:lstStyle/>
          <a:p>
            <a:r>
              <a:rPr lang="en-US" altLang="en-US" sz="1600" dirty="0"/>
              <a:t>Frame Forwarding</a:t>
            </a:r>
            <a:br>
              <a:rPr lang="en-US" altLang="en-US" dirty="0"/>
            </a:br>
            <a:r>
              <a:rPr lang="en-US" altLang="en-US" dirty="0"/>
              <a:t>Cut-Through Switching</a:t>
            </a:r>
          </a:p>
        </p:txBody>
      </p:sp>
      <p:sp>
        <p:nvSpPr>
          <p:cNvPr id="8195" name="Rectangle 6"/>
          <p:cNvSpPr>
            <a:spLocks noGrp="1" noChangeArrowheads="1"/>
          </p:cNvSpPr>
          <p:nvPr>
            <p:ph idx="1"/>
          </p:nvPr>
        </p:nvSpPr>
        <p:spPr>
          <a:xfrm>
            <a:off x="4590288" y="420168"/>
            <a:ext cx="4553711" cy="391936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1600" dirty="0"/>
              <a:t>Cut-through forwards the frame immediately after determining the destination MAC.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/>
              <a:t>Fragment (Frag) Free method will check the destination and ensure that the frame is at least 64 Bytes. This will eliminate runts.</a:t>
            </a:r>
          </a:p>
          <a:p>
            <a:pPr marL="0" indent="0">
              <a:buNone/>
            </a:pPr>
            <a:r>
              <a:rPr lang="en-US" sz="1600" dirty="0"/>
              <a:t>Concepts of Cut-Through switching: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/>
              <a:t>Is appropriate for switches needing latency to be under 10 microseconds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/>
              <a:t>Does not check the FCS, so it can propagate errors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/>
              <a:t>May lead to bandwidth issues if the switch propagates too many errors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/>
              <a:t>Cannot support ports with differing speeds going from ingress to egress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745" y="1685717"/>
            <a:ext cx="4313382" cy="24934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4696256"/>
      </p:ext>
    </p:extLst>
  </p:cSld>
  <p:clrMapOvr>
    <a:masterClrMapping/>
  </p:clrMapOvr>
  <p:transition spd="slow">
    <p:wip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6425" y="915409"/>
            <a:ext cx="7598042" cy="1802391"/>
          </a:xfrm>
        </p:spPr>
        <p:txBody>
          <a:bodyPr/>
          <a:lstStyle/>
          <a:p>
            <a:r>
              <a:rPr lang="en-US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2.2 Switching Domains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58337446"/>
      </p:ext>
    </p:extLst>
  </p:cSld>
  <p:clrMapOvr>
    <a:masterClrMapping/>
  </p:clrMapOvr>
  <p:transition spd="slow"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1600" dirty="0"/>
              <a:t>Switching Domains</a:t>
            </a:r>
            <a:br>
              <a:rPr lang="en-US" altLang="en-US" dirty="0"/>
            </a:br>
            <a:r>
              <a:rPr lang="en-US" altLang="en-US" dirty="0"/>
              <a:t>Collision Domains</a:t>
            </a:r>
          </a:p>
        </p:txBody>
      </p:sp>
      <p:sp>
        <p:nvSpPr>
          <p:cNvPr id="8195" name="Rectangle 6"/>
          <p:cNvSpPr>
            <a:spLocks noGrp="1" noChangeArrowheads="1"/>
          </p:cNvSpPr>
          <p:nvPr>
            <p:ph idx="1"/>
          </p:nvPr>
        </p:nvSpPr>
        <p:spPr>
          <a:xfrm>
            <a:off x="246743" y="798945"/>
            <a:ext cx="4195948" cy="3856182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1600" dirty="0"/>
              <a:t>Switches eliminate collision domains and reduce congestion.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 sz="1600" dirty="0"/>
              <a:t>When there is full duplex on the link the collision domains are eliminated.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 sz="1600" dirty="0"/>
              <a:t>When there is one or more devices in half-duplex there will now be a collision domain.</a:t>
            </a:r>
          </a:p>
          <a:p>
            <a:pPr lvl="2"/>
            <a:r>
              <a:rPr lang="en-US" altLang="en-US" sz="1600" dirty="0"/>
              <a:t>There will now be contention for the bandwidth.</a:t>
            </a:r>
          </a:p>
          <a:p>
            <a:pPr lvl="2"/>
            <a:r>
              <a:rPr lang="en-US" altLang="en-US" sz="1600" dirty="0"/>
              <a:t>Collisions are now possible.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 sz="1600" dirty="0"/>
              <a:t>Most devices, including Cisco and Microsoft use auto-negotiation as the default setting for duplex and speed.</a:t>
            </a:r>
          </a:p>
          <a:p>
            <a:pPr marL="0" indent="0">
              <a:buNone/>
            </a:pPr>
            <a:r>
              <a:rPr lang="en-US" altLang="ja-JP" sz="1400" dirty="0"/>
              <a:t> 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7829" y="1450110"/>
            <a:ext cx="4622280" cy="29852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9223303"/>
      </p:ext>
    </p:extLst>
  </p:cSld>
  <p:clrMapOvr>
    <a:masterClrMapping/>
  </p:clrMapOvr>
  <p:transition spd="slow">
    <p:wip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" y="41393"/>
            <a:ext cx="4034970" cy="757551"/>
          </a:xfrm>
        </p:spPr>
        <p:txBody>
          <a:bodyPr/>
          <a:lstStyle/>
          <a:p>
            <a:r>
              <a:rPr lang="en-US" altLang="en-US" sz="1600" dirty="0"/>
              <a:t>Switching Domains</a:t>
            </a:r>
            <a:br>
              <a:rPr lang="en-US" altLang="en-US" dirty="0"/>
            </a:br>
            <a:r>
              <a:rPr lang="en-US" altLang="en-US" dirty="0"/>
              <a:t>Broadcast Domains</a:t>
            </a:r>
          </a:p>
        </p:txBody>
      </p:sp>
      <p:sp>
        <p:nvSpPr>
          <p:cNvPr id="8195" name="Rectangle 6"/>
          <p:cNvSpPr>
            <a:spLocks noGrp="1" noChangeArrowheads="1"/>
          </p:cNvSpPr>
          <p:nvPr>
            <p:ph idx="1"/>
          </p:nvPr>
        </p:nvSpPr>
        <p:spPr>
          <a:xfrm>
            <a:off x="4279074" y="609601"/>
            <a:ext cx="4717144" cy="4122386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altLang="ja-JP" sz="1600" dirty="0"/>
              <a:t>A broadcast domain extends across all Layer 1 or Layer 2 devices on a LAN.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ja-JP" sz="1600" dirty="0"/>
              <a:t>Only a layer 3 device (router) will break the broadcast domain, also called a MAC broadcast domain.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ja-JP" sz="1600" dirty="0"/>
              <a:t>The broadcast domain consists of all devices on the LAN that receive the broadcast traffic.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ja-JP" sz="1600" dirty="0"/>
              <a:t>When the layer 2 switch receives the broadcast it will flood it out all interfaces except for the ingress interface.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ja-JP" sz="1600" dirty="0"/>
              <a:t>Too many broadcasts may cause congestion and poor network performance.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ja-JP" sz="1600" dirty="0"/>
              <a:t>Increasing devices at Layer 1 or layer 2 will cause the broadcast domain to expand.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617" y="1283855"/>
            <a:ext cx="3928140" cy="2817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703112685"/>
      </p:ext>
    </p:extLst>
  </p:cSld>
  <p:clrMapOvr>
    <a:masterClrMapping/>
  </p:clrMapOvr>
  <p:transition spd="slow">
    <p:wip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1393"/>
            <a:ext cx="4688113" cy="829464"/>
          </a:xfrm>
        </p:spPr>
        <p:txBody>
          <a:bodyPr/>
          <a:lstStyle/>
          <a:p>
            <a:r>
              <a:rPr lang="en-US" altLang="en-US" sz="1600" dirty="0"/>
              <a:t>Switching Domains</a:t>
            </a:r>
            <a:br>
              <a:rPr lang="en-US" altLang="en-US" dirty="0"/>
            </a:br>
            <a:r>
              <a:rPr lang="en-US" altLang="en-US" dirty="0"/>
              <a:t>Alleviated Network Congestion</a:t>
            </a:r>
          </a:p>
        </p:txBody>
      </p:sp>
      <p:sp>
        <p:nvSpPr>
          <p:cNvPr id="8195" name="Rectangle 6"/>
          <p:cNvSpPr>
            <a:spLocks noGrp="1" noChangeArrowheads="1"/>
          </p:cNvSpPr>
          <p:nvPr>
            <p:ph idx="1"/>
          </p:nvPr>
        </p:nvSpPr>
        <p:spPr>
          <a:xfrm>
            <a:off x="203201" y="986971"/>
            <a:ext cx="8571344" cy="990512"/>
          </a:xfrm>
        </p:spPr>
        <p:txBody>
          <a:bodyPr/>
          <a:lstStyle/>
          <a:p>
            <a:pPr marL="0" indent="0">
              <a:buNone/>
            </a:pPr>
            <a:r>
              <a:rPr lang="en-US" sz="1600" dirty="0"/>
              <a:t>Switches use the MAC address table and full-duplex to  eliminate collisions and avoid congestion.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sz="1600" dirty="0"/>
              <a:t>Features of the switch that alleviate congestion are as follows:</a:t>
            </a:r>
          </a:p>
          <a:p>
            <a:pPr marL="0" indent="0">
              <a:buNone/>
            </a:pPr>
            <a:endParaRPr lang="en-US" altLang="ja-JP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6821400"/>
              </p:ext>
            </p:extLst>
          </p:nvPr>
        </p:nvGraphicFramePr>
        <p:xfrm>
          <a:off x="449717" y="2254251"/>
          <a:ext cx="8316911" cy="19985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72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896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2463">
                <a:tc>
                  <a:txBody>
                    <a:bodyPr/>
                    <a:lstStyle/>
                    <a:p>
                      <a:r>
                        <a:rPr lang="en-US" dirty="0"/>
                        <a:t>Protocol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Function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3562">
                <a:tc>
                  <a:txBody>
                    <a:bodyPr/>
                    <a:lstStyle/>
                    <a:p>
                      <a:r>
                        <a:rPr lang="en-US" b="1" dirty="0"/>
                        <a:t>Fast Port Speeds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US" dirty="0"/>
                        <a:t>Depending on the model, switches may have up to 100Gbps port speeds.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3828">
                <a:tc>
                  <a:txBody>
                    <a:bodyPr/>
                    <a:lstStyle/>
                    <a:p>
                      <a:r>
                        <a:rPr lang="en-US" b="1" dirty="0"/>
                        <a:t>Fast Internal Switching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US" dirty="0"/>
                        <a:t>This uses fast internal bus or shared memory to improve</a:t>
                      </a:r>
                      <a:r>
                        <a:rPr lang="en-US" baseline="0" dirty="0"/>
                        <a:t> performance.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5320">
                <a:tc>
                  <a:txBody>
                    <a:bodyPr/>
                    <a:lstStyle/>
                    <a:p>
                      <a:r>
                        <a:rPr lang="en-US" b="1" dirty="0"/>
                        <a:t>Large Frame Buffers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This allows for temporary</a:t>
                      </a:r>
                      <a:r>
                        <a:rPr lang="en-US" baseline="0" dirty="0"/>
                        <a:t> storage while processing large quantities of frames.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9314">
                <a:tc>
                  <a:txBody>
                    <a:bodyPr/>
                    <a:lstStyle/>
                    <a:p>
                      <a:r>
                        <a:rPr lang="en-US" b="1" dirty="0"/>
                        <a:t>High Port Density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This provides many ports for devices to be connected to LAN with</a:t>
                      </a:r>
                      <a:r>
                        <a:rPr lang="en-US" baseline="0" dirty="0"/>
                        <a:t> less cost. This also provides for more local traffic with less congestion.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574144685"/>
      </p:ext>
    </p:extLst>
  </p:cSld>
  <p:clrMapOvr>
    <a:masterClrMapping/>
  </p:clrMapOvr>
  <p:transition spd="slow">
    <p:wip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6425" y="915409"/>
            <a:ext cx="8231464" cy="1802391"/>
          </a:xfrm>
        </p:spPr>
        <p:txBody>
          <a:bodyPr/>
          <a:lstStyle/>
          <a:p>
            <a:r>
              <a:rPr lang="en-US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2.3 Module Practice and Quiz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88985433"/>
      </p:ext>
    </p:extLst>
  </p:cSld>
  <p:clrMapOvr>
    <a:masterClrMapping/>
  </p:clrMapOvr>
  <p:transition spd="slow">
    <p:wip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1" y="41393"/>
            <a:ext cx="9144000" cy="635263"/>
          </a:xfrm>
        </p:spPr>
        <p:txBody>
          <a:bodyPr/>
          <a:lstStyle/>
          <a:p>
            <a:r>
              <a:rPr lang="en-US" altLang="en-US" sz="1600" dirty="0"/>
              <a:t>Module Practice and Quiz</a:t>
            </a:r>
            <a:br>
              <a:rPr lang="en-US" altLang="en-US" dirty="0"/>
            </a:br>
            <a:r>
              <a:rPr lang="en-US" altLang="en-US" dirty="0"/>
              <a:t>What did I learn in this module?</a:t>
            </a:r>
            <a:endParaRPr lang="en-CA" altLang="en-US" dirty="0"/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0" y="722376"/>
            <a:ext cx="9043416" cy="3986783"/>
          </a:xfrm>
        </p:spPr>
        <p:txBody>
          <a:bodyPr/>
          <a:lstStyle/>
          <a:p>
            <a:pPr marL="142875" lvl="1" indent="0">
              <a:buNone/>
            </a:pPr>
            <a:r>
              <a:rPr lang="en-US" sz="1600" b="1" dirty="0"/>
              <a:t>Frame Forwarding</a:t>
            </a:r>
          </a:p>
          <a:p>
            <a:pPr lvl="2"/>
            <a:r>
              <a:rPr lang="en-US" sz="1600" dirty="0"/>
              <a:t>Ingress is the entry port, egress is the exit port.</a:t>
            </a:r>
          </a:p>
          <a:p>
            <a:pPr lvl="2"/>
            <a:r>
              <a:rPr lang="en-US" sz="1600" dirty="0"/>
              <a:t>The switch builds a MAC address table to forward frames on the LAN.</a:t>
            </a:r>
          </a:p>
          <a:p>
            <a:pPr lvl="2"/>
            <a:r>
              <a:rPr lang="en-US" sz="1600" dirty="0"/>
              <a:t>The switch can use either the store-and-forward or cut-through method of switch forwarding.</a:t>
            </a:r>
          </a:p>
          <a:p>
            <a:pPr marL="142875" lvl="1" indent="0">
              <a:buNone/>
            </a:pPr>
            <a:r>
              <a:rPr lang="en-US" sz="1600" b="1" dirty="0"/>
              <a:t>Switching Domains</a:t>
            </a:r>
          </a:p>
          <a:p>
            <a:pPr lvl="2"/>
            <a:r>
              <a:rPr lang="en-US" sz="1600" dirty="0"/>
              <a:t>Ethernet ports in half-duplex will be a part of a collision domain.</a:t>
            </a:r>
          </a:p>
          <a:p>
            <a:pPr lvl="2"/>
            <a:r>
              <a:rPr lang="en-US" sz="1600" dirty="0"/>
              <a:t>Full-duplex will eliminate collision domains.</a:t>
            </a:r>
          </a:p>
          <a:p>
            <a:pPr lvl="2"/>
            <a:r>
              <a:rPr lang="en-US" sz="1600" dirty="0"/>
              <a:t>A switch will flood out all interfaces except the ingress port if the frame is a broadcast or if the unicast destination MAC is unknown. </a:t>
            </a:r>
          </a:p>
          <a:p>
            <a:pPr lvl="2"/>
            <a:r>
              <a:rPr lang="en-US" sz="1600" dirty="0"/>
              <a:t>Broadcast domains may be broken up by a layer 3 device, like a router.</a:t>
            </a:r>
          </a:p>
          <a:p>
            <a:pPr lvl="2"/>
            <a:r>
              <a:rPr lang="en-US" sz="1600" dirty="0"/>
              <a:t>Switches extend broadcast domains, but can eliminate collision domains and relieve congestion.</a:t>
            </a:r>
          </a:p>
          <a:p>
            <a:pPr marL="142875" lvl="1" indent="0">
              <a:buNone/>
            </a:pP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3614056258"/>
      </p:ext>
    </p:extLst>
  </p:cSld>
  <p:clrMapOvr>
    <a:masterClrMapping/>
  </p:clrMapOvr>
  <p:transition spd="slow">
    <p:wip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/>
          <p:cNvSpPr>
            <a:spLocks noGrp="1" noChangeArrowheads="1"/>
          </p:cNvSpPr>
          <p:nvPr>
            <p:ph type="title"/>
          </p:nvPr>
        </p:nvSpPr>
        <p:spPr>
          <a:xfrm>
            <a:off x="1" y="41394"/>
            <a:ext cx="9144000" cy="609056"/>
          </a:xfrm>
        </p:spPr>
        <p:txBody>
          <a:bodyPr/>
          <a:lstStyle/>
          <a:p>
            <a:pPr eaLnBrk="1" hangingPunct="1"/>
            <a:r>
              <a:rPr lang="en-US" sz="1400" dirty="0">
                <a:latin typeface="Arial" charset="0"/>
              </a:rPr>
              <a:t>Module 2: Switching Concepts</a:t>
            </a:r>
            <a:br>
              <a:rPr lang="en-US" dirty="0">
                <a:latin typeface="Arial" charset="0"/>
              </a:rPr>
            </a:br>
            <a:r>
              <a:rPr lang="en-US" dirty="0">
                <a:latin typeface="Arial" charset="0"/>
              </a:rPr>
              <a:t>New Terms and Commands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4510E73-4BA7-41D8-852B-8314AABA1827}"/>
              </a:ext>
            </a:extLst>
          </p:cNvPr>
          <p:cNvSpPr/>
          <p:nvPr/>
        </p:nvSpPr>
        <p:spPr>
          <a:xfrm>
            <a:off x="146051" y="880533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content accessible memory (CAM)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MAC address table</a:t>
            </a:r>
          </a:p>
          <a:p>
            <a:pPr marL="285750" indent="-285750" defTabSz="685777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store-and-forward switching</a:t>
            </a:r>
          </a:p>
          <a:p>
            <a:pPr marL="285750" indent="-285750" defTabSz="685777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cut-through switching</a:t>
            </a:r>
          </a:p>
          <a:p>
            <a:pPr marL="285750" indent="-285750" defTabSz="685777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automatic buffering</a:t>
            </a:r>
          </a:p>
          <a:p>
            <a:pPr marL="285750" indent="-285750" defTabSz="685777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fragment free switching</a:t>
            </a:r>
          </a:p>
          <a:p>
            <a:pPr marL="285750" indent="-285750" defTabSz="685777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collision domains</a:t>
            </a:r>
          </a:p>
          <a:p>
            <a:pPr marL="285750" indent="-285750" defTabSz="685777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broadcast domains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71745509"/>
      </p:ext>
    </p:extLst>
  </p:cSld>
  <p:clrMapOvr>
    <a:masterClrMapping/>
  </p:clrMapOvr>
  <p:transition spd="slow">
    <p:wip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41714763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3"/>
          <p:cNvSpPr>
            <a:spLocks noGrp="1" noChangeArrowheads="1"/>
          </p:cNvSpPr>
          <p:nvPr>
            <p:ph type="title"/>
          </p:nvPr>
        </p:nvSpPr>
        <p:spPr>
          <a:xfrm>
            <a:off x="1" y="41394"/>
            <a:ext cx="9144000" cy="612812"/>
          </a:xfrm>
        </p:spPr>
        <p:txBody>
          <a:bodyPr/>
          <a:lstStyle/>
          <a:p>
            <a:pPr eaLnBrk="1" hangingPunct="1"/>
            <a:r>
              <a:rPr lang="en-US" dirty="0"/>
              <a:t>Module Objectives</a:t>
            </a:r>
          </a:p>
        </p:txBody>
      </p:sp>
      <p:sp>
        <p:nvSpPr>
          <p:cNvPr id="6147" name="Rectangle 34"/>
          <p:cNvSpPr>
            <a:spLocks noGrp="1" noChangeArrowheads="1"/>
          </p:cNvSpPr>
          <p:nvPr>
            <p:ph idx="1"/>
          </p:nvPr>
        </p:nvSpPr>
        <p:spPr>
          <a:xfrm>
            <a:off x="101841" y="819756"/>
            <a:ext cx="8769026" cy="889134"/>
          </a:xfrm>
        </p:spPr>
        <p:txBody>
          <a:bodyPr/>
          <a:lstStyle/>
          <a:p>
            <a:pPr>
              <a:buFontTx/>
              <a:buNone/>
            </a:pPr>
            <a:r>
              <a:rPr lang="en-US" b="1" dirty="0"/>
              <a:t>Module Title: </a:t>
            </a:r>
            <a:r>
              <a:rPr lang="en-US" sz="1600" dirty="0"/>
              <a:t>Switching Concepts</a:t>
            </a:r>
            <a:endParaRPr lang="en-US" dirty="0"/>
          </a:p>
          <a:p>
            <a:pPr marL="0" indent="0">
              <a:spcBef>
                <a:spcPct val="30000"/>
              </a:spcBef>
              <a:buNone/>
            </a:pPr>
            <a:r>
              <a:rPr lang="en-US" b="1" dirty="0"/>
              <a:t>Module Objective: </a:t>
            </a:r>
            <a:r>
              <a:rPr lang="en-US" dirty="0"/>
              <a:t>Explain how Layer 2 switches forward data.</a:t>
            </a:r>
          </a:p>
          <a:p>
            <a:pPr marL="0" indent="0">
              <a:spcBef>
                <a:spcPct val="30000"/>
              </a:spcBef>
              <a:buNone/>
            </a:pPr>
            <a:endParaRPr lang="en-US" dirty="0"/>
          </a:p>
          <a:p>
            <a:pPr marL="89297" indent="0">
              <a:spcBef>
                <a:spcPct val="30000"/>
              </a:spcBef>
              <a:buNone/>
            </a:pPr>
            <a:endParaRPr lang="en-US" dirty="0"/>
          </a:p>
          <a:p>
            <a:pPr marL="89297" indent="0">
              <a:spcBef>
                <a:spcPct val="30000"/>
              </a:spcBef>
              <a:buNone/>
            </a:pP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5018778"/>
              </p:ext>
            </p:extLst>
          </p:nvPr>
        </p:nvGraphicFramePr>
        <p:xfrm>
          <a:off x="487933" y="1874440"/>
          <a:ext cx="8168134" cy="9308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565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116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616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Topic Title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Topic Objective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233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Frame Forwarding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/>
                        <a:t>Explain how frames are forwarded in a switched network.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233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Switching Domains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/>
                        <a:t>Compare a collision domain to a broadcast domain.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381894665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6425" y="915409"/>
            <a:ext cx="7598042" cy="1802391"/>
          </a:xfrm>
        </p:spPr>
        <p:txBody>
          <a:bodyPr/>
          <a:lstStyle/>
          <a:p>
            <a:r>
              <a:rPr lang="en-US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2.1 Frame Forwarding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73099643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" y="41393"/>
            <a:ext cx="9144000" cy="789880"/>
          </a:xfrm>
        </p:spPr>
        <p:txBody>
          <a:bodyPr/>
          <a:lstStyle/>
          <a:p>
            <a:r>
              <a:rPr lang="en-US" altLang="en-US" sz="1600" dirty="0"/>
              <a:t>Frame Forwarding</a:t>
            </a:r>
            <a:br>
              <a:rPr lang="en-US" altLang="en-US" dirty="0"/>
            </a:br>
            <a:r>
              <a:rPr lang="en-US" altLang="en-US" dirty="0"/>
              <a:t>Switching in Networking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18755" y="834569"/>
            <a:ext cx="4896590" cy="3608122"/>
          </a:xfrm>
        </p:spPr>
        <p:txBody>
          <a:bodyPr/>
          <a:lstStyle/>
          <a:p>
            <a:pPr marL="0" indent="0">
              <a:buNone/>
            </a:pPr>
            <a:r>
              <a:rPr lang="en-US" sz="1600" dirty="0"/>
              <a:t>Two terms are associated with frames entering or leaving an interface: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b="1" dirty="0"/>
              <a:t>Ingress</a:t>
            </a:r>
            <a:r>
              <a:rPr lang="en-US" sz="1600" dirty="0"/>
              <a:t> – entering the interface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b="1" dirty="0"/>
              <a:t>Egress</a:t>
            </a:r>
            <a:r>
              <a:rPr lang="en-US" sz="1600" dirty="0"/>
              <a:t> – exiting the interface</a:t>
            </a:r>
          </a:p>
          <a:p>
            <a:pPr marL="0" indent="0">
              <a:buNone/>
            </a:pPr>
            <a:r>
              <a:rPr lang="en-US" sz="1600" dirty="0"/>
              <a:t>A switch forwards based on the ingress interface and the destination MAC address.</a:t>
            </a:r>
          </a:p>
          <a:p>
            <a:pPr marL="0" indent="0">
              <a:buNone/>
            </a:pPr>
            <a:r>
              <a:rPr lang="en-US" sz="1600" dirty="0"/>
              <a:t>A switch uses its MAC address table to make forwarding decisions.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b="1" dirty="0"/>
              <a:t>Note</a:t>
            </a:r>
            <a:r>
              <a:rPr lang="en-US" sz="1600" dirty="0"/>
              <a:t>: A switch will never allow traffic to be forwarded out the interface it received the traffic.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0622" y="798941"/>
            <a:ext cx="3951778" cy="3519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342478232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1600" dirty="0"/>
              <a:t>Frame Forwarding</a:t>
            </a:r>
            <a:br>
              <a:rPr lang="en-US" altLang="en-US" dirty="0"/>
            </a:br>
            <a:r>
              <a:rPr lang="en-US" altLang="en-US" dirty="0"/>
              <a:t>The Switch MAC Address Table</a:t>
            </a:r>
          </a:p>
        </p:txBody>
      </p:sp>
      <p:sp>
        <p:nvSpPr>
          <p:cNvPr id="8195" name="Rectangle 6"/>
          <p:cNvSpPr>
            <a:spLocks noGrp="1" noChangeArrowheads="1"/>
          </p:cNvSpPr>
          <p:nvPr>
            <p:ph idx="1"/>
          </p:nvPr>
        </p:nvSpPr>
        <p:spPr>
          <a:xfrm>
            <a:off x="124609" y="905949"/>
            <a:ext cx="8853286" cy="2871724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/>
              <a:t>A switch will use the destination MAC address to determine the egress interface.</a:t>
            </a:r>
          </a:p>
          <a:p>
            <a:pPr marL="0" indent="0">
              <a:buNone/>
            </a:pPr>
            <a:r>
              <a:rPr lang="en-US" sz="1800" dirty="0"/>
              <a:t>Before a switch can make this decision it must learn what interface the destination is located.</a:t>
            </a:r>
          </a:p>
          <a:p>
            <a:pPr marL="0" indent="0">
              <a:buNone/>
            </a:pPr>
            <a:r>
              <a:rPr lang="en-US" sz="1800" dirty="0"/>
              <a:t>A switch builds a MAC address table, also known as a Content Addressable Memory (CAM) table, by recording the source MAC address into the table along with the port it was received.</a:t>
            </a:r>
          </a:p>
          <a:p>
            <a:pPr lvl="1"/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529212767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1600" dirty="0"/>
              <a:t>Frame Forwarding</a:t>
            </a:r>
            <a:br>
              <a:rPr lang="en-US" altLang="en-US" dirty="0"/>
            </a:br>
            <a:r>
              <a:rPr lang="en-US" altLang="en-US" dirty="0"/>
              <a:t>The Switch Learn and Forward Method</a:t>
            </a:r>
          </a:p>
        </p:txBody>
      </p:sp>
      <p:sp>
        <p:nvSpPr>
          <p:cNvPr id="8195" name="Rectangle 6"/>
          <p:cNvSpPr>
            <a:spLocks noGrp="1" noChangeArrowheads="1"/>
          </p:cNvSpPr>
          <p:nvPr>
            <p:ph idx="1"/>
          </p:nvPr>
        </p:nvSpPr>
        <p:spPr>
          <a:xfrm>
            <a:off x="124609" y="894073"/>
            <a:ext cx="8853286" cy="2588036"/>
          </a:xfrm>
        </p:spPr>
        <p:txBody>
          <a:bodyPr/>
          <a:lstStyle/>
          <a:p>
            <a:pPr marL="0" indent="0">
              <a:buNone/>
            </a:pPr>
            <a:r>
              <a:rPr lang="en-US" sz="1600" dirty="0"/>
              <a:t>The switch uses a two step process:</a:t>
            </a:r>
          </a:p>
          <a:p>
            <a:pPr marL="142875" lvl="1" indent="0">
              <a:buNone/>
            </a:pPr>
            <a:r>
              <a:rPr lang="en-US" sz="1600" b="1" dirty="0"/>
              <a:t>Step 1.</a:t>
            </a:r>
            <a:r>
              <a:rPr lang="en-US" sz="1600" dirty="0"/>
              <a:t> Learn – Examines Source Address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600" dirty="0"/>
              <a:t>Adds the source MAC if not in table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600" dirty="0"/>
              <a:t>Resets the time out setting back to 5 minutes if source is in the table</a:t>
            </a:r>
          </a:p>
          <a:p>
            <a:pPr marL="142875" lvl="1" indent="0">
              <a:buNone/>
            </a:pPr>
            <a:r>
              <a:rPr lang="en-US" sz="1600" b="1" dirty="0"/>
              <a:t>Step 2.</a:t>
            </a:r>
            <a:r>
              <a:rPr lang="en-US" sz="1600" dirty="0"/>
              <a:t> Forward – Examines Destination Address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600" dirty="0"/>
              <a:t>If the destination MAC is in the MAC address table it is forwarded out the specified port.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600" dirty="0"/>
              <a:t>If a destination MAC is not in the table, it is flooded out all interfaces except the one it was received.</a:t>
            </a:r>
          </a:p>
        </p:txBody>
      </p:sp>
    </p:spTree>
    <p:extLst>
      <p:ext uri="{BB962C8B-B14F-4D97-AF65-F5344CB8AC3E}">
        <p14:creationId xmlns:p14="http://schemas.microsoft.com/office/powerpoint/2010/main" val="3220549253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1600" dirty="0"/>
              <a:t>Frame Forwarding</a:t>
            </a:r>
            <a:br>
              <a:rPr lang="en-US" altLang="en-US" dirty="0"/>
            </a:br>
            <a:r>
              <a:rPr lang="en-US" altLang="en-US" dirty="0"/>
              <a:t>Video – MAC Address Tables on Connected Switches</a:t>
            </a:r>
          </a:p>
        </p:txBody>
      </p:sp>
      <p:sp>
        <p:nvSpPr>
          <p:cNvPr id="8195" name="Rectangle 6"/>
          <p:cNvSpPr>
            <a:spLocks noGrp="1" noChangeArrowheads="1"/>
          </p:cNvSpPr>
          <p:nvPr>
            <p:ph idx="1"/>
          </p:nvPr>
        </p:nvSpPr>
        <p:spPr>
          <a:xfrm>
            <a:off x="100858" y="914400"/>
            <a:ext cx="8853286" cy="1838162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/>
              <a:t>This video will cover the following: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/>
              <a:t>How switches build MAC address tables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/>
              <a:t>How switches forward frames based on the content of their MAC address tables</a:t>
            </a:r>
          </a:p>
        </p:txBody>
      </p:sp>
    </p:spTree>
    <p:extLst>
      <p:ext uri="{BB962C8B-B14F-4D97-AF65-F5344CB8AC3E}">
        <p14:creationId xmlns:p14="http://schemas.microsoft.com/office/powerpoint/2010/main" val="3587744275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1600" dirty="0"/>
              <a:t>Frame Forwarding</a:t>
            </a:r>
            <a:br>
              <a:rPr lang="en-US" altLang="en-US" dirty="0"/>
            </a:br>
            <a:r>
              <a:rPr lang="en-US" altLang="en-US" dirty="0"/>
              <a:t>Switch Forwarding Methods</a:t>
            </a:r>
          </a:p>
        </p:txBody>
      </p:sp>
      <p:sp>
        <p:nvSpPr>
          <p:cNvPr id="8195" name="Rectangle 6"/>
          <p:cNvSpPr>
            <a:spLocks noGrp="1" noChangeArrowheads="1"/>
          </p:cNvSpPr>
          <p:nvPr>
            <p:ph idx="1"/>
          </p:nvPr>
        </p:nvSpPr>
        <p:spPr>
          <a:xfrm>
            <a:off x="100858" y="858446"/>
            <a:ext cx="8853286" cy="2854572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/>
              <a:t>Switches use software on application-specific-integrated circuits (ASICs) to make very quick decisions.</a:t>
            </a:r>
          </a:p>
          <a:p>
            <a:pPr marL="0" indent="0">
              <a:buNone/>
            </a:pPr>
            <a:r>
              <a:rPr lang="en-US" sz="1800" dirty="0"/>
              <a:t>A switch will use one of two methods to make forwarding decisions after it receives a frame: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 b="1" dirty="0"/>
              <a:t>Store-and-forward switching</a:t>
            </a:r>
            <a:r>
              <a:rPr lang="en-US" sz="1800" dirty="0"/>
              <a:t> - Receives the entire frame and ensures the frame is valid. Store-and-forward switching is Cisco’s preferred switching method.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 b="1" dirty="0"/>
              <a:t>Cut-through switching</a:t>
            </a:r>
            <a:r>
              <a:rPr lang="en-US" sz="1800" dirty="0"/>
              <a:t> – Forwards the frame immediately after determining the destination MAC address of an incoming frame and the egress port. </a:t>
            </a:r>
          </a:p>
        </p:txBody>
      </p:sp>
    </p:spTree>
    <p:extLst>
      <p:ext uri="{BB962C8B-B14F-4D97-AF65-F5344CB8AC3E}">
        <p14:creationId xmlns:p14="http://schemas.microsoft.com/office/powerpoint/2010/main" val="1675267657"/>
      </p:ext>
    </p:extLst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" y="41394"/>
            <a:ext cx="9144000" cy="688280"/>
          </a:xfrm>
        </p:spPr>
        <p:txBody>
          <a:bodyPr/>
          <a:lstStyle/>
          <a:p>
            <a:r>
              <a:rPr lang="en-US" altLang="en-US" sz="1600" dirty="0"/>
              <a:t>Frame Forwarding</a:t>
            </a:r>
            <a:br>
              <a:rPr lang="en-US" altLang="en-US" dirty="0"/>
            </a:br>
            <a:r>
              <a:rPr lang="en-US" altLang="en-US" dirty="0"/>
              <a:t>Store-and-Forward Switching</a:t>
            </a:r>
          </a:p>
        </p:txBody>
      </p:sp>
      <p:sp>
        <p:nvSpPr>
          <p:cNvPr id="8195" name="Rectangle 6"/>
          <p:cNvSpPr>
            <a:spLocks noGrp="1" noChangeArrowheads="1"/>
          </p:cNvSpPr>
          <p:nvPr>
            <p:ph idx="1"/>
          </p:nvPr>
        </p:nvSpPr>
        <p:spPr>
          <a:xfrm>
            <a:off x="91622" y="738372"/>
            <a:ext cx="8853286" cy="1666287"/>
          </a:xfrm>
        </p:spPr>
        <p:txBody>
          <a:bodyPr/>
          <a:lstStyle/>
          <a:p>
            <a:pPr marL="0" indent="0">
              <a:buNone/>
            </a:pPr>
            <a:r>
              <a:rPr lang="en-US" sz="1600" dirty="0"/>
              <a:t>Store-and-forward has two primary characteristics: </a:t>
            </a:r>
          </a:p>
          <a:p>
            <a:pPr lvl="1"/>
            <a:r>
              <a:rPr lang="en-US" sz="1600" dirty="0"/>
              <a:t>Error Checking – The switch will check the Frame Check Sequence (FCS) for CRC errors. Bad frames will be discarded.</a:t>
            </a:r>
          </a:p>
          <a:p>
            <a:pPr lvl="1"/>
            <a:r>
              <a:rPr lang="en-US" sz="1600" dirty="0"/>
              <a:t>Buffering – The ingress interface will buffer the frame while it checks the FCS. This also allows the switch to adjust to a potential difference in speeds between the ingress and egress ports.</a:t>
            </a:r>
          </a:p>
          <a:p>
            <a:pPr marL="142875" lvl="1" indent="0">
              <a:buNone/>
            </a:pPr>
            <a:endParaRPr lang="en-US" sz="16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2902" y="2404659"/>
            <a:ext cx="4708814" cy="225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79615737"/>
      </p:ext>
    </p:extLst>
  </p:cSld>
  <p:clrMapOvr>
    <a:masterClrMapping/>
  </p:clrMapOvr>
  <p:transition spd="slow">
    <p:wip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67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Default Theme">
  <a:themeElements>
    <a:clrScheme name="Custom 6">
      <a:dk1>
        <a:srgbClr val="58585B"/>
      </a:dk1>
      <a:lt1>
        <a:srgbClr val="FFFFFF"/>
      </a:lt1>
      <a:dk2>
        <a:srgbClr val="58585B"/>
      </a:dk2>
      <a:lt2>
        <a:srgbClr val="81C569"/>
      </a:lt2>
      <a:accent1>
        <a:srgbClr val="004C69"/>
      </a:accent1>
      <a:accent2>
        <a:srgbClr val="9E0B0F"/>
      </a:accent2>
      <a:accent3>
        <a:srgbClr val="FFFFFF"/>
      </a:accent3>
      <a:accent4>
        <a:srgbClr val="367187"/>
      </a:accent4>
      <a:accent5>
        <a:srgbClr val="38C6F4"/>
      </a:accent5>
      <a:accent6>
        <a:srgbClr val="FBAB18"/>
      </a:accent6>
      <a:hlink>
        <a:srgbClr val="38C6F4"/>
      </a:hlink>
      <a:folHlink>
        <a:srgbClr val="81C569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36A4D7"/>
        </a:solidFill>
        <a:ln>
          <a:noFill/>
        </a:ln>
        <a:effectLst/>
      </a:spPr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Default Theme" id="{A3178FD6-045E-43BB-9FF9-79BDC55288A1}" vid="{B3635A64-254C-4D4D-B1C2-6197525273F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20303</TotalTime>
  <Words>1309</Words>
  <Application>Microsoft Office PowerPoint</Application>
  <PresentationFormat>On-screen Show (16:9)</PresentationFormat>
  <Paragraphs>168</Paragraphs>
  <Slides>18</Slides>
  <Notes>17</Notes>
  <HiddenSlides>1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CiscoSans ExtraLight</vt:lpstr>
      <vt:lpstr>Wingdings</vt:lpstr>
      <vt:lpstr>Default Theme</vt:lpstr>
      <vt:lpstr>Module 2: Switching Concepts</vt:lpstr>
      <vt:lpstr>Module Objectives</vt:lpstr>
      <vt:lpstr>2.1 Frame Forwarding</vt:lpstr>
      <vt:lpstr>Frame Forwarding Switching in Networking</vt:lpstr>
      <vt:lpstr>Frame Forwarding The Switch MAC Address Table</vt:lpstr>
      <vt:lpstr>Frame Forwarding The Switch Learn and Forward Method</vt:lpstr>
      <vt:lpstr>Frame Forwarding Video – MAC Address Tables on Connected Switches</vt:lpstr>
      <vt:lpstr>Frame Forwarding Switch Forwarding Methods</vt:lpstr>
      <vt:lpstr>Frame Forwarding Store-and-Forward Switching</vt:lpstr>
      <vt:lpstr>Frame Forwarding Cut-Through Switching</vt:lpstr>
      <vt:lpstr>2.2 Switching Domains</vt:lpstr>
      <vt:lpstr>Switching Domains Collision Domains</vt:lpstr>
      <vt:lpstr>Switching Domains Broadcast Domains</vt:lpstr>
      <vt:lpstr>Switching Domains Alleviated Network Congestion</vt:lpstr>
      <vt:lpstr>2.3 Module Practice and Quiz</vt:lpstr>
      <vt:lpstr>Module Practice and Quiz What did I learn in this module?</vt:lpstr>
      <vt:lpstr>Module 2: Switching Concepts New Terms and Commands</vt:lpstr>
      <vt:lpstr>PowerPoint Presentation</vt:lpstr>
    </vt:vector>
  </TitlesOfParts>
  <Company>Cisco Systems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bvachon@cisco.com</dc:creator>
  <cp:lastModifiedBy>John Mowry</cp:lastModifiedBy>
  <cp:revision>1012</cp:revision>
  <dcterms:created xsi:type="dcterms:W3CDTF">2016-08-22T22:27:36Z</dcterms:created>
  <dcterms:modified xsi:type="dcterms:W3CDTF">2020-05-16T23:26:32Z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ffisync_ProviderInitializationData">
    <vt:lpwstr>https://cisco.jiveon.com</vt:lpwstr>
  </property>
  <property fmtid="{D5CDD505-2E9C-101B-9397-08002B2CF9AE}" pid="3" name="Offisync_UpdateToken">
    <vt:lpwstr>1</vt:lpwstr>
  </property>
  <property fmtid="{D5CDD505-2E9C-101B-9397-08002B2CF9AE}" pid="4" name="Offisync_ServerID">
    <vt:lpwstr>07841bbc-cd3c-4a76-827f-75a2226890f4</vt:lpwstr>
  </property>
  <property fmtid="{D5CDD505-2E9C-101B-9397-08002B2CF9AE}" pid="5" name="Offisync_UniqueId">
    <vt:lpwstr>1702406</vt:lpwstr>
  </property>
  <property fmtid="{D5CDD505-2E9C-101B-9397-08002B2CF9AE}" pid="6" name="Jive_VersionGuid">
    <vt:lpwstr>fd96a0b3-f68d-4727-8e4f-2128d37ed30a</vt:lpwstr>
  </property>
  <property fmtid="{D5CDD505-2E9C-101B-9397-08002B2CF9AE}" pid="7" name="Jive_LatestUserAccountName">
    <vt:lpwstr>alljohns</vt:lpwstr>
  </property>
  <property fmtid="{D5CDD505-2E9C-101B-9397-08002B2CF9AE}" pid="8" name="ArticulateGUID">
    <vt:lpwstr>F9A496F7-57D7-4028-9572-D40DFDF3715A</vt:lpwstr>
  </property>
  <property fmtid="{D5CDD505-2E9C-101B-9397-08002B2CF9AE}" pid="9" name="ArticulatePath">
    <vt:lpwstr>ITE7_Chp9_by_jg</vt:lpwstr>
  </property>
</Properties>
</file>