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ags/tag2.xml" ContentType="application/vnd.openxmlformats-officedocument.presentationml.tags+xml"/>
  <Override PartName="/ppt/notesSlides/notesSlide1.xml" ContentType="application/vnd.openxmlformats-officedocument.presentationml.notesSlide+xml"/>
  <Override PartName="/ppt/tags/tag3.xml" ContentType="application/vnd.openxmlformats-officedocument.presentationml.tags+xml"/>
  <Override PartName="/ppt/notesSlides/notesSlide2.xml" ContentType="application/vnd.openxmlformats-officedocument.presentationml.notesSlide+xml"/>
  <Override PartName="/ppt/tags/tag4.xml" ContentType="application/vnd.openxmlformats-officedocument.presentationml.tags+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tags/tag5.xml" ContentType="application/vnd.openxmlformats-officedocument.presentationml.tags+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tags/tag6.xml" ContentType="application/vnd.openxmlformats-officedocument.presentationml.tags+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tags/tag7.xml" ContentType="application/vnd.openxmlformats-officedocument.presentationml.tags+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tags/tag8.xml" ContentType="application/vnd.openxmlformats-officedocument.presentationml.tags+xml"/>
  <Override PartName="/ppt/notesSlides/notesSlide29.xml" ContentType="application/vnd.openxmlformats-officedocument.presentationml.notesSlide+xml"/>
  <Override PartName="/ppt/tags/tag9.xml" ContentType="application/vnd.openxmlformats-officedocument.presentationml.tags+xml"/>
  <Override PartName="/ppt/notesSlides/notesSlide30.xml" ContentType="application/vnd.openxmlformats-officedocument.presentationml.notesSlide+xml"/>
  <Override PartName="/ppt/tags/tag10.xml" ContentType="application/vnd.openxmlformats-officedocument.presentationml.tags+xml"/>
  <Override PartName="/ppt/notesSlides/notesSlide31.xml" ContentType="application/vnd.openxmlformats-officedocument.presentationml.notesSlide+xml"/>
  <Override PartName="/ppt/tags/tag11.xml" ContentType="application/vnd.openxmlformats-officedocument.presentationml.tags+xml"/>
  <Override PartName="/ppt/notesSlides/notesSlide32.xml" ContentType="application/vnd.openxmlformats-officedocument.presentationml.notesSlide+xml"/>
  <Override PartName="/ppt/tags/tag12.xml" ContentType="application/vnd.openxmlformats-officedocument.presentationml.tags+xml"/>
  <Override PartName="/ppt/notesSlides/notesSlide33.xml" ContentType="application/vnd.openxmlformats-officedocument.presentationml.notesSlide+xml"/>
  <Override PartName="/ppt/tags/tag13.xml" ContentType="application/vnd.openxmlformats-officedocument.presentationml.tags+xml"/>
  <Override PartName="/ppt/notesSlides/notesSlide34.xml" ContentType="application/vnd.openxmlformats-officedocument.presentationml.notesSlide+xml"/>
  <Override PartName="/ppt/tags/tag14.xml" ContentType="application/vnd.openxmlformats-officedocument.presentationml.tags+xml"/>
  <Override PartName="/ppt/notesSlides/notesSlide35.xml" ContentType="application/vnd.openxmlformats-officedocument.presentationml.notesSlide+xml"/>
  <Override PartName="/ppt/tags/tag15.xml" ContentType="application/vnd.openxmlformats-officedocument.presentationml.tags+xml"/>
  <Override PartName="/ppt/notesSlides/notesSlide3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00" r:id="rId1"/>
  </p:sldMasterIdLst>
  <p:notesMasterIdLst>
    <p:notesMasterId r:id="rId38"/>
  </p:notesMasterIdLst>
  <p:sldIdLst>
    <p:sldId id="876" r:id="rId2"/>
    <p:sldId id="860" r:id="rId3"/>
    <p:sldId id="759" r:id="rId4"/>
    <p:sldId id="1108" r:id="rId5"/>
    <p:sldId id="1119" r:id="rId6"/>
    <p:sldId id="1120" r:id="rId7"/>
    <p:sldId id="1056" r:id="rId8"/>
    <p:sldId id="1097" r:id="rId9"/>
    <p:sldId id="1121" r:id="rId10"/>
    <p:sldId id="1122" r:id="rId11"/>
    <p:sldId id="1123" r:id="rId12"/>
    <p:sldId id="1124" r:id="rId13"/>
    <p:sldId id="1103" r:id="rId14"/>
    <p:sldId id="1115" r:id="rId15"/>
    <p:sldId id="1125" r:id="rId16"/>
    <p:sldId id="1126" r:id="rId17"/>
    <p:sldId id="1127" r:id="rId18"/>
    <p:sldId id="1128" r:id="rId19"/>
    <p:sldId id="1129" r:id="rId20"/>
    <p:sldId id="1130" r:id="rId21"/>
    <p:sldId id="1104" r:id="rId22"/>
    <p:sldId id="1118" r:id="rId23"/>
    <p:sldId id="1131" r:id="rId24"/>
    <p:sldId id="1132" r:id="rId25"/>
    <p:sldId id="1133" r:id="rId26"/>
    <p:sldId id="1134" r:id="rId27"/>
    <p:sldId id="1135" r:id="rId28"/>
    <p:sldId id="1136" r:id="rId29"/>
    <p:sldId id="957" r:id="rId30"/>
    <p:sldId id="958" r:id="rId31"/>
    <p:sldId id="1139" r:id="rId32"/>
    <p:sldId id="1137" r:id="rId33"/>
    <p:sldId id="1138" r:id="rId34"/>
    <p:sldId id="1141" r:id="rId35"/>
    <p:sldId id="874" r:id="rId36"/>
    <p:sldId id="291" r:id="rId37"/>
  </p:sldIdLst>
  <p:sldSz cx="9144000" cy="5143500" type="screen16x9"/>
  <p:notesSz cx="6858000" cy="9144000"/>
  <p:custDataLst>
    <p:tags r:id="rId39"/>
  </p:custDataLst>
  <p:defaultTextStyle>
    <a:defPPr>
      <a:defRPr lang="en-US"/>
    </a:defPPr>
    <a:lvl1pPr algn="l" defTabSz="457200" rtl="0" fontAlgn="base">
      <a:spcBef>
        <a:spcPct val="0"/>
      </a:spcBef>
      <a:spcAft>
        <a:spcPct val="0"/>
      </a:spcAft>
      <a:defRPr kern="1200">
        <a:solidFill>
          <a:schemeClr val="tx1"/>
        </a:solidFill>
        <a:latin typeface="Arial" charset="0"/>
        <a:ea typeface="ＭＳ Ｐゴシック" pitchFamily="34" charset="-128"/>
        <a:cs typeface="+mn-cs"/>
      </a:defRPr>
    </a:lvl1pPr>
    <a:lvl2pPr marL="457200" algn="l" defTabSz="457200" rtl="0" fontAlgn="base">
      <a:spcBef>
        <a:spcPct val="0"/>
      </a:spcBef>
      <a:spcAft>
        <a:spcPct val="0"/>
      </a:spcAft>
      <a:defRPr kern="1200">
        <a:solidFill>
          <a:schemeClr val="tx1"/>
        </a:solidFill>
        <a:latin typeface="Arial" charset="0"/>
        <a:ea typeface="ＭＳ Ｐゴシック" pitchFamily="34" charset="-128"/>
        <a:cs typeface="+mn-cs"/>
      </a:defRPr>
    </a:lvl2pPr>
    <a:lvl3pPr marL="914400" algn="l" defTabSz="457200" rtl="0" fontAlgn="base">
      <a:spcBef>
        <a:spcPct val="0"/>
      </a:spcBef>
      <a:spcAft>
        <a:spcPct val="0"/>
      </a:spcAft>
      <a:defRPr kern="1200">
        <a:solidFill>
          <a:schemeClr val="tx1"/>
        </a:solidFill>
        <a:latin typeface="Arial" charset="0"/>
        <a:ea typeface="ＭＳ Ｐゴシック" pitchFamily="34" charset="-128"/>
        <a:cs typeface="+mn-cs"/>
      </a:defRPr>
    </a:lvl3pPr>
    <a:lvl4pPr marL="1371600" algn="l" defTabSz="457200" rtl="0" fontAlgn="base">
      <a:spcBef>
        <a:spcPct val="0"/>
      </a:spcBef>
      <a:spcAft>
        <a:spcPct val="0"/>
      </a:spcAft>
      <a:defRPr kern="1200">
        <a:solidFill>
          <a:schemeClr val="tx1"/>
        </a:solidFill>
        <a:latin typeface="Arial" charset="0"/>
        <a:ea typeface="ＭＳ Ｐゴシック" pitchFamily="34" charset="-128"/>
        <a:cs typeface="+mn-cs"/>
      </a:defRPr>
    </a:lvl4pPr>
    <a:lvl5pPr marL="1828800" algn="l" defTabSz="457200" rtl="0" fontAlgn="base">
      <a:spcBef>
        <a:spcPct val="0"/>
      </a:spcBef>
      <a:spcAft>
        <a:spcPct val="0"/>
      </a:spcAft>
      <a:defRPr kern="1200">
        <a:solidFill>
          <a:schemeClr val="tx1"/>
        </a:solidFill>
        <a:latin typeface="Arial" charset="0"/>
        <a:ea typeface="ＭＳ Ｐゴシック" pitchFamily="34" charset="-128"/>
        <a:cs typeface="+mn-cs"/>
      </a:defRPr>
    </a:lvl5pPr>
    <a:lvl6pPr marL="2286000" algn="l" defTabSz="914400" rtl="0" eaLnBrk="1" latinLnBrk="0" hangingPunct="1">
      <a:defRPr kern="1200">
        <a:solidFill>
          <a:schemeClr val="tx1"/>
        </a:solidFill>
        <a:latin typeface="Arial" charset="0"/>
        <a:ea typeface="ＭＳ Ｐゴシック" pitchFamily="34" charset="-128"/>
        <a:cs typeface="+mn-cs"/>
      </a:defRPr>
    </a:lvl6pPr>
    <a:lvl7pPr marL="2743200" algn="l" defTabSz="914400" rtl="0" eaLnBrk="1" latinLnBrk="0" hangingPunct="1">
      <a:defRPr kern="1200">
        <a:solidFill>
          <a:schemeClr val="tx1"/>
        </a:solidFill>
        <a:latin typeface="Arial" charset="0"/>
        <a:ea typeface="ＭＳ Ｐゴシック" pitchFamily="34" charset="-128"/>
        <a:cs typeface="+mn-cs"/>
      </a:defRPr>
    </a:lvl7pPr>
    <a:lvl8pPr marL="3200400" algn="l" defTabSz="914400" rtl="0" eaLnBrk="1" latinLnBrk="0" hangingPunct="1">
      <a:defRPr kern="1200">
        <a:solidFill>
          <a:schemeClr val="tx1"/>
        </a:solidFill>
        <a:latin typeface="Arial" charset="0"/>
        <a:ea typeface="ＭＳ Ｐゴシック" pitchFamily="34" charset="-128"/>
        <a:cs typeface="+mn-cs"/>
      </a:defRPr>
    </a:lvl8pPr>
    <a:lvl9pPr marL="3657600" algn="l" defTabSz="914400" rtl="0" eaLnBrk="1" latinLnBrk="0" hangingPunct="1">
      <a:defRPr kern="1200">
        <a:solidFill>
          <a:schemeClr val="tx1"/>
        </a:solidFill>
        <a:latin typeface="Arial" charset="0"/>
        <a:ea typeface="ＭＳ Ｐゴシック" pitchFamily="34" charset="-128"/>
        <a:cs typeface="+mn-cs"/>
      </a:defRPr>
    </a:lvl9pPr>
  </p:defaultTextStyle>
  <p:extLst>
    <p:ext uri="{EFAFB233-063F-42B5-8137-9DF3F51BA10A}">
      <p15:sldGuideLst xmlns:p15="http://schemas.microsoft.com/office/powerpoint/2012/main">
        <p15:guide id="1" orient="horz" pos="1620">
          <p15:clr>
            <a:srgbClr val="A4A3A4"/>
          </p15:clr>
        </p15:guide>
        <p15:guide id="2" pos="336">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Barbara Reif" initials="BR" lastIdx="3" clrIdx="0"/>
  <p:cmAuthor id="1" name="Jane Gibbons -X (jagibbon - DEL ORO CONSULTING INC at Cisco)" initials="JG-(-DOCIaC" lastIdx="28" clrIdx="1">
    <p:extLst>
      <p:ext uri="{19B8F6BF-5375-455C-9EA6-DF929625EA0E}">
        <p15:presenceInfo xmlns:p15="http://schemas.microsoft.com/office/powerpoint/2012/main" userId="S-1-5-21-1708537768-1303643608-725345543-200204" providerId="AD"/>
      </p:ext>
    </p:extLst>
  </p:cmAuthor>
  <p:cmAuthor id="2" name="Bob Vachon" initials="BV" lastIdx="24" clrIdx="2">
    <p:extLst>
      <p:ext uri="{19B8F6BF-5375-455C-9EA6-DF929625EA0E}">
        <p15:presenceInfo xmlns:p15="http://schemas.microsoft.com/office/powerpoint/2012/main" userId="c7abe87968a0b633" providerId="Windows Live"/>
      </p:ext>
    </p:extLst>
  </p:cmAuthor>
  <p:cmAuthor id="3" name="Sue Livingston -X (suliving - UNICON INC at Cisco)" initials="SL-(-UIaC" lastIdx="15" clrIdx="3">
    <p:extLst>
      <p:ext uri="{19B8F6BF-5375-455C-9EA6-DF929625EA0E}">
        <p15:presenceInfo xmlns:p15="http://schemas.microsoft.com/office/powerpoint/2012/main" userId="S::suliving@cisco.com::dc701d48-dd51-411a-9041-b7f1328f1486" providerId="AD"/>
      </p:ext>
    </p:extLst>
  </p:cmAuthor>
  <p:cmAuthor id="4" name="jagibbon" initials="jmg" lastIdx="8" clrIdx="4">
    <p:extLst>
      <p:ext uri="{19B8F6BF-5375-455C-9EA6-DF929625EA0E}">
        <p15:presenceInfo xmlns:p15="http://schemas.microsoft.com/office/powerpoint/2012/main" userId="jagibbon"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0000CC"/>
    <a:srgbClr val="000099"/>
    <a:srgbClr val="CC99FF"/>
    <a:srgbClr val="CCCC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217" autoAdjust="0"/>
    <p:restoredTop sz="75163" autoAdjust="0"/>
  </p:normalViewPr>
  <p:slideViewPr>
    <p:cSldViewPr snapToGrid="0" showGuides="1">
      <p:cViewPr varScale="1">
        <p:scale>
          <a:sx n="202" d="100"/>
          <a:sy n="202" d="100"/>
        </p:scale>
        <p:origin x="2126" y="130"/>
      </p:cViewPr>
      <p:guideLst>
        <p:guide orient="horz" pos="1620"/>
        <p:guide pos="336"/>
      </p:guideLst>
    </p:cSldViewPr>
  </p:slideViewPr>
  <p:outlineViewPr>
    <p:cViewPr>
      <p:scale>
        <a:sx n="33" d="100"/>
        <a:sy n="33" d="100"/>
      </p:scale>
      <p:origin x="0" y="-226704"/>
    </p:cViewPr>
  </p:outlineViewPr>
  <p:notesTextViewPr>
    <p:cViewPr>
      <p:scale>
        <a:sx n="1" d="1"/>
        <a:sy n="1" d="1"/>
      </p:scale>
      <p:origin x="0" y="0"/>
    </p:cViewPr>
  </p:notesTextViewPr>
  <p:sorterViewPr>
    <p:cViewPr>
      <p:scale>
        <a:sx n="111" d="100"/>
        <a:sy n="111" d="100"/>
      </p:scale>
      <p:origin x="0" y="-512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gs" Target="tags/tag1.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commentAuthors" Target="commentAuthor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36337D9-3022-3D41-8D8A-BDF2F3B0DD8E}" type="datetimeFigureOut">
              <a:rPr lang="en-US" smtClean="0"/>
              <a:t>8/23/2020</a:t>
            </a:fld>
            <a:endParaRPr lang="en-US" dirty="0"/>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641018C-6CAF-B84E-B92C-ECB119457FBA}" type="slidenum">
              <a:rPr lang="en-US" smtClean="0"/>
              <a:t>‹#›</a:t>
            </a:fld>
            <a:endParaRPr lang="en-US" dirty="0"/>
          </a:p>
        </p:txBody>
      </p:sp>
    </p:spTree>
    <p:extLst>
      <p:ext uri="{BB962C8B-B14F-4D97-AF65-F5344CB8AC3E}">
        <p14:creationId xmlns:p14="http://schemas.microsoft.com/office/powerpoint/2010/main" val="1937564879"/>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FontTx/>
              <a:buNone/>
            </a:pPr>
            <a:r>
              <a:rPr lang="en-US" b="0" dirty="0"/>
              <a:t>Cisco Networking Academy Program</a:t>
            </a:r>
          </a:p>
          <a:p>
            <a:pPr>
              <a:buFontTx/>
              <a:buNone/>
            </a:pPr>
            <a:r>
              <a:rPr lang="en-US" b="0" baseline="0" dirty="0"/>
              <a:t>Introduction to Networks v</a:t>
            </a:r>
            <a:r>
              <a:rPr lang="en-US" b="0" dirty="0"/>
              <a:t>7.0 (ITN)</a:t>
            </a:r>
          </a:p>
          <a:p>
            <a:r>
              <a:rPr lang="en-US" dirty="0"/>
              <a:t>Module 16: Network Security Fundamentals</a:t>
            </a:r>
          </a:p>
          <a:p>
            <a:endParaRPr lang="en-US" dirty="0"/>
          </a:p>
        </p:txBody>
      </p:sp>
      <p:sp>
        <p:nvSpPr>
          <p:cNvPr id="4" name="Slide Number Placeholder 3"/>
          <p:cNvSpPr>
            <a:spLocks noGrp="1"/>
          </p:cNvSpPr>
          <p:nvPr>
            <p:ph type="sldNum" sz="quarter" idx="10"/>
          </p:nvPr>
        </p:nvSpPr>
        <p:spPr/>
        <p:txBody>
          <a:bodyPr/>
          <a:lstStyle/>
          <a:p>
            <a:fld id="{5641018C-6CAF-B84E-B92C-ECB119457FBA}" type="slidenum">
              <a:rPr lang="en-US" smtClean="0"/>
              <a:t>1</a:t>
            </a:fld>
            <a:endParaRPr lang="en-US" dirty="0"/>
          </a:p>
        </p:txBody>
      </p:sp>
    </p:spTree>
    <p:extLst>
      <p:ext uri="{BB962C8B-B14F-4D97-AF65-F5344CB8AC3E}">
        <p14:creationId xmlns:p14="http://schemas.microsoft.com/office/powerpoint/2010/main" val="50811875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16 – Network Security Fundamentals</a:t>
            </a:r>
          </a:p>
          <a:p>
            <a:r>
              <a:rPr lang="en-US" dirty="0"/>
              <a:t>16.2 – Network Attacks</a:t>
            </a:r>
          </a:p>
          <a:p>
            <a:r>
              <a:rPr lang="en-US" dirty="0"/>
              <a:t>16.2.3 – Access Attacks</a:t>
            </a:r>
          </a:p>
        </p:txBody>
      </p:sp>
      <p:sp>
        <p:nvSpPr>
          <p:cNvPr id="4" name="Slide Number Placeholder 3"/>
          <p:cNvSpPr>
            <a:spLocks noGrp="1"/>
          </p:cNvSpPr>
          <p:nvPr>
            <p:ph type="sldNum" sz="quarter" idx="5"/>
          </p:nvPr>
        </p:nvSpPr>
        <p:spPr/>
        <p:txBody>
          <a:bodyPr/>
          <a:lstStyle/>
          <a:p>
            <a:fld id="{5641018C-6CAF-B84E-B92C-ECB119457FBA}" type="slidenum">
              <a:rPr lang="en-US" smtClean="0"/>
              <a:t>10</a:t>
            </a:fld>
            <a:endParaRPr lang="en-US" dirty="0"/>
          </a:p>
        </p:txBody>
      </p:sp>
    </p:spTree>
    <p:extLst>
      <p:ext uri="{BB962C8B-B14F-4D97-AF65-F5344CB8AC3E}">
        <p14:creationId xmlns:p14="http://schemas.microsoft.com/office/powerpoint/2010/main" val="332579748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16 – Network Security Fundamentals</a:t>
            </a:r>
          </a:p>
          <a:p>
            <a:r>
              <a:rPr lang="en-US" dirty="0"/>
              <a:t>16.2 – Network Attacks</a:t>
            </a:r>
          </a:p>
          <a:p>
            <a:r>
              <a:rPr lang="en-US" dirty="0"/>
              <a:t>16.2.4 – Denial-of-Service Attacks</a:t>
            </a:r>
          </a:p>
          <a:p>
            <a:r>
              <a:rPr lang="en-US" dirty="0"/>
              <a:t>16.2.5 – Check You Understanding – Network Attacks</a:t>
            </a:r>
          </a:p>
        </p:txBody>
      </p:sp>
      <p:sp>
        <p:nvSpPr>
          <p:cNvPr id="4" name="Slide Number Placeholder 3"/>
          <p:cNvSpPr>
            <a:spLocks noGrp="1"/>
          </p:cNvSpPr>
          <p:nvPr>
            <p:ph type="sldNum" sz="quarter" idx="5"/>
          </p:nvPr>
        </p:nvSpPr>
        <p:spPr/>
        <p:txBody>
          <a:bodyPr/>
          <a:lstStyle/>
          <a:p>
            <a:fld id="{5641018C-6CAF-B84E-B92C-ECB119457FBA}" type="slidenum">
              <a:rPr lang="en-US" smtClean="0"/>
              <a:t>11</a:t>
            </a:fld>
            <a:endParaRPr lang="en-US" dirty="0"/>
          </a:p>
        </p:txBody>
      </p:sp>
    </p:spTree>
    <p:extLst>
      <p:ext uri="{BB962C8B-B14F-4D97-AF65-F5344CB8AC3E}">
        <p14:creationId xmlns:p14="http://schemas.microsoft.com/office/powerpoint/2010/main" val="175257773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16 – Network Security Fundamentals</a:t>
            </a:r>
          </a:p>
          <a:p>
            <a:r>
              <a:rPr lang="en-US" dirty="0"/>
              <a:t>16.2 – Network Attacks</a:t>
            </a:r>
          </a:p>
          <a:p>
            <a:r>
              <a:rPr lang="en-US" dirty="0"/>
              <a:t>16.2.6 – Lab – Research Network Security Threats</a:t>
            </a:r>
          </a:p>
        </p:txBody>
      </p:sp>
      <p:sp>
        <p:nvSpPr>
          <p:cNvPr id="4" name="Slide Number Placeholder 3"/>
          <p:cNvSpPr>
            <a:spLocks noGrp="1"/>
          </p:cNvSpPr>
          <p:nvPr>
            <p:ph type="sldNum" sz="quarter" idx="5"/>
          </p:nvPr>
        </p:nvSpPr>
        <p:spPr/>
        <p:txBody>
          <a:bodyPr/>
          <a:lstStyle/>
          <a:p>
            <a:fld id="{5641018C-6CAF-B84E-B92C-ECB119457FBA}" type="slidenum">
              <a:rPr lang="en-US" smtClean="0"/>
              <a:t>12</a:t>
            </a:fld>
            <a:endParaRPr lang="en-US" dirty="0"/>
          </a:p>
        </p:txBody>
      </p:sp>
    </p:spTree>
    <p:extLst>
      <p:ext uri="{BB962C8B-B14F-4D97-AF65-F5344CB8AC3E}">
        <p14:creationId xmlns:p14="http://schemas.microsoft.com/office/powerpoint/2010/main" val="99117356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16.0 Network Security Fundamentals</a:t>
            </a:r>
          </a:p>
          <a:p>
            <a:r>
              <a:rPr lang="en-US" dirty="0"/>
              <a:t>16.3 Network Attack Mitigations</a:t>
            </a:r>
          </a:p>
          <a:p>
            <a:endParaRPr lang="en-US" dirty="0"/>
          </a:p>
        </p:txBody>
      </p:sp>
      <p:sp>
        <p:nvSpPr>
          <p:cNvPr id="4" name="Slide Number Placeholder 3"/>
          <p:cNvSpPr>
            <a:spLocks noGrp="1"/>
          </p:cNvSpPr>
          <p:nvPr>
            <p:ph type="sldNum" sz="quarter" idx="10"/>
          </p:nvPr>
        </p:nvSpPr>
        <p:spPr/>
        <p:txBody>
          <a:bodyPr/>
          <a:lstStyle/>
          <a:p>
            <a:fld id="{5641018C-6CAF-B84E-B92C-ECB119457FBA}" type="slidenum">
              <a:rPr lang="en-US" smtClean="0"/>
              <a:t>13</a:t>
            </a:fld>
            <a:endParaRPr lang="en-US" dirty="0"/>
          </a:p>
        </p:txBody>
      </p:sp>
    </p:spTree>
    <p:extLst>
      <p:ext uri="{BB962C8B-B14F-4D97-AF65-F5344CB8AC3E}">
        <p14:creationId xmlns:p14="http://schemas.microsoft.com/office/powerpoint/2010/main" val="120043530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16 – Network Security Fundamentals</a:t>
            </a:r>
          </a:p>
          <a:p>
            <a:r>
              <a:rPr lang="en-US" dirty="0"/>
              <a:t>16.3 – Network Attack Mitigations</a:t>
            </a:r>
          </a:p>
          <a:p>
            <a:r>
              <a:rPr lang="en-US" dirty="0"/>
              <a:t>16.3.1 – The Defense-in-Depth Approach</a:t>
            </a:r>
          </a:p>
        </p:txBody>
      </p:sp>
      <p:sp>
        <p:nvSpPr>
          <p:cNvPr id="4" name="Slide Number Placeholder 3"/>
          <p:cNvSpPr>
            <a:spLocks noGrp="1"/>
          </p:cNvSpPr>
          <p:nvPr>
            <p:ph type="sldNum" sz="quarter" idx="5"/>
          </p:nvPr>
        </p:nvSpPr>
        <p:spPr/>
        <p:txBody>
          <a:bodyPr/>
          <a:lstStyle/>
          <a:p>
            <a:fld id="{5641018C-6CAF-B84E-B92C-ECB119457FBA}" type="slidenum">
              <a:rPr lang="en-US" smtClean="0"/>
              <a:t>14</a:t>
            </a:fld>
            <a:endParaRPr lang="en-US" dirty="0"/>
          </a:p>
        </p:txBody>
      </p:sp>
    </p:spTree>
    <p:extLst>
      <p:ext uri="{BB962C8B-B14F-4D97-AF65-F5344CB8AC3E}">
        <p14:creationId xmlns:p14="http://schemas.microsoft.com/office/powerpoint/2010/main" val="422571610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16 – Network Security Fundamentals</a:t>
            </a:r>
          </a:p>
          <a:p>
            <a:r>
              <a:rPr lang="en-US" dirty="0"/>
              <a:t>16.3 – Network Attack Mitigations</a:t>
            </a:r>
          </a:p>
          <a:p>
            <a:r>
              <a:rPr lang="en-US" dirty="0"/>
              <a:t>16.3.2 Keep Backups</a:t>
            </a:r>
          </a:p>
        </p:txBody>
      </p:sp>
      <p:sp>
        <p:nvSpPr>
          <p:cNvPr id="4" name="Slide Number Placeholder 3"/>
          <p:cNvSpPr>
            <a:spLocks noGrp="1"/>
          </p:cNvSpPr>
          <p:nvPr>
            <p:ph type="sldNum" sz="quarter" idx="5"/>
          </p:nvPr>
        </p:nvSpPr>
        <p:spPr/>
        <p:txBody>
          <a:bodyPr/>
          <a:lstStyle/>
          <a:p>
            <a:fld id="{5641018C-6CAF-B84E-B92C-ECB119457FBA}" type="slidenum">
              <a:rPr lang="en-US" smtClean="0"/>
              <a:t>15</a:t>
            </a:fld>
            <a:endParaRPr lang="en-US" dirty="0"/>
          </a:p>
        </p:txBody>
      </p:sp>
    </p:spTree>
    <p:extLst>
      <p:ext uri="{BB962C8B-B14F-4D97-AF65-F5344CB8AC3E}">
        <p14:creationId xmlns:p14="http://schemas.microsoft.com/office/powerpoint/2010/main" val="329188179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16 – Network Security Fundamentals</a:t>
            </a:r>
          </a:p>
          <a:p>
            <a:r>
              <a:rPr lang="en-US" dirty="0"/>
              <a:t>16.3 – Network Attack Mitigations</a:t>
            </a:r>
          </a:p>
          <a:p>
            <a:r>
              <a:rPr lang="en-US" dirty="0"/>
              <a:t>16.3.3 – Upgrade, Update, and Patch</a:t>
            </a:r>
          </a:p>
        </p:txBody>
      </p:sp>
      <p:sp>
        <p:nvSpPr>
          <p:cNvPr id="4" name="Slide Number Placeholder 3"/>
          <p:cNvSpPr>
            <a:spLocks noGrp="1"/>
          </p:cNvSpPr>
          <p:nvPr>
            <p:ph type="sldNum" sz="quarter" idx="5"/>
          </p:nvPr>
        </p:nvSpPr>
        <p:spPr/>
        <p:txBody>
          <a:bodyPr/>
          <a:lstStyle/>
          <a:p>
            <a:fld id="{5641018C-6CAF-B84E-B92C-ECB119457FBA}" type="slidenum">
              <a:rPr lang="en-US" smtClean="0"/>
              <a:t>16</a:t>
            </a:fld>
            <a:endParaRPr lang="en-US" dirty="0"/>
          </a:p>
        </p:txBody>
      </p:sp>
    </p:spTree>
    <p:extLst>
      <p:ext uri="{BB962C8B-B14F-4D97-AF65-F5344CB8AC3E}">
        <p14:creationId xmlns:p14="http://schemas.microsoft.com/office/powerpoint/2010/main" val="279558647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16 – Network Security Fundamentals</a:t>
            </a:r>
          </a:p>
          <a:p>
            <a:r>
              <a:rPr lang="en-US" dirty="0"/>
              <a:t>16.3 – Network Attack Mitigations</a:t>
            </a:r>
          </a:p>
          <a:p>
            <a:r>
              <a:rPr lang="en-US" dirty="0"/>
              <a:t>16.3.4 – Authentication, Authorization, and Accounting</a:t>
            </a:r>
          </a:p>
        </p:txBody>
      </p:sp>
      <p:sp>
        <p:nvSpPr>
          <p:cNvPr id="4" name="Slide Number Placeholder 3"/>
          <p:cNvSpPr>
            <a:spLocks noGrp="1"/>
          </p:cNvSpPr>
          <p:nvPr>
            <p:ph type="sldNum" sz="quarter" idx="5"/>
          </p:nvPr>
        </p:nvSpPr>
        <p:spPr/>
        <p:txBody>
          <a:bodyPr/>
          <a:lstStyle/>
          <a:p>
            <a:fld id="{5641018C-6CAF-B84E-B92C-ECB119457FBA}" type="slidenum">
              <a:rPr lang="en-US" smtClean="0"/>
              <a:t>17</a:t>
            </a:fld>
            <a:endParaRPr lang="en-US" dirty="0"/>
          </a:p>
        </p:txBody>
      </p:sp>
    </p:spTree>
    <p:extLst>
      <p:ext uri="{BB962C8B-B14F-4D97-AF65-F5344CB8AC3E}">
        <p14:creationId xmlns:p14="http://schemas.microsoft.com/office/powerpoint/2010/main" val="353877497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16 – Network Security Fundamentals</a:t>
            </a:r>
          </a:p>
          <a:p>
            <a:r>
              <a:rPr lang="en-US" dirty="0"/>
              <a:t>16.3 – Network Attack Mitigations</a:t>
            </a:r>
          </a:p>
          <a:p>
            <a:r>
              <a:rPr lang="en-US" dirty="0"/>
              <a:t>16.3.5 - Firewalls</a:t>
            </a:r>
          </a:p>
        </p:txBody>
      </p:sp>
      <p:sp>
        <p:nvSpPr>
          <p:cNvPr id="4" name="Slide Number Placeholder 3"/>
          <p:cNvSpPr>
            <a:spLocks noGrp="1"/>
          </p:cNvSpPr>
          <p:nvPr>
            <p:ph type="sldNum" sz="quarter" idx="5"/>
          </p:nvPr>
        </p:nvSpPr>
        <p:spPr/>
        <p:txBody>
          <a:bodyPr/>
          <a:lstStyle/>
          <a:p>
            <a:fld id="{5641018C-6CAF-B84E-B92C-ECB119457FBA}" type="slidenum">
              <a:rPr lang="en-US" smtClean="0"/>
              <a:t>18</a:t>
            </a:fld>
            <a:endParaRPr lang="en-US" dirty="0"/>
          </a:p>
        </p:txBody>
      </p:sp>
    </p:spTree>
    <p:extLst>
      <p:ext uri="{BB962C8B-B14F-4D97-AF65-F5344CB8AC3E}">
        <p14:creationId xmlns:p14="http://schemas.microsoft.com/office/powerpoint/2010/main" val="48756745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16 – Network Security Fundamentals</a:t>
            </a:r>
          </a:p>
          <a:p>
            <a:r>
              <a:rPr lang="en-US" dirty="0"/>
              <a:t>16.3 – Network Attack Mitigations</a:t>
            </a:r>
          </a:p>
          <a:p>
            <a:r>
              <a:rPr lang="en-US" dirty="0"/>
              <a:t>16.3.6 – Types of Firewalls</a:t>
            </a:r>
          </a:p>
        </p:txBody>
      </p:sp>
      <p:sp>
        <p:nvSpPr>
          <p:cNvPr id="4" name="Slide Number Placeholder 3"/>
          <p:cNvSpPr>
            <a:spLocks noGrp="1"/>
          </p:cNvSpPr>
          <p:nvPr>
            <p:ph type="sldNum" sz="quarter" idx="5"/>
          </p:nvPr>
        </p:nvSpPr>
        <p:spPr/>
        <p:txBody>
          <a:bodyPr/>
          <a:lstStyle/>
          <a:p>
            <a:fld id="{5641018C-6CAF-B84E-B92C-ECB119457FBA}" type="slidenum">
              <a:rPr lang="en-US" smtClean="0"/>
              <a:t>19</a:t>
            </a:fld>
            <a:endParaRPr lang="en-US" dirty="0"/>
          </a:p>
        </p:txBody>
      </p:sp>
    </p:spTree>
    <p:extLst>
      <p:ext uri="{BB962C8B-B14F-4D97-AF65-F5344CB8AC3E}">
        <p14:creationId xmlns:p14="http://schemas.microsoft.com/office/powerpoint/2010/main" val="32875140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11"/>
          <p:cNvSpPr txBox="1">
            <a:spLocks noGrp="1" noChangeArrowheads="1"/>
          </p:cNvSpPr>
          <p:nvPr/>
        </p:nvSpPr>
        <p:spPr bwMode="auto">
          <a:xfrm>
            <a:off x="5929313" y="8680450"/>
            <a:ext cx="812800" cy="287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8819" tIns="0" rIns="18819" bIns="0" anchor="b"/>
          <a:lstStyle>
            <a:lvl1pPr defTabSz="903288" eaLnBrk="0" hangingPunct="0">
              <a:defRPr sz="2400" b="1">
                <a:solidFill>
                  <a:schemeClr val="tx1"/>
                </a:solidFill>
                <a:latin typeface="Arial" charset="0"/>
                <a:cs typeface="Arial" charset="0"/>
              </a:defRPr>
            </a:lvl1pPr>
            <a:lvl2pPr marL="742950" indent="-285750" defTabSz="903288" eaLnBrk="0" hangingPunct="0">
              <a:defRPr sz="2400" b="1">
                <a:solidFill>
                  <a:schemeClr val="tx1"/>
                </a:solidFill>
                <a:latin typeface="Arial" charset="0"/>
                <a:cs typeface="Arial" charset="0"/>
              </a:defRPr>
            </a:lvl2pPr>
            <a:lvl3pPr marL="1143000" indent="-228600" defTabSz="903288" eaLnBrk="0" hangingPunct="0">
              <a:defRPr sz="2400" b="1">
                <a:solidFill>
                  <a:schemeClr val="tx1"/>
                </a:solidFill>
                <a:latin typeface="Arial" charset="0"/>
                <a:cs typeface="Arial" charset="0"/>
              </a:defRPr>
            </a:lvl3pPr>
            <a:lvl4pPr marL="1600200" indent="-228600" defTabSz="903288" eaLnBrk="0" hangingPunct="0">
              <a:defRPr sz="2400" b="1">
                <a:solidFill>
                  <a:schemeClr val="tx1"/>
                </a:solidFill>
                <a:latin typeface="Arial" charset="0"/>
                <a:cs typeface="Arial" charset="0"/>
              </a:defRPr>
            </a:lvl4pPr>
            <a:lvl5pPr marL="2057400" indent="-228600" defTabSz="903288" eaLnBrk="0" hangingPunct="0">
              <a:defRPr sz="2400" b="1">
                <a:solidFill>
                  <a:schemeClr val="tx1"/>
                </a:solidFill>
                <a:latin typeface="Arial" charset="0"/>
                <a:cs typeface="Arial" charset="0"/>
              </a:defRPr>
            </a:lvl5pPr>
            <a:lvl6pPr marL="2514600" indent="-228600" defTabSz="903288" eaLnBrk="0" fontAlgn="base" hangingPunct="0">
              <a:spcBef>
                <a:spcPct val="0"/>
              </a:spcBef>
              <a:spcAft>
                <a:spcPct val="0"/>
              </a:spcAft>
              <a:defRPr sz="2400" b="1">
                <a:solidFill>
                  <a:schemeClr val="tx1"/>
                </a:solidFill>
                <a:latin typeface="Arial" charset="0"/>
                <a:cs typeface="Arial" charset="0"/>
              </a:defRPr>
            </a:lvl6pPr>
            <a:lvl7pPr marL="2971800" indent="-228600" defTabSz="903288" eaLnBrk="0" fontAlgn="base" hangingPunct="0">
              <a:spcBef>
                <a:spcPct val="0"/>
              </a:spcBef>
              <a:spcAft>
                <a:spcPct val="0"/>
              </a:spcAft>
              <a:defRPr sz="2400" b="1">
                <a:solidFill>
                  <a:schemeClr val="tx1"/>
                </a:solidFill>
                <a:latin typeface="Arial" charset="0"/>
                <a:cs typeface="Arial" charset="0"/>
              </a:defRPr>
            </a:lvl7pPr>
            <a:lvl8pPr marL="3429000" indent="-228600" defTabSz="903288" eaLnBrk="0" fontAlgn="base" hangingPunct="0">
              <a:spcBef>
                <a:spcPct val="0"/>
              </a:spcBef>
              <a:spcAft>
                <a:spcPct val="0"/>
              </a:spcAft>
              <a:defRPr sz="2400" b="1">
                <a:solidFill>
                  <a:schemeClr val="tx1"/>
                </a:solidFill>
                <a:latin typeface="Arial" charset="0"/>
                <a:cs typeface="Arial" charset="0"/>
              </a:defRPr>
            </a:lvl8pPr>
            <a:lvl9pPr marL="3886200" indent="-228600" defTabSz="903288" eaLnBrk="0" fontAlgn="base" hangingPunct="0">
              <a:spcBef>
                <a:spcPct val="0"/>
              </a:spcBef>
              <a:spcAft>
                <a:spcPct val="0"/>
              </a:spcAft>
              <a:defRPr sz="2400" b="1">
                <a:solidFill>
                  <a:schemeClr val="tx1"/>
                </a:solidFill>
                <a:latin typeface="Arial" charset="0"/>
                <a:cs typeface="Arial" charset="0"/>
              </a:defRPr>
            </a:lvl9pPr>
          </a:lstStyle>
          <a:p>
            <a:pPr algn="r"/>
            <a:fld id="{7C839C26-801B-42B6-A101-60F37FE2B0A8}" type="slidenum">
              <a:rPr lang="en-US" sz="800" b="0">
                <a:solidFill>
                  <a:prstClr val="black"/>
                </a:solidFill>
              </a:rPr>
              <a:pPr algn="r"/>
              <a:t>2</a:t>
            </a:fld>
            <a:endParaRPr lang="en-US" sz="800" b="0" dirty="0">
              <a:solidFill>
                <a:prstClr val="black"/>
              </a:solidFill>
            </a:endParaRPr>
          </a:p>
        </p:txBody>
      </p:sp>
      <p:sp>
        <p:nvSpPr>
          <p:cNvPr id="18435" name="Rectangle 2"/>
          <p:cNvSpPr>
            <a:spLocks noGrp="1" noRot="1" noChangeAspect="1" noChangeArrowheads="1" noTextEdit="1"/>
          </p:cNvSpPr>
          <p:nvPr>
            <p:ph type="sldImg"/>
          </p:nvPr>
        </p:nvSpPr>
        <p:spPr>
          <a:ln/>
        </p:spPr>
      </p:sp>
      <p:sp>
        <p:nvSpPr>
          <p:cNvPr id="1843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buFontTx/>
              <a:buNone/>
            </a:pPr>
            <a:r>
              <a:rPr lang="en-GB" dirty="0"/>
              <a:t>16- Network Security Fundamentals</a:t>
            </a:r>
          </a:p>
          <a:p>
            <a:pPr>
              <a:buFontTx/>
              <a:buNone/>
            </a:pPr>
            <a:r>
              <a:rPr lang="en-GB" dirty="0"/>
              <a:t>16.0.2- What will I learn to do in this module?</a:t>
            </a:r>
          </a:p>
        </p:txBody>
      </p:sp>
    </p:spTree>
    <p:extLst>
      <p:ext uri="{BB962C8B-B14F-4D97-AF65-F5344CB8AC3E}">
        <p14:creationId xmlns:p14="http://schemas.microsoft.com/office/powerpoint/2010/main" val="173444569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16 – Network Security Fundamentals</a:t>
            </a:r>
          </a:p>
          <a:p>
            <a:r>
              <a:rPr lang="en-US" dirty="0"/>
              <a:t>16.3 – Network Attack Mitigations</a:t>
            </a:r>
          </a:p>
          <a:p>
            <a:r>
              <a:rPr lang="en-US" dirty="0"/>
              <a:t>16.3.7 – Endpoint Security</a:t>
            </a:r>
          </a:p>
          <a:p>
            <a:r>
              <a:rPr lang="en-US" dirty="0"/>
              <a:t>16.3.8 – Check Your Understanding – Network Attack Mitigation</a:t>
            </a:r>
          </a:p>
        </p:txBody>
      </p:sp>
      <p:sp>
        <p:nvSpPr>
          <p:cNvPr id="4" name="Slide Number Placeholder 3"/>
          <p:cNvSpPr>
            <a:spLocks noGrp="1"/>
          </p:cNvSpPr>
          <p:nvPr>
            <p:ph type="sldNum" sz="quarter" idx="5"/>
          </p:nvPr>
        </p:nvSpPr>
        <p:spPr/>
        <p:txBody>
          <a:bodyPr/>
          <a:lstStyle/>
          <a:p>
            <a:fld id="{5641018C-6CAF-B84E-B92C-ECB119457FBA}" type="slidenum">
              <a:rPr lang="en-US" smtClean="0"/>
              <a:t>20</a:t>
            </a:fld>
            <a:endParaRPr lang="en-US" dirty="0"/>
          </a:p>
        </p:txBody>
      </p:sp>
    </p:spTree>
    <p:extLst>
      <p:ext uri="{BB962C8B-B14F-4D97-AF65-F5344CB8AC3E}">
        <p14:creationId xmlns:p14="http://schemas.microsoft.com/office/powerpoint/2010/main" val="43297658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16.0 Network Security Fundamentals</a:t>
            </a:r>
          </a:p>
          <a:p>
            <a:r>
              <a:rPr lang="en-US" dirty="0"/>
              <a:t>16.4 Device Security</a:t>
            </a:r>
          </a:p>
          <a:p>
            <a:endParaRPr lang="en-US" dirty="0"/>
          </a:p>
        </p:txBody>
      </p:sp>
      <p:sp>
        <p:nvSpPr>
          <p:cNvPr id="4" name="Slide Number Placeholder 3"/>
          <p:cNvSpPr>
            <a:spLocks noGrp="1"/>
          </p:cNvSpPr>
          <p:nvPr>
            <p:ph type="sldNum" sz="quarter" idx="10"/>
          </p:nvPr>
        </p:nvSpPr>
        <p:spPr/>
        <p:txBody>
          <a:bodyPr/>
          <a:lstStyle/>
          <a:p>
            <a:fld id="{5641018C-6CAF-B84E-B92C-ECB119457FBA}" type="slidenum">
              <a:rPr lang="en-US" smtClean="0"/>
              <a:t>21</a:t>
            </a:fld>
            <a:endParaRPr lang="en-US" dirty="0"/>
          </a:p>
        </p:txBody>
      </p:sp>
    </p:spTree>
    <p:extLst>
      <p:ext uri="{BB962C8B-B14F-4D97-AF65-F5344CB8AC3E}">
        <p14:creationId xmlns:p14="http://schemas.microsoft.com/office/powerpoint/2010/main" val="266838479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16 – Network Security Fundamentals</a:t>
            </a:r>
          </a:p>
          <a:p>
            <a:r>
              <a:rPr lang="en-US" dirty="0"/>
              <a:t>16.4 – Device Security</a:t>
            </a:r>
          </a:p>
          <a:p>
            <a:r>
              <a:rPr lang="en-US" dirty="0"/>
              <a:t>16.4.1 – Cisco AutoSecure</a:t>
            </a:r>
          </a:p>
        </p:txBody>
      </p:sp>
      <p:sp>
        <p:nvSpPr>
          <p:cNvPr id="4" name="Slide Number Placeholder 3"/>
          <p:cNvSpPr>
            <a:spLocks noGrp="1"/>
          </p:cNvSpPr>
          <p:nvPr>
            <p:ph type="sldNum" sz="quarter" idx="5"/>
          </p:nvPr>
        </p:nvSpPr>
        <p:spPr/>
        <p:txBody>
          <a:bodyPr/>
          <a:lstStyle/>
          <a:p>
            <a:fld id="{5641018C-6CAF-B84E-B92C-ECB119457FBA}" type="slidenum">
              <a:rPr lang="en-US" smtClean="0"/>
              <a:t>22</a:t>
            </a:fld>
            <a:endParaRPr lang="en-US" dirty="0"/>
          </a:p>
        </p:txBody>
      </p:sp>
    </p:spTree>
    <p:extLst>
      <p:ext uri="{BB962C8B-B14F-4D97-AF65-F5344CB8AC3E}">
        <p14:creationId xmlns:p14="http://schemas.microsoft.com/office/powerpoint/2010/main" val="210157132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16 – Network Security Fundamentals</a:t>
            </a:r>
          </a:p>
          <a:p>
            <a:r>
              <a:rPr lang="en-US" dirty="0"/>
              <a:t>16.4 – Device Security</a:t>
            </a:r>
          </a:p>
          <a:p>
            <a:r>
              <a:rPr lang="en-US" dirty="0"/>
              <a:t>16.4.2 - Passwords</a:t>
            </a:r>
          </a:p>
        </p:txBody>
      </p:sp>
      <p:sp>
        <p:nvSpPr>
          <p:cNvPr id="4" name="Slide Number Placeholder 3"/>
          <p:cNvSpPr>
            <a:spLocks noGrp="1"/>
          </p:cNvSpPr>
          <p:nvPr>
            <p:ph type="sldNum" sz="quarter" idx="5"/>
          </p:nvPr>
        </p:nvSpPr>
        <p:spPr/>
        <p:txBody>
          <a:bodyPr/>
          <a:lstStyle/>
          <a:p>
            <a:fld id="{5641018C-6CAF-B84E-B92C-ECB119457FBA}" type="slidenum">
              <a:rPr lang="en-US" smtClean="0"/>
              <a:t>23</a:t>
            </a:fld>
            <a:endParaRPr lang="en-US" dirty="0"/>
          </a:p>
        </p:txBody>
      </p:sp>
    </p:spTree>
    <p:extLst>
      <p:ext uri="{BB962C8B-B14F-4D97-AF65-F5344CB8AC3E}">
        <p14:creationId xmlns:p14="http://schemas.microsoft.com/office/powerpoint/2010/main" val="170508660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16 – Network Security Fundamentals</a:t>
            </a:r>
          </a:p>
          <a:p>
            <a:r>
              <a:rPr lang="en-US" dirty="0"/>
              <a:t>16.4 – Device Security</a:t>
            </a:r>
          </a:p>
          <a:p>
            <a:r>
              <a:rPr lang="en-US" dirty="0"/>
              <a:t>16.4.3 – Additional Password Security</a:t>
            </a:r>
          </a:p>
        </p:txBody>
      </p:sp>
      <p:sp>
        <p:nvSpPr>
          <p:cNvPr id="4" name="Slide Number Placeholder 3"/>
          <p:cNvSpPr>
            <a:spLocks noGrp="1"/>
          </p:cNvSpPr>
          <p:nvPr>
            <p:ph type="sldNum" sz="quarter" idx="5"/>
          </p:nvPr>
        </p:nvSpPr>
        <p:spPr/>
        <p:txBody>
          <a:bodyPr/>
          <a:lstStyle/>
          <a:p>
            <a:fld id="{5641018C-6CAF-B84E-B92C-ECB119457FBA}" type="slidenum">
              <a:rPr lang="en-US" smtClean="0"/>
              <a:t>24</a:t>
            </a:fld>
            <a:endParaRPr lang="en-US" dirty="0"/>
          </a:p>
        </p:txBody>
      </p:sp>
    </p:spTree>
    <p:extLst>
      <p:ext uri="{BB962C8B-B14F-4D97-AF65-F5344CB8AC3E}">
        <p14:creationId xmlns:p14="http://schemas.microsoft.com/office/powerpoint/2010/main" val="134397847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16 – Network Security Fundamentals</a:t>
            </a:r>
          </a:p>
          <a:p>
            <a:r>
              <a:rPr lang="en-US" dirty="0"/>
              <a:t>16.4 – Device Security</a:t>
            </a:r>
          </a:p>
          <a:p>
            <a:r>
              <a:rPr lang="en-US" dirty="0"/>
              <a:t>16.4.4 - Enable SSH</a:t>
            </a:r>
          </a:p>
        </p:txBody>
      </p:sp>
      <p:sp>
        <p:nvSpPr>
          <p:cNvPr id="4" name="Slide Number Placeholder 3"/>
          <p:cNvSpPr>
            <a:spLocks noGrp="1"/>
          </p:cNvSpPr>
          <p:nvPr>
            <p:ph type="sldNum" sz="quarter" idx="5"/>
          </p:nvPr>
        </p:nvSpPr>
        <p:spPr/>
        <p:txBody>
          <a:bodyPr/>
          <a:lstStyle/>
          <a:p>
            <a:fld id="{5641018C-6CAF-B84E-B92C-ECB119457FBA}" type="slidenum">
              <a:rPr lang="en-US" smtClean="0"/>
              <a:t>25</a:t>
            </a:fld>
            <a:endParaRPr lang="en-US" dirty="0"/>
          </a:p>
        </p:txBody>
      </p:sp>
    </p:spTree>
    <p:extLst>
      <p:ext uri="{BB962C8B-B14F-4D97-AF65-F5344CB8AC3E}">
        <p14:creationId xmlns:p14="http://schemas.microsoft.com/office/powerpoint/2010/main" val="134038857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16 – Network Security Fundamentals</a:t>
            </a:r>
          </a:p>
          <a:p>
            <a:r>
              <a:rPr lang="en-US" dirty="0"/>
              <a:t>16.4 – Device Security</a:t>
            </a:r>
          </a:p>
          <a:p>
            <a:r>
              <a:rPr lang="en-US" dirty="0"/>
              <a:t>16.4.5 – Disable Unused Services</a:t>
            </a:r>
          </a:p>
        </p:txBody>
      </p:sp>
      <p:sp>
        <p:nvSpPr>
          <p:cNvPr id="4" name="Slide Number Placeholder 3"/>
          <p:cNvSpPr>
            <a:spLocks noGrp="1"/>
          </p:cNvSpPr>
          <p:nvPr>
            <p:ph type="sldNum" sz="quarter" idx="5"/>
          </p:nvPr>
        </p:nvSpPr>
        <p:spPr/>
        <p:txBody>
          <a:bodyPr/>
          <a:lstStyle/>
          <a:p>
            <a:fld id="{5641018C-6CAF-B84E-B92C-ECB119457FBA}" type="slidenum">
              <a:rPr lang="en-US" smtClean="0"/>
              <a:t>26</a:t>
            </a:fld>
            <a:endParaRPr lang="en-US" dirty="0"/>
          </a:p>
        </p:txBody>
      </p:sp>
    </p:spTree>
    <p:extLst>
      <p:ext uri="{BB962C8B-B14F-4D97-AF65-F5344CB8AC3E}">
        <p14:creationId xmlns:p14="http://schemas.microsoft.com/office/powerpoint/2010/main" val="204252206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16 – Network Security Fundamentals</a:t>
            </a:r>
          </a:p>
          <a:p>
            <a:r>
              <a:rPr lang="en-US" dirty="0"/>
              <a:t>16.4 – Device Security</a:t>
            </a:r>
          </a:p>
          <a:p>
            <a:r>
              <a:rPr lang="en-US" dirty="0"/>
              <a:t>16.4.6 – Packet Tracer – Configure Secure Passwords and SSH</a:t>
            </a:r>
          </a:p>
        </p:txBody>
      </p:sp>
      <p:sp>
        <p:nvSpPr>
          <p:cNvPr id="4" name="Slide Number Placeholder 3"/>
          <p:cNvSpPr>
            <a:spLocks noGrp="1"/>
          </p:cNvSpPr>
          <p:nvPr>
            <p:ph type="sldNum" sz="quarter" idx="5"/>
          </p:nvPr>
        </p:nvSpPr>
        <p:spPr/>
        <p:txBody>
          <a:bodyPr/>
          <a:lstStyle/>
          <a:p>
            <a:fld id="{5641018C-6CAF-B84E-B92C-ECB119457FBA}" type="slidenum">
              <a:rPr lang="en-US" smtClean="0"/>
              <a:t>27</a:t>
            </a:fld>
            <a:endParaRPr lang="en-US" dirty="0"/>
          </a:p>
        </p:txBody>
      </p:sp>
    </p:spTree>
    <p:extLst>
      <p:ext uri="{BB962C8B-B14F-4D97-AF65-F5344CB8AC3E}">
        <p14:creationId xmlns:p14="http://schemas.microsoft.com/office/powerpoint/2010/main" val="134649475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16 – Network Security Fundamentals</a:t>
            </a:r>
          </a:p>
          <a:p>
            <a:r>
              <a:rPr lang="en-US" dirty="0"/>
              <a:t>16.4 – Device Security</a:t>
            </a:r>
          </a:p>
          <a:p>
            <a:r>
              <a:rPr lang="en-US" dirty="0"/>
              <a:t>16.4.7 – Lab – Configure Network Devices with SSH</a:t>
            </a:r>
          </a:p>
        </p:txBody>
      </p:sp>
      <p:sp>
        <p:nvSpPr>
          <p:cNvPr id="4" name="Slide Number Placeholder 3"/>
          <p:cNvSpPr>
            <a:spLocks noGrp="1"/>
          </p:cNvSpPr>
          <p:nvPr>
            <p:ph type="sldNum" sz="quarter" idx="5"/>
          </p:nvPr>
        </p:nvSpPr>
        <p:spPr/>
        <p:txBody>
          <a:bodyPr/>
          <a:lstStyle/>
          <a:p>
            <a:fld id="{5641018C-6CAF-B84E-B92C-ECB119457FBA}" type="slidenum">
              <a:rPr lang="en-US" smtClean="0"/>
              <a:t>28</a:t>
            </a:fld>
            <a:endParaRPr lang="en-US" dirty="0"/>
          </a:p>
        </p:txBody>
      </p:sp>
    </p:spTree>
    <p:extLst>
      <p:ext uri="{BB962C8B-B14F-4D97-AF65-F5344CB8AC3E}">
        <p14:creationId xmlns:p14="http://schemas.microsoft.com/office/powerpoint/2010/main" val="387338125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16.0 Network Security Fundamentals</a:t>
            </a:r>
          </a:p>
          <a:p>
            <a:r>
              <a:rPr lang="en-US" dirty="0"/>
              <a:t>16.5 Module Practice and Quiz</a:t>
            </a:r>
          </a:p>
          <a:p>
            <a:pPr>
              <a:buFontTx/>
              <a:buNone/>
            </a:pPr>
            <a:endParaRPr lang="en-US" dirty="0"/>
          </a:p>
        </p:txBody>
      </p:sp>
      <p:sp>
        <p:nvSpPr>
          <p:cNvPr id="4" name="Slide Number Placeholder 3"/>
          <p:cNvSpPr>
            <a:spLocks noGrp="1"/>
          </p:cNvSpPr>
          <p:nvPr>
            <p:ph type="sldNum" sz="quarter" idx="10"/>
          </p:nvPr>
        </p:nvSpPr>
        <p:spPr/>
        <p:txBody>
          <a:bodyPr/>
          <a:lstStyle/>
          <a:p>
            <a:fld id="{5641018C-6CAF-B84E-B92C-ECB119457FBA}" type="slidenum">
              <a:rPr lang="en-US" smtClean="0"/>
              <a:t>29</a:t>
            </a:fld>
            <a:endParaRPr lang="en-US" dirty="0"/>
          </a:p>
        </p:txBody>
      </p:sp>
    </p:spTree>
    <p:extLst>
      <p:ext uri="{BB962C8B-B14F-4D97-AF65-F5344CB8AC3E}">
        <p14:creationId xmlns:p14="http://schemas.microsoft.com/office/powerpoint/2010/main" val="221714368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16.0 Network Security Fundamentals</a:t>
            </a:r>
          </a:p>
          <a:p>
            <a:r>
              <a:rPr lang="en-US" dirty="0"/>
              <a:t>16.1 Security Threats and Vulnerabilities</a:t>
            </a:r>
          </a:p>
          <a:p>
            <a:endParaRPr lang="en-US" dirty="0"/>
          </a:p>
        </p:txBody>
      </p:sp>
      <p:sp>
        <p:nvSpPr>
          <p:cNvPr id="4" name="Slide Number Placeholder 3"/>
          <p:cNvSpPr>
            <a:spLocks noGrp="1"/>
          </p:cNvSpPr>
          <p:nvPr>
            <p:ph type="sldNum" sz="quarter" idx="10"/>
          </p:nvPr>
        </p:nvSpPr>
        <p:spPr/>
        <p:txBody>
          <a:bodyPr/>
          <a:lstStyle/>
          <a:p>
            <a:fld id="{5641018C-6CAF-B84E-B92C-ECB119457FBA}" type="slidenum">
              <a:rPr lang="en-US" smtClean="0"/>
              <a:t>3</a:t>
            </a:fld>
            <a:endParaRPr lang="en-US" dirty="0"/>
          </a:p>
        </p:txBody>
      </p:sp>
    </p:spTree>
    <p:extLst>
      <p:ext uri="{BB962C8B-B14F-4D97-AF65-F5344CB8AC3E}">
        <p14:creationId xmlns:p14="http://schemas.microsoft.com/office/powerpoint/2010/main" val="62552962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3288">
              <a:defRPr sz="2400">
                <a:solidFill>
                  <a:schemeClr val="tx1"/>
                </a:solidFill>
                <a:latin typeface="Arial" charset="0"/>
                <a:ea typeface="ＭＳ Ｐゴシック" charset="0"/>
                <a:cs typeface="ＭＳ Ｐゴシック" charset="0"/>
              </a:defRPr>
            </a:lvl1pPr>
            <a:lvl2pPr marL="742950" indent="-285750" defTabSz="903288">
              <a:defRPr sz="2400">
                <a:solidFill>
                  <a:schemeClr val="tx1"/>
                </a:solidFill>
                <a:latin typeface="Arial" charset="0"/>
                <a:ea typeface="ＭＳ Ｐゴシック" charset="0"/>
              </a:defRPr>
            </a:lvl2pPr>
            <a:lvl3pPr marL="1143000" indent="-228600" defTabSz="903288">
              <a:defRPr sz="2400">
                <a:solidFill>
                  <a:schemeClr val="tx1"/>
                </a:solidFill>
                <a:latin typeface="Arial" charset="0"/>
                <a:ea typeface="ＭＳ Ｐゴシック" charset="0"/>
              </a:defRPr>
            </a:lvl3pPr>
            <a:lvl4pPr marL="1600200" indent="-228600" defTabSz="903288">
              <a:defRPr sz="2400">
                <a:solidFill>
                  <a:schemeClr val="tx1"/>
                </a:solidFill>
                <a:latin typeface="Arial" charset="0"/>
                <a:ea typeface="ＭＳ Ｐゴシック" charset="0"/>
              </a:defRPr>
            </a:lvl4pPr>
            <a:lvl5pPr marL="2057400" indent="-228600" defTabSz="903288">
              <a:defRPr sz="2400">
                <a:solidFill>
                  <a:schemeClr val="tx1"/>
                </a:solidFill>
                <a:latin typeface="Arial" charset="0"/>
                <a:ea typeface="ＭＳ Ｐゴシック" charset="0"/>
              </a:defRPr>
            </a:lvl5pPr>
            <a:lvl6pPr marL="25146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6pPr>
            <a:lvl7pPr marL="29718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7pPr>
            <a:lvl8pPr marL="34290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8pPr>
            <a:lvl9pPr marL="38862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9pPr>
          </a:lstStyle>
          <a:p>
            <a:fld id="{3997A419-355F-A04A-96E0-21643AF8E9FF}" type="slidenum">
              <a:rPr lang="en-US" sz="800">
                <a:solidFill>
                  <a:prstClr val="black"/>
                </a:solidFill>
              </a:rPr>
              <a:pPr/>
              <a:t>30</a:t>
            </a:fld>
            <a:endParaRPr lang="en-US" sz="800" dirty="0">
              <a:solidFill>
                <a:prstClr val="black"/>
              </a:solidFill>
            </a:endParaRPr>
          </a:p>
        </p:txBody>
      </p:sp>
      <p:sp>
        <p:nvSpPr>
          <p:cNvPr id="22530" name="Rectangle 2"/>
          <p:cNvSpPr>
            <a:spLocks noGrp="1" noRot="1" noChangeAspect="1" noChangeArrowheads="1" noTextEdit="1"/>
          </p:cNvSpPr>
          <p:nvPr>
            <p:ph type="sldImg"/>
          </p:nvPr>
        </p:nvSpPr>
        <p:spPr>
          <a:ln/>
        </p:spPr>
      </p:sp>
      <p:sp>
        <p:nvSpPr>
          <p:cNvPr id="2253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z="1200" dirty="0"/>
              <a:t>16 – Network Security Fundamentals</a:t>
            </a:r>
          </a:p>
          <a:p>
            <a:r>
              <a:rPr lang="en-US" sz="1200" dirty="0"/>
              <a:t>16.5 – Module Practice and Quiz</a:t>
            </a:r>
          </a:p>
          <a:p>
            <a:r>
              <a:rPr lang="en-US" sz="1200" dirty="0"/>
              <a:t>16.5.1 – Packet Tracer – Secure Network Devices</a:t>
            </a:r>
          </a:p>
        </p:txBody>
      </p:sp>
    </p:spTree>
    <p:extLst>
      <p:ext uri="{BB962C8B-B14F-4D97-AF65-F5344CB8AC3E}">
        <p14:creationId xmlns:p14="http://schemas.microsoft.com/office/powerpoint/2010/main" val="147682419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3288">
              <a:defRPr sz="2400">
                <a:solidFill>
                  <a:schemeClr val="tx1"/>
                </a:solidFill>
                <a:latin typeface="Arial" charset="0"/>
                <a:ea typeface="ＭＳ Ｐゴシック" charset="0"/>
                <a:cs typeface="ＭＳ Ｐゴシック" charset="0"/>
              </a:defRPr>
            </a:lvl1pPr>
            <a:lvl2pPr marL="742950" indent="-285750" defTabSz="903288">
              <a:defRPr sz="2400">
                <a:solidFill>
                  <a:schemeClr val="tx1"/>
                </a:solidFill>
                <a:latin typeface="Arial" charset="0"/>
                <a:ea typeface="ＭＳ Ｐゴシック" charset="0"/>
              </a:defRPr>
            </a:lvl2pPr>
            <a:lvl3pPr marL="1143000" indent="-228600" defTabSz="903288">
              <a:defRPr sz="2400">
                <a:solidFill>
                  <a:schemeClr val="tx1"/>
                </a:solidFill>
                <a:latin typeface="Arial" charset="0"/>
                <a:ea typeface="ＭＳ Ｐゴシック" charset="0"/>
              </a:defRPr>
            </a:lvl3pPr>
            <a:lvl4pPr marL="1600200" indent="-228600" defTabSz="903288">
              <a:defRPr sz="2400">
                <a:solidFill>
                  <a:schemeClr val="tx1"/>
                </a:solidFill>
                <a:latin typeface="Arial" charset="0"/>
                <a:ea typeface="ＭＳ Ｐゴシック" charset="0"/>
              </a:defRPr>
            </a:lvl4pPr>
            <a:lvl5pPr marL="2057400" indent="-228600" defTabSz="903288">
              <a:defRPr sz="2400">
                <a:solidFill>
                  <a:schemeClr val="tx1"/>
                </a:solidFill>
                <a:latin typeface="Arial" charset="0"/>
                <a:ea typeface="ＭＳ Ｐゴシック" charset="0"/>
              </a:defRPr>
            </a:lvl5pPr>
            <a:lvl6pPr marL="25146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6pPr>
            <a:lvl7pPr marL="29718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7pPr>
            <a:lvl8pPr marL="34290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8pPr>
            <a:lvl9pPr marL="38862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9pPr>
          </a:lstStyle>
          <a:p>
            <a:fld id="{3997A419-355F-A04A-96E0-21643AF8E9FF}" type="slidenum">
              <a:rPr lang="en-US" sz="800">
                <a:solidFill>
                  <a:prstClr val="black"/>
                </a:solidFill>
              </a:rPr>
              <a:pPr/>
              <a:t>31</a:t>
            </a:fld>
            <a:endParaRPr lang="en-US" sz="800" dirty="0">
              <a:solidFill>
                <a:prstClr val="black"/>
              </a:solidFill>
            </a:endParaRPr>
          </a:p>
        </p:txBody>
      </p:sp>
      <p:sp>
        <p:nvSpPr>
          <p:cNvPr id="22530" name="Rectangle 2"/>
          <p:cNvSpPr>
            <a:spLocks noGrp="1" noRot="1" noChangeAspect="1" noChangeArrowheads="1" noTextEdit="1"/>
          </p:cNvSpPr>
          <p:nvPr>
            <p:ph type="sldImg"/>
          </p:nvPr>
        </p:nvSpPr>
        <p:spPr>
          <a:ln/>
        </p:spPr>
      </p:sp>
      <p:sp>
        <p:nvSpPr>
          <p:cNvPr id="2253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z="1200" dirty="0"/>
              <a:t>16 – Network Security Fundamentals</a:t>
            </a:r>
          </a:p>
          <a:p>
            <a:r>
              <a:rPr lang="en-US" sz="1200" dirty="0"/>
              <a:t>16.5 – Module Practice and Quiz</a:t>
            </a:r>
          </a:p>
          <a:p>
            <a:r>
              <a:rPr lang="en-US" sz="1200" dirty="0"/>
              <a:t>16.5.2 – Lab – Secure Network Devices</a:t>
            </a:r>
          </a:p>
        </p:txBody>
      </p:sp>
    </p:spTree>
    <p:extLst>
      <p:ext uri="{BB962C8B-B14F-4D97-AF65-F5344CB8AC3E}">
        <p14:creationId xmlns:p14="http://schemas.microsoft.com/office/powerpoint/2010/main" val="3745914257"/>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3288">
              <a:defRPr sz="2400">
                <a:solidFill>
                  <a:schemeClr val="tx1"/>
                </a:solidFill>
                <a:latin typeface="Arial" charset="0"/>
                <a:ea typeface="ＭＳ Ｐゴシック" charset="0"/>
                <a:cs typeface="ＭＳ Ｐゴシック" charset="0"/>
              </a:defRPr>
            </a:lvl1pPr>
            <a:lvl2pPr marL="742950" indent="-285750" defTabSz="903288">
              <a:defRPr sz="2400">
                <a:solidFill>
                  <a:schemeClr val="tx1"/>
                </a:solidFill>
                <a:latin typeface="Arial" charset="0"/>
                <a:ea typeface="ＭＳ Ｐゴシック" charset="0"/>
              </a:defRPr>
            </a:lvl2pPr>
            <a:lvl3pPr marL="1143000" indent="-228600" defTabSz="903288">
              <a:defRPr sz="2400">
                <a:solidFill>
                  <a:schemeClr val="tx1"/>
                </a:solidFill>
                <a:latin typeface="Arial" charset="0"/>
                <a:ea typeface="ＭＳ Ｐゴシック" charset="0"/>
              </a:defRPr>
            </a:lvl3pPr>
            <a:lvl4pPr marL="1600200" indent="-228600" defTabSz="903288">
              <a:defRPr sz="2400">
                <a:solidFill>
                  <a:schemeClr val="tx1"/>
                </a:solidFill>
                <a:latin typeface="Arial" charset="0"/>
                <a:ea typeface="ＭＳ Ｐゴシック" charset="0"/>
              </a:defRPr>
            </a:lvl4pPr>
            <a:lvl5pPr marL="2057400" indent="-228600" defTabSz="903288">
              <a:defRPr sz="2400">
                <a:solidFill>
                  <a:schemeClr val="tx1"/>
                </a:solidFill>
                <a:latin typeface="Arial" charset="0"/>
                <a:ea typeface="ＭＳ Ｐゴシック" charset="0"/>
              </a:defRPr>
            </a:lvl5pPr>
            <a:lvl6pPr marL="25146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6pPr>
            <a:lvl7pPr marL="29718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7pPr>
            <a:lvl8pPr marL="34290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8pPr>
            <a:lvl9pPr marL="38862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9pPr>
          </a:lstStyle>
          <a:p>
            <a:fld id="{3997A419-355F-A04A-96E0-21643AF8E9FF}" type="slidenum">
              <a:rPr lang="en-US" sz="800">
                <a:solidFill>
                  <a:prstClr val="black"/>
                </a:solidFill>
              </a:rPr>
              <a:pPr/>
              <a:t>32</a:t>
            </a:fld>
            <a:endParaRPr lang="en-US" sz="800" dirty="0">
              <a:solidFill>
                <a:prstClr val="black"/>
              </a:solidFill>
            </a:endParaRPr>
          </a:p>
        </p:txBody>
      </p:sp>
      <p:sp>
        <p:nvSpPr>
          <p:cNvPr id="22530" name="Rectangle 2"/>
          <p:cNvSpPr>
            <a:spLocks noGrp="1" noRot="1" noChangeAspect="1" noChangeArrowheads="1" noTextEdit="1"/>
          </p:cNvSpPr>
          <p:nvPr>
            <p:ph type="sldImg"/>
          </p:nvPr>
        </p:nvSpPr>
        <p:spPr>
          <a:ln/>
        </p:spPr>
      </p:sp>
      <p:sp>
        <p:nvSpPr>
          <p:cNvPr id="2253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z="1200" dirty="0"/>
              <a:t>16 – Network Security Fundamentals</a:t>
            </a:r>
          </a:p>
          <a:p>
            <a:r>
              <a:rPr lang="en-US" sz="1200" dirty="0"/>
              <a:t>16.5 – Module Practice and Quiz</a:t>
            </a:r>
          </a:p>
          <a:p>
            <a:r>
              <a:rPr lang="en-US" sz="1200" dirty="0"/>
              <a:t>16.5.3 – What did I learn in this module?</a:t>
            </a:r>
          </a:p>
        </p:txBody>
      </p:sp>
    </p:spTree>
    <p:extLst>
      <p:ext uri="{BB962C8B-B14F-4D97-AF65-F5344CB8AC3E}">
        <p14:creationId xmlns:p14="http://schemas.microsoft.com/office/powerpoint/2010/main" val="1139241593"/>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3288">
              <a:defRPr sz="2400">
                <a:solidFill>
                  <a:schemeClr val="tx1"/>
                </a:solidFill>
                <a:latin typeface="Arial" charset="0"/>
                <a:ea typeface="ＭＳ Ｐゴシック" charset="0"/>
                <a:cs typeface="ＭＳ Ｐゴシック" charset="0"/>
              </a:defRPr>
            </a:lvl1pPr>
            <a:lvl2pPr marL="742950" indent="-285750" defTabSz="903288">
              <a:defRPr sz="2400">
                <a:solidFill>
                  <a:schemeClr val="tx1"/>
                </a:solidFill>
                <a:latin typeface="Arial" charset="0"/>
                <a:ea typeface="ＭＳ Ｐゴシック" charset="0"/>
              </a:defRPr>
            </a:lvl2pPr>
            <a:lvl3pPr marL="1143000" indent="-228600" defTabSz="903288">
              <a:defRPr sz="2400">
                <a:solidFill>
                  <a:schemeClr val="tx1"/>
                </a:solidFill>
                <a:latin typeface="Arial" charset="0"/>
                <a:ea typeface="ＭＳ Ｐゴシック" charset="0"/>
              </a:defRPr>
            </a:lvl3pPr>
            <a:lvl4pPr marL="1600200" indent="-228600" defTabSz="903288">
              <a:defRPr sz="2400">
                <a:solidFill>
                  <a:schemeClr val="tx1"/>
                </a:solidFill>
                <a:latin typeface="Arial" charset="0"/>
                <a:ea typeface="ＭＳ Ｐゴシック" charset="0"/>
              </a:defRPr>
            </a:lvl4pPr>
            <a:lvl5pPr marL="2057400" indent="-228600" defTabSz="903288">
              <a:defRPr sz="2400">
                <a:solidFill>
                  <a:schemeClr val="tx1"/>
                </a:solidFill>
                <a:latin typeface="Arial" charset="0"/>
                <a:ea typeface="ＭＳ Ｐゴシック" charset="0"/>
              </a:defRPr>
            </a:lvl5pPr>
            <a:lvl6pPr marL="25146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6pPr>
            <a:lvl7pPr marL="29718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7pPr>
            <a:lvl8pPr marL="34290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8pPr>
            <a:lvl9pPr marL="38862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9pPr>
          </a:lstStyle>
          <a:p>
            <a:fld id="{3997A419-355F-A04A-96E0-21643AF8E9FF}" type="slidenum">
              <a:rPr lang="en-US" sz="800">
                <a:solidFill>
                  <a:prstClr val="black"/>
                </a:solidFill>
              </a:rPr>
              <a:pPr/>
              <a:t>33</a:t>
            </a:fld>
            <a:endParaRPr lang="en-US" sz="800" dirty="0">
              <a:solidFill>
                <a:prstClr val="black"/>
              </a:solidFill>
            </a:endParaRPr>
          </a:p>
        </p:txBody>
      </p:sp>
      <p:sp>
        <p:nvSpPr>
          <p:cNvPr id="22530" name="Rectangle 2"/>
          <p:cNvSpPr>
            <a:spLocks noGrp="1" noRot="1" noChangeAspect="1" noChangeArrowheads="1" noTextEdit="1"/>
          </p:cNvSpPr>
          <p:nvPr>
            <p:ph type="sldImg"/>
          </p:nvPr>
        </p:nvSpPr>
        <p:spPr>
          <a:ln/>
        </p:spPr>
      </p:sp>
      <p:sp>
        <p:nvSpPr>
          <p:cNvPr id="2253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z="1200" dirty="0"/>
              <a:t>16 – Network Security Fundamentals</a:t>
            </a:r>
          </a:p>
          <a:p>
            <a:r>
              <a:rPr lang="en-US" sz="1200" dirty="0"/>
              <a:t>16.5 – Module Practice and Quiz</a:t>
            </a:r>
          </a:p>
          <a:p>
            <a:r>
              <a:rPr lang="en-US" sz="1200" dirty="0"/>
              <a:t>16.5.3 – What did I learn in this module? (Cont.)</a:t>
            </a:r>
          </a:p>
          <a:p>
            <a:r>
              <a:rPr lang="en-US" sz="1200" dirty="0"/>
              <a:t>16.5.4 – Module Quiz – Network Security Fundamentals</a:t>
            </a:r>
          </a:p>
        </p:txBody>
      </p:sp>
    </p:spTree>
    <p:extLst>
      <p:ext uri="{BB962C8B-B14F-4D97-AF65-F5344CB8AC3E}">
        <p14:creationId xmlns:p14="http://schemas.microsoft.com/office/powerpoint/2010/main" val="2527915751"/>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3288">
              <a:defRPr sz="2400">
                <a:solidFill>
                  <a:schemeClr val="tx1"/>
                </a:solidFill>
                <a:latin typeface="Arial" charset="0"/>
                <a:ea typeface="ＭＳ Ｐゴシック" charset="0"/>
                <a:cs typeface="ＭＳ Ｐゴシック" charset="0"/>
              </a:defRPr>
            </a:lvl1pPr>
            <a:lvl2pPr marL="742950" indent="-285750" defTabSz="903288">
              <a:defRPr sz="2400">
                <a:solidFill>
                  <a:schemeClr val="tx1"/>
                </a:solidFill>
                <a:latin typeface="Arial" charset="0"/>
                <a:ea typeface="ＭＳ Ｐゴシック" charset="0"/>
              </a:defRPr>
            </a:lvl2pPr>
            <a:lvl3pPr marL="1143000" indent="-228600" defTabSz="903288">
              <a:defRPr sz="2400">
                <a:solidFill>
                  <a:schemeClr val="tx1"/>
                </a:solidFill>
                <a:latin typeface="Arial" charset="0"/>
                <a:ea typeface="ＭＳ Ｐゴシック" charset="0"/>
              </a:defRPr>
            </a:lvl3pPr>
            <a:lvl4pPr marL="1600200" indent="-228600" defTabSz="903288">
              <a:defRPr sz="2400">
                <a:solidFill>
                  <a:schemeClr val="tx1"/>
                </a:solidFill>
                <a:latin typeface="Arial" charset="0"/>
                <a:ea typeface="ＭＳ Ｐゴシック" charset="0"/>
              </a:defRPr>
            </a:lvl4pPr>
            <a:lvl5pPr marL="2057400" indent="-228600" defTabSz="903288">
              <a:defRPr sz="2400">
                <a:solidFill>
                  <a:schemeClr val="tx1"/>
                </a:solidFill>
                <a:latin typeface="Arial" charset="0"/>
                <a:ea typeface="ＭＳ Ｐゴシック" charset="0"/>
              </a:defRPr>
            </a:lvl5pPr>
            <a:lvl6pPr marL="25146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6pPr>
            <a:lvl7pPr marL="29718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7pPr>
            <a:lvl8pPr marL="34290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8pPr>
            <a:lvl9pPr marL="38862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9pPr>
          </a:lstStyle>
          <a:p>
            <a:fld id="{3997A419-355F-A04A-96E0-21643AF8E9FF}" type="slidenum">
              <a:rPr lang="en-US" sz="800">
                <a:solidFill>
                  <a:prstClr val="black"/>
                </a:solidFill>
              </a:rPr>
              <a:pPr/>
              <a:t>34</a:t>
            </a:fld>
            <a:endParaRPr lang="en-US" sz="800" dirty="0">
              <a:solidFill>
                <a:prstClr val="black"/>
              </a:solidFill>
            </a:endParaRPr>
          </a:p>
        </p:txBody>
      </p:sp>
      <p:sp>
        <p:nvSpPr>
          <p:cNvPr id="22530" name="Rectangle 2"/>
          <p:cNvSpPr>
            <a:spLocks noGrp="1" noRot="1" noChangeAspect="1" noChangeArrowheads="1" noTextEdit="1"/>
          </p:cNvSpPr>
          <p:nvPr>
            <p:ph type="sldImg"/>
          </p:nvPr>
        </p:nvSpPr>
        <p:spPr>
          <a:ln/>
        </p:spPr>
      </p:sp>
      <p:sp>
        <p:nvSpPr>
          <p:cNvPr id="2253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z="1200" dirty="0"/>
              <a:t>16 – Network Security Fundamentals</a:t>
            </a:r>
          </a:p>
          <a:p>
            <a:r>
              <a:rPr lang="en-US" sz="1200" dirty="0"/>
              <a:t>16.5 – Module Practice and Quiz</a:t>
            </a:r>
          </a:p>
          <a:p>
            <a:r>
              <a:rPr lang="en-US" sz="1200" dirty="0"/>
              <a:t>16.5.3 – What did I learn in this module? (Cont.)</a:t>
            </a:r>
          </a:p>
          <a:p>
            <a:r>
              <a:rPr lang="en-US" sz="1200" dirty="0"/>
              <a:t>16.5.4 – Module Quiz – Network Security Fundamentals</a:t>
            </a:r>
          </a:p>
        </p:txBody>
      </p:sp>
    </p:spTree>
    <p:extLst>
      <p:ext uri="{BB962C8B-B14F-4D97-AF65-F5344CB8AC3E}">
        <p14:creationId xmlns:p14="http://schemas.microsoft.com/office/powerpoint/2010/main" val="601181045"/>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5"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3288">
              <a:defRPr sz="2400">
                <a:solidFill>
                  <a:schemeClr val="tx1"/>
                </a:solidFill>
                <a:latin typeface="Arial" charset="0"/>
                <a:ea typeface="ＭＳ Ｐゴシック" charset="0"/>
                <a:cs typeface="ＭＳ Ｐゴシック" charset="0"/>
              </a:defRPr>
            </a:lvl1pPr>
            <a:lvl2pPr marL="742950" indent="-285750" defTabSz="903288">
              <a:defRPr sz="2400">
                <a:solidFill>
                  <a:schemeClr val="tx1"/>
                </a:solidFill>
                <a:latin typeface="Arial" charset="0"/>
                <a:ea typeface="ＭＳ Ｐゴシック" charset="0"/>
              </a:defRPr>
            </a:lvl2pPr>
            <a:lvl3pPr marL="1143000" indent="-228600" defTabSz="903288">
              <a:defRPr sz="2400">
                <a:solidFill>
                  <a:schemeClr val="tx1"/>
                </a:solidFill>
                <a:latin typeface="Arial" charset="0"/>
                <a:ea typeface="ＭＳ Ｐゴシック" charset="0"/>
              </a:defRPr>
            </a:lvl3pPr>
            <a:lvl4pPr marL="1600200" indent="-228600" defTabSz="903288">
              <a:defRPr sz="2400">
                <a:solidFill>
                  <a:schemeClr val="tx1"/>
                </a:solidFill>
                <a:latin typeface="Arial" charset="0"/>
                <a:ea typeface="ＭＳ Ｐゴシック" charset="0"/>
              </a:defRPr>
            </a:lvl4pPr>
            <a:lvl5pPr marL="2057400" indent="-228600" defTabSz="903288">
              <a:defRPr sz="2400">
                <a:solidFill>
                  <a:schemeClr val="tx1"/>
                </a:solidFill>
                <a:latin typeface="Arial" charset="0"/>
                <a:ea typeface="ＭＳ Ｐゴシック" charset="0"/>
              </a:defRPr>
            </a:lvl5pPr>
            <a:lvl6pPr marL="25146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6pPr>
            <a:lvl7pPr marL="29718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7pPr>
            <a:lvl8pPr marL="34290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8pPr>
            <a:lvl9pPr marL="38862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9pPr>
          </a:lstStyle>
          <a:p>
            <a:fld id="{6C92755B-29FD-8743-9094-C0E3A734D22E}" type="slidenum">
              <a:rPr lang="en-US" sz="800">
                <a:solidFill>
                  <a:prstClr val="black"/>
                </a:solidFill>
              </a:rPr>
              <a:pPr/>
              <a:t>35</a:t>
            </a:fld>
            <a:endParaRPr lang="en-US" sz="800" dirty="0">
              <a:solidFill>
                <a:prstClr val="black"/>
              </a:solidFill>
            </a:endParaRPr>
          </a:p>
        </p:txBody>
      </p:sp>
      <p:sp>
        <p:nvSpPr>
          <p:cNvPr id="57346" name="Rectangle 2"/>
          <p:cNvSpPr>
            <a:spLocks noGrp="1" noRot="1" noChangeAspect="1" noChangeArrowheads="1" noTextEdit="1"/>
          </p:cNvSpPr>
          <p:nvPr>
            <p:ph type="sldImg"/>
          </p:nvPr>
        </p:nvSpPr>
        <p:spPr>
          <a:ln/>
        </p:spPr>
      </p:sp>
      <p:sp>
        <p:nvSpPr>
          <p:cNvPr id="5734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l" defTabSz="457200" rtl="0" eaLnBrk="1" fontAlgn="auto" latinLnBrk="0" hangingPunct="1">
              <a:lnSpc>
                <a:spcPct val="80000"/>
              </a:lnSpc>
              <a:spcBef>
                <a:spcPts val="0"/>
              </a:spcBef>
              <a:spcAft>
                <a:spcPts val="0"/>
              </a:spcAft>
              <a:buClrTx/>
              <a:buSzTx/>
              <a:buFontTx/>
              <a:buNone/>
              <a:tabLst/>
              <a:defRPr/>
            </a:pPr>
            <a:endParaRPr lang="en-US" dirty="0"/>
          </a:p>
        </p:txBody>
      </p:sp>
    </p:spTree>
    <p:extLst>
      <p:ext uri="{BB962C8B-B14F-4D97-AF65-F5344CB8AC3E}">
        <p14:creationId xmlns:p14="http://schemas.microsoft.com/office/powerpoint/2010/main" val="2246742912"/>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641018C-6CAF-B84E-B92C-ECB119457FBA}" type="slidenum">
              <a:rPr lang="en-US" smtClean="0"/>
              <a:t>36</a:t>
            </a:fld>
            <a:endParaRPr lang="en-US" dirty="0"/>
          </a:p>
        </p:txBody>
      </p:sp>
    </p:spTree>
    <p:extLst>
      <p:ext uri="{BB962C8B-B14F-4D97-AF65-F5344CB8AC3E}">
        <p14:creationId xmlns:p14="http://schemas.microsoft.com/office/powerpoint/2010/main" val="159139428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16 – Network Security Fundamentals</a:t>
            </a:r>
          </a:p>
          <a:p>
            <a:r>
              <a:rPr lang="en-US" dirty="0"/>
              <a:t>16.1 – Security Threats and Vulnerabilities</a:t>
            </a:r>
          </a:p>
          <a:p>
            <a:r>
              <a:rPr lang="en-US" dirty="0"/>
              <a:t>16.1.1 – Types of Threats</a:t>
            </a:r>
          </a:p>
        </p:txBody>
      </p:sp>
      <p:sp>
        <p:nvSpPr>
          <p:cNvPr id="4" name="Slide Number Placeholder 3"/>
          <p:cNvSpPr>
            <a:spLocks noGrp="1"/>
          </p:cNvSpPr>
          <p:nvPr>
            <p:ph type="sldNum" sz="quarter" idx="5"/>
          </p:nvPr>
        </p:nvSpPr>
        <p:spPr/>
        <p:txBody>
          <a:bodyPr/>
          <a:lstStyle/>
          <a:p>
            <a:fld id="{5641018C-6CAF-B84E-B92C-ECB119457FBA}" type="slidenum">
              <a:rPr lang="en-US" smtClean="0"/>
              <a:t>4</a:t>
            </a:fld>
            <a:endParaRPr lang="en-US" dirty="0"/>
          </a:p>
        </p:txBody>
      </p:sp>
    </p:spTree>
    <p:extLst>
      <p:ext uri="{BB962C8B-B14F-4D97-AF65-F5344CB8AC3E}">
        <p14:creationId xmlns:p14="http://schemas.microsoft.com/office/powerpoint/2010/main" val="75155068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16 – Network Security Fundamentals</a:t>
            </a:r>
          </a:p>
          <a:p>
            <a:r>
              <a:rPr lang="en-US" dirty="0"/>
              <a:t>16.1 – Security Threats and Vulnerabilities</a:t>
            </a:r>
          </a:p>
          <a:p>
            <a:r>
              <a:rPr lang="en-US" dirty="0"/>
              <a:t>16.1.2 – Types of Vulnerabilities</a:t>
            </a:r>
          </a:p>
        </p:txBody>
      </p:sp>
      <p:sp>
        <p:nvSpPr>
          <p:cNvPr id="4" name="Slide Number Placeholder 3"/>
          <p:cNvSpPr>
            <a:spLocks noGrp="1"/>
          </p:cNvSpPr>
          <p:nvPr>
            <p:ph type="sldNum" sz="quarter" idx="5"/>
          </p:nvPr>
        </p:nvSpPr>
        <p:spPr/>
        <p:txBody>
          <a:bodyPr/>
          <a:lstStyle/>
          <a:p>
            <a:fld id="{5641018C-6CAF-B84E-B92C-ECB119457FBA}" type="slidenum">
              <a:rPr lang="en-US" smtClean="0"/>
              <a:t>5</a:t>
            </a:fld>
            <a:endParaRPr lang="en-US" dirty="0"/>
          </a:p>
        </p:txBody>
      </p:sp>
    </p:spTree>
    <p:extLst>
      <p:ext uri="{BB962C8B-B14F-4D97-AF65-F5344CB8AC3E}">
        <p14:creationId xmlns:p14="http://schemas.microsoft.com/office/powerpoint/2010/main" val="215537807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16 – Network Security Fundamentals</a:t>
            </a:r>
          </a:p>
          <a:p>
            <a:r>
              <a:rPr lang="en-US" dirty="0"/>
              <a:t>16.1 – Security Threats and Vulnerabilities</a:t>
            </a:r>
          </a:p>
          <a:p>
            <a:r>
              <a:rPr lang="en-US" dirty="0"/>
              <a:t>16.1.3 – Physical Security</a:t>
            </a:r>
          </a:p>
          <a:p>
            <a:r>
              <a:rPr lang="en-US" dirty="0"/>
              <a:t>16.1.4 – Check Your Understanding – Security Threats and Vulnerabilities</a:t>
            </a:r>
          </a:p>
        </p:txBody>
      </p:sp>
      <p:sp>
        <p:nvSpPr>
          <p:cNvPr id="4" name="Slide Number Placeholder 3"/>
          <p:cNvSpPr>
            <a:spLocks noGrp="1"/>
          </p:cNvSpPr>
          <p:nvPr>
            <p:ph type="sldNum" sz="quarter" idx="5"/>
          </p:nvPr>
        </p:nvSpPr>
        <p:spPr/>
        <p:txBody>
          <a:bodyPr/>
          <a:lstStyle/>
          <a:p>
            <a:fld id="{5641018C-6CAF-B84E-B92C-ECB119457FBA}" type="slidenum">
              <a:rPr lang="en-US" smtClean="0"/>
              <a:t>6</a:t>
            </a:fld>
            <a:endParaRPr lang="en-US" dirty="0"/>
          </a:p>
        </p:txBody>
      </p:sp>
    </p:spTree>
    <p:extLst>
      <p:ext uri="{BB962C8B-B14F-4D97-AF65-F5344CB8AC3E}">
        <p14:creationId xmlns:p14="http://schemas.microsoft.com/office/powerpoint/2010/main" val="18707603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16.0 Network Security Fundamentals</a:t>
            </a:r>
          </a:p>
          <a:p>
            <a:r>
              <a:rPr lang="en-US" dirty="0"/>
              <a:t>16.2 Network Attacks</a:t>
            </a:r>
          </a:p>
          <a:p>
            <a:endParaRPr lang="en-US" dirty="0"/>
          </a:p>
        </p:txBody>
      </p:sp>
      <p:sp>
        <p:nvSpPr>
          <p:cNvPr id="4" name="Slide Number Placeholder 3"/>
          <p:cNvSpPr>
            <a:spLocks noGrp="1"/>
          </p:cNvSpPr>
          <p:nvPr>
            <p:ph type="sldNum" sz="quarter" idx="10"/>
          </p:nvPr>
        </p:nvSpPr>
        <p:spPr/>
        <p:txBody>
          <a:bodyPr/>
          <a:lstStyle/>
          <a:p>
            <a:fld id="{5641018C-6CAF-B84E-B92C-ECB119457FBA}" type="slidenum">
              <a:rPr lang="en-US" smtClean="0"/>
              <a:t>7</a:t>
            </a:fld>
            <a:endParaRPr lang="en-US" dirty="0"/>
          </a:p>
        </p:txBody>
      </p:sp>
    </p:spTree>
    <p:extLst>
      <p:ext uri="{BB962C8B-B14F-4D97-AF65-F5344CB8AC3E}">
        <p14:creationId xmlns:p14="http://schemas.microsoft.com/office/powerpoint/2010/main" val="396329107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16 – Network Security Fundamentals</a:t>
            </a:r>
          </a:p>
          <a:p>
            <a:r>
              <a:rPr lang="en-US" dirty="0"/>
              <a:t>16.2 – Network Attacks</a:t>
            </a:r>
          </a:p>
          <a:p>
            <a:r>
              <a:rPr lang="en-US" dirty="0"/>
              <a:t>16.2.1 – Types of Malware</a:t>
            </a:r>
          </a:p>
        </p:txBody>
      </p:sp>
      <p:sp>
        <p:nvSpPr>
          <p:cNvPr id="4" name="Slide Number Placeholder 3"/>
          <p:cNvSpPr>
            <a:spLocks noGrp="1"/>
          </p:cNvSpPr>
          <p:nvPr>
            <p:ph type="sldNum" sz="quarter" idx="5"/>
          </p:nvPr>
        </p:nvSpPr>
        <p:spPr/>
        <p:txBody>
          <a:bodyPr/>
          <a:lstStyle/>
          <a:p>
            <a:fld id="{5641018C-6CAF-B84E-B92C-ECB119457FBA}" type="slidenum">
              <a:rPr lang="en-US" smtClean="0"/>
              <a:t>8</a:t>
            </a:fld>
            <a:endParaRPr lang="en-US" dirty="0"/>
          </a:p>
        </p:txBody>
      </p:sp>
    </p:spTree>
    <p:extLst>
      <p:ext uri="{BB962C8B-B14F-4D97-AF65-F5344CB8AC3E}">
        <p14:creationId xmlns:p14="http://schemas.microsoft.com/office/powerpoint/2010/main" val="203383634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16 – Network Security Fundamentals</a:t>
            </a:r>
          </a:p>
          <a:p>
            <a:r>
              <a:rPr lang="en-US" dirty="0"/>
              <a:t>16.2 – Network Attacks</a:t>
            </a:r>
          </a:p>
          <a:p>
            <a:r>
              <a:rPr lang="en-US" dirty="0"/>
              <a:t>16.2.2 – Reconnaissance Attacks</a:t>
            </a:r>
          </a:p>
        </p:txBody>
      </p:sp>
      <p:sp>
        <p:nvSpPr>
          <p:cNvPr id="4" name="Slide Number Placeholder 3"/>
          <p:cNvSpPr>
            <a:spLocks noGrp="1"/>
          </p:cNvSpPr>
          <p:nvPr>
            <p:ph type="sldNum" sz="quarter" idx="5"/>
          </p:nvPr>
        </p:nvSpPr>
        <p:spPr/>
        <p:txBody>
          <a:bodyPr/>
          <a:lstStyle/>
          <a:p>
            <a:fld id="{5641018C-6CAF-B84E-B92C-ECB119457FBA}" type="slidenum">
              <a:rPr lang="en-US" smtClean="0"/>
              <a:t>9</a:t>
            </a:fld>
            <a:endParaRPr lang="en-US" dirty="0"/>
          </a:p>
        </p:txBody>
      </p:sp>
    </p:spTree>
    <p:extLst>
      <p:ext uri="{BB962C8B-B14F-4D97-AF65-F5344CB8AC3E}">
        <p14:creationId xmlns:p14="http://schemas.microsoft.com/office/powerpoint/2010/main" val="150034474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p:cSld name="3_Title Slide-animated gradient">
    <p:bg>
      <p:bgPr>
        <a:solidFill>
          <a:schemeClr val="accent5"/>
        </a:solidFill>
        <a:effectLst/>
      </p:bgPr>
    </p:bg>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0" y="0"/>
            <a:ext cx="9144000" cy="5143500"/>
          </a:xfrm>
          <a:prstGeom prst="rect">
            <a:avLst/>
          </a:prstGeom>
        </p:spPr>
      </p:pic>
      <p:sp>
        <p:nvSpPr>
          <p:cNvPr id="16" name="Subtitle 2"/>
          <p:cNvSpPr>
            <a:spLocks noGrp="1"/>
          </p:cNvSpPr>
          <p:nvPr>
            <p:ph type="subTitle" idx="1"/>
          </p:nvPr>
        </p:nvSpPr>
        <p:spPr>
          <a:xfrm>
            <a:off x="469496" y="3809526"/>
            <a:ext cx="4319105" cy="288131"/>
          </a:xfrm>
          <a:prstGeom prst="rect">
            <a:avLst/>
          </a:prstGeom>
        </p:spPr>
        <p:txBody>
          <a:bodyPr lIns="91420" tIns="45710" rIns="91420" bIns="45710" anchor="b" anchorCtr="0">
            <a:noAutofit/>
          </a:bodyPr>
          <a:lstStyle>
            <a:lvl1pPr marL="0" indent="0" algn="l">
              <a:buNone/>
              <a:defRPr sz="1200" b="0" i="0">
                <a:solidFill>
                  <a:schemeClr val="accent5"/>
                </a:solidFill>
                <a:latin typeface="+mn-lt"/>
                <a:cs typeface="CiscoSans"/>
              </a:defRPr>
            </a:lvl1pPr>
            <a:lvl2pPr marL="342856" indent="0" algn="ctr">
              <a:buNone/>
              <a:defRPr>
                <a:solidFill>
                  <a:schemeClr val="tx1">
                    <a:tint val="75000"/>
                  </a:schemeClr>
                </a:solidFill>
              </a:defRPr>
            </a:lvl2pPr>
            <a:lvl3pPr marL="685720" indent="0" algn="ctr">
              <a:buNone/>
              <a:defRPr>
                <a:solidFill>
                  <a:schemeClr val="tx1">
                    <a:tint val="75000"/>
                  </a:schemeClr>
                </a:solidFill>
              </a:defRPr>
            </a:lvl3pPr>
            <a:lvl4pPr marL="1028579" indent="0" algn="ctr">
              <a:buNone/>
              <a:defRPr>
                <a:solidFill>
                  <a:schemeClr val="tx1">
                    <a:tint val="75000"/>
                  </a:schemeClr>
                </a:solidFill>
              </a:defRPr>
            </a:lvl4pPr>
            <a:lvl5pPr marL="1371441" indent="0" algn="ctr">
              <a:buNone/>
              <a:defRPr>
                <a:solidFill>
                  <a:schemeClr val="tx1">
                    <a:tint val="75000"/>
                  </a:schemeClr>
                </a:solidFill>
              </a:defRPr>
            </a:lvl5pPr>
            <a:lvl6pPr marL="1714297" indent="0" algn="ctr">
              <a:buNone/>
              <a:defRPr>
                <a:solidFill>
                  <a:schemeClr val="tx1">
                    <a:tint val="75000"/>
                  </a:schemeClr>
                </a:solidFill>
              </a:defRPr>
            </a:lvl6pPr>
            <a:lvl7pPr marL="2057161" indent="0" algn="ctr">
              <a:buNone/>
              <a:defRPr>
                <a:solidFill>
                  <a:schemeClr val="tx1">
                    <a:tint val="75000"/>
                  </a:schemeClr>
                </a:solidFill>
              </a:defRPr>
            </a:lvl7pPr>
            <a:lvl8pPr marL="2400020" indent="0" algn="ctr">
              <a:buNone/>
              <a:defRPr>
                <a:solidFill>
                  <a:schemeClr val="tx1">
                    <a:tint val="75000"/>
                  </a:schemeClr>
                </a:solidFill>
              </a:defRPr>
            </a:lvl8pPr>
            <a:lvl9pPr marL="2742882" indent="0" algn="ctr">
              <a:buNone/>
              <a:defRPr>
                <a:solidFill>
                  <a:schemeClr val="tx1">
                    <a:tint val="75000"/>
                  </a:schemeClr>
                </a:solidFill>
              </a:defRPr>
            </a:lvl9pPr>
          </a:lstStyle>
          <a:p>
            <a:r>
              <a:rPr lang="en-US"/>
              <a:t>Click to edit Master subtitle style</a:t>
            </a:r>
            <a:endParaRPr lang="en-US" dirty="0"/>
          </a:p>
        </p:txBody>
      </p:sp>
      <p:sp>
        <p:nvSpPr>
          <p:cNvPr id="17" name="Text Placeholder 38"/>
          <p:cNvSpPr>
            <a:spLocks noGrp="1"/>
          </p:cNvSpPr>
          <p:nvPr>
            <p:ph type="body" sz="quarter" idx="11"/>
          </p:nvPr>
        </p:nvSpPr>
        <p:spPr>
          <a:xfrm>
            <a:off x="469496" y="4049523"/>
            <a:ext cx="4319105" cy="288131"/>
          </a:xfrm>
          <a:prstGeom prst="rect">
            <a:avLst/>
          </a:prstGeom>
        </p:spPr>
        <p:txBody>
          <a:bodyPr lIns="91420" tIns="45710" rIns="91420" bIns="45710"/>
          <a:lstStyle>
            <a:lvl1pPr marL="0" indent="0" algn="l">
              <a:buFontTx/>
              <a:buNone/>
              <a:defRPr lang="en-US" sz="1200" b="0" i="0" kern="1200" dirty="0" smtClean="0">
                <a:solidFill>
                  <a:schemeClr val="accent5"/>
                </a:solidFill>
                <a:latin typeface="+mn-lt"/>
                <a:ea typeface="+mn-ea"/>
                <a:cs typeface="CiscoSans ExtraLight" pitchFamily="34" charset="0"/>
              </a:defRPr>
            </a:lvl1pPr>
            <a:lvl2pPr>
              <a:buFontTx/>
              <a:buNone/>
              <a:defRPr lang="en-US" sz="1500" kern="1200" dirty="0" smtClean="0">
                <a:solidFill>
                  <a:schemeClr val="bg1"/>
                </a:solidFill>
                <a:latin typeface="+mj-lt"/>
                <a:ea typeface="+mn-ea"/>
                <a:cs typeface="+mn-cs"/>
              </a:defRPr>
            </a:lvl2pPr>
            <a:lvl3pPr>
              <a:buFontTx/>
              <a:buNone/>
              <a:defRPr lang="en-US" sz="1500" kern="1200" dirty="0" smtClean="0">
                <a:solidFill>
                  <a:schemeClr val="bg1"/>
                </a:solidFill>
                <a:latin typeface="+mj-lt"/>
                <a:ea typeface="+mn-ea"/>
                <a:cs typeface="+mn-cs"/>
              </a:defRPr>
            </a:lvl3pPr>
            <a:lvl4pPr>
              <a:buFontTx/>
              <a:buNone/>
              <a:defRPr lang="en-US" sz="1500" kern="1200" dirty="0" smtClean="0">
                <a:solidFill>
                  <a:schemeClr val="bg1"/>
                </a:solidFill>
                <a:latin typeface="+mj-lt"/>
                <a:ea typeface="+mn-ea"/>
                <a:cs typeface="+mn-cs"/>
              </a:defRPr>
            </a:lvl4pPr>
            <a:lvl5pPr>
              <a:buFontTx/>
              <a:buNone/>
              <a:defRPr lang="en-US" sz="1500" kern="1200" dirty="0" smtClean="0">
                <a:solidFill>
                  <a:schemeClr val="bg1"/>
                </a:solidFill>
                <a:latin typeface="+mj-lt"/>
                <a:ea typeface="+mn-ea"/>
                <a:cs typeface="+mn-cs"/>
              </a:defRPr>
            </a:lvl5pPr>
          </a:lstStyle>
          <a:p>
            <a:pPr lvl="0"/>
            <a:r>
              <a:rPr lang="en-US"/>
              <a:t>Click to edit Master text styles</a:t>
            </a:r>
          </a:p>
        </p:txBody>
      </p:sp>
      <p:sp>
        <p:nvSpPr>
          <p:cNvPr id="18" name="Text Placeholder 40"/>
          <p:cNvSpPr>
            <a:spLocks noGrp="1"/>
          </p:cNvSpPr>
          <p:nvPr>
            <p:ph type="body" sz="quarter" idx="12"/>
          </p:nvPr>
        </p:nvSpPr>
        <p:spPr>
          <a:xfrm>
            <a:off x="469496" y="4289520"/>
            <a:ext cx="4319105" cy="288131"/>
          </a:xfrm>
          <a:prstGeom prst="rect">
            <a:avLst/>
          </a:prstGeom>
        </p:spPr>
        <p:txBody>
          <a:bodyPr lIns="91420" tIns="45710" rIns="91420" bIns="45710"/>
          <a:lstStyle>
            <a:lvl1pPr marL="0" indent="0" algn="l">
              <a:buFontTx/>
              <a:buNone/>
              <a:defRPr lang="en-US" sz="1200" b="0" i="0" kern="1200" dirty="0" smtClean="0">
                <a:solidFill>
                  <a:schemeClr val="accent5"/>
                </a:solidFill>
                <a:latin typeface="+mn-lt"/>
                <a:ea typeface="+mn-ea"/>
                <a:cs typeface="CiscoSans ExtraLight" pitchFamily="34" charset="0"/>
              </a:defRPr>
            </a:lvl1pPr>
            <a:lvl2pPr>
              <a:buFontTx/>
              <a:buNone/>
              <a:defRPr lang="en-US" sz="1500" kern="1200" dirty="0" smtClean="0">
                <a:solidFill>
                  <a:schemeClr val="bg1"/>
                </a:solidFill>
                <a:latin typeface="+mj-lt"/>
                <a:ea typeface="+mn-ea"/>
                <a:cs typeface="+mn-cs"/>
              </a:defRPr>
            </a:lvl2pPr>
            <a:lvl3pPr>
              <a:buFontTx/>
              <a:buNone/>
              <a:defRPr lang="en-US" sz="1500" kern="1200" dirty="0" smtClean="0">
                <a:solidFill>
                  <a:schemeClr val="bg1"/>
                </a:solidFill>
                <a:latin typeface="+mj-lt"/>
                <a:ea typeface="+mn-ea"/>
                <a:cs typeface="+mn-cs"/>
              </a:defRPr>
            </a:lvl3pPr>
            <a:lvl4pPr>
              <a:buFontTx/>
              <a:buNone/>
              <a:defRPr lang="en-US" sz="1500" kern="1200" dirty="0" smtClean="0">
                <a:solidFill>
                  <a:schemeClr val="bg1"/>
                </a:solidFill>
                <a:latin typeface="+mj-lt"/>
                <a:ea typeface="+mn-ea"/>
                <a:cs typeface="+mn-cs"/>
              </a:defRPr>
            </a:lvl4pPr>
            <a:lvl5pPr>
              <a:buFontTx/>
              <a:buNone/>
              <a:defRPr lang="en-US" sz="1500" kern="1200" dirty="0" smtClean="0">
                <a:solidFill>
                  <a:schemeClr val="bg1"/>
                </a:solidFill>
                <a:latin typeface="+mj-lt"/>
                <a:ea typeface="+mn-ea"/>
                <a:cs typeface="+mn-cs"/>
              </a:defRPr>
            </a:lvl5pPr>
          </a:lstStyle>
          <a:p>
            <a:pPr lvl="0"/>
            <a:r>
              <a:rPr lang="en-US"/>
              <a:t>Click to edit Master text styles</a:t>
            </a:r>
          </a:p>
        </p:txBody>
      </p:sp>
      <p:sp>
        <p:nvSpPr>
          <p:cNvPr id="19" name="Text Placeholder 2"/>
          <p:cNvSpPr>
            <a:spLocks noGrp="1"/>
          </p:cNvSpPr>
          <p:nvPr>
            <p:ph type="body" sz="quarter" idx="13"/>
          </p:nvPr>
        </p:nvSpPr>
        <p:spPr>
          <a:xfrm>
            <a:off x="463292" y="2872236"/>
            <a:ext cx="5925246" cy="299001"/>
          </a:xfrm>
          <a:prstGeom prst="rect">
            <a:avLst/>
          </a:prstGeom>
        </p:spPr>
        <p:txBody>
          <a:bodyPr lIns="91420" tIns="45710" rIns="91420" bIns="45710"/>
          <a:lstStyle>
            <a:lvl1pPr marL="0" indent="0">
              <a:buFont typeface="Arial" panose="020B0604020202020204" pitchFamily="34" charset="0"/>
              <a:buNone/>
              <a:defRPr sz="2000" baseline="0">
                <a:solidFill>
                  <a:schemeClr val="bg2"/>
                </a:solidFill>
                <a:latin typeface="+mj-lt"/>
              </a:defRPr>
            </a:lvl1pPr>
            <a:lvl2pPr marL="304781" indent="0">
              <a:buNone/>
              <a:defRPr/>
            </a:lvl2pPr>
            <a:lvl3pPr marL="427401" indent="0">
              <a:buNone/>
              <a:defRPr/>
            </a:lvl3pPr>
            <a:lvl4pPr marL="516694" indent="0">
              <a:buNone/>
              <a:defRPr/>
            </a:lvl4pPr>
            <a:lvl5pPr marL="601221" indent="0">
              <a:buNone/>
              <a:defRPr/>
            </a:lvl5pPr>
          </a:lstStyle>
          <a:p>
            <a:pPr lvl="0"/>
            <a:r>
              <a:rPr lang="en-US"/>
              <a:t>Click to edit Master text styles</a:t>
            </a:r>
          </a:p>
        </p:txBody>
      </p:sp>
      <p:sp>
        <p:nvSpPr>
          <p:cNvPr id="20" name="Title 1"/>
          <p:cNvSpPr>
            <a:spLocks noGrp="1"/>
          </p:cNvSpPr>
          <p:nvPr>
            <p:ph type="ctrTitle"/>
          </p:nvPr>
        </p:nvSpPr>
        <p:spPr>
          <a:xfrm>
            <a:off x="425765" y="2300750"/>
            <a:ext cx="5955513" cy="644730"/>
          </a:xfrm>
          <a:prstGeom prst="rect">
            <a:avLst/>
          </a:prstGeom>
        </p:spPr>
        <p:txBody>
          <a:bodyPr anchor="b"/>
          <a:lstStyle>
            <a:lvl1pPr marL="0" indent="0" algn="l">
              <a:lnSpc>
                <a:spcPct val="90000"/>
              </a:lnSpc>
              <a:buFont typeface="Arial" panose="020B0604020202020204" pitchFamily="34" charset="0"/>
              <a:buNone/>
              <a:defRPr sz="3600" b="0" i="0" spc="0" baseline="0">
                <a:solidFill>
                  <a:srgbClr val="38C6F4"/>
                </a:solidFill>
                <a:latin typeface="+mj-lt"/>
                <a:cs typeface="CiscoSans Thin"/>
              </a:defRPr>
            </a:lvl1pPr>
          </a:lstStyle>
          <a:p>
            <a:r>
              <a:rPr lang="en-US"/>
              <a:t>Click to edit Master title style</a:t>
            </a:r>
            <a:endParaRPr lang="en-US" dirty="0"/>
          </a:p>
        </p:txBody>
      </p:sp>
      <p:grpSp>
        <p:nvGrpSpPr>
          <p:cNvPr id="6" name="Group 4"/>
          <p:cNvGrpSpPr>
            <a:grpSpLocks noChangeAspect="1"/>
          </p:cNvGrpSpPr>
          <p:nvPr userDrawn="1"/>
        </p:nvGrpSpPr>
        <p:grpSpPr bwMode="auto">
          <a:xfrm>
            <a:off x="492125" y="395288"/>
            <a:ext cx="796924" cy="423863"/>
            <a:chOff x="310" y="249"/>
            <a:chExt cx="502" cy="267"/>
          </a:xfrm>
          <a:solidFill>
            <a:schemeClr val="accent5"/>
          </a:solidFill>
        </p:grpSpPr>
        <p:sp>
          <p:nvSpPr>
            <p:cNvPr id="9" name="Rectangle 5"/>
            <p:cNvSpPr>
              <a:spLocks noChangeArrowheads="1"/>
            </p:cNvSpPr>
            <p:nvPr userDrawn="1"/>
          </p:nvSpPr>
          <p:spPr bwMode="auto">
            <a:xfrm>
              <a:off x="452" y="426"/>
              <a:ext cx="22" cy="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0" name="Freeform 6"/>
            <p:cNvSpPr>
              <a:spLocks/>
            </p:cNvSpPr>
            <p:nvPr userDrawn="1"/>
          </p:nvSpPr>
          <p:spPr bwMode="auto">
            <a:xfrm>
              <a:off x="585" y="425"/>
              <a:ext cx="66" cy="91"/>
            </a:xfrm>
            <a:custGeom>
              <a:avLst/>
              <a:gdLst>
                <a:gd name="T0" fmla="*/ 51 w 51"/>
                <a:gd name="T1" fmla="*/ 20 h 69"/>
                <a:gd name="T2" fmla="*/ 37 w 51"/>
                <a:gd name="T3" fmla="*/ 16 h 69"/>
                <a:gd name="T4" fmla="*/ 18 w 51"/>
                <a:gd name="T5" fmla="*/ 34 h 69"/>
                <a:gd name="T6" fmla="*/ 37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7" y="16"/>
                  </a:cubicBezTo>
                  <a:cubicBezTo>
                    <a:pt x="26" y="16"/>
                    <a:pt x="18" y="24"/>
                    <a:pt x="18" y="34"/>
                  </a:cubicBezTo>
                  <a:cubicBezTo>
                    <a:pt x="18" y="44"/>
                    <a:pt x="25" y="52"/>
                    <a:pt x="37" y="52"/>
                  </a:cubicBezTo>
                  <a:cubicBezTo>
                    <a:pt x="45"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2" name="Freeform 7"/>
            <p:cNvSpPr>
              <a:spLocks/>
            </p:cNvSpPr>
            <p:nvPr userDrawn="1"/>
          </p:nvSpPr>
          <p:spPr bwMode="auto">
            <a:xfrm>
              <a:off x="355" y="425"/>
              <a:ext cx="67" cy="91"/>
            </a:xfrm>
            <a:custGeom>
              <a:avLst/>
              <a:gdLst>
                <a:gd name="T0" fmla="*/ 51 w 51"/>
                <a:gd name="T1" fmla="*/ 20 h 69"/>
                <a:gd name="T2" fmla="*/ 36 w 51"/>
                <a:gd name="T3" fmla="*/ 16 h 69"/>
                <a:gd name="T4" fmla="*/ 18 w 51"/>
                <a:gd name="T5" fmla="*/ 34 h 69"/>
                <a:gd name="T6" fmla="*/ 36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6" y="16"/>
                  </a:cubicBezTo>
                  <a:cubicBezTo>
                    <a:pt x="25" y="16"/>
                    <a:pt x="18" y="24"/>
                    <a:pt x="18" y="34"/>
                  </a:cubicBezTo>
                  <a:cubicBezTo>
                    <a:pt x="18" y="44"/>
                    <a:pt x="25" y="52"/>
                    <a:pt x="36" y="52"/>
                  </a:cubicBezTo>
                  <a:cubicBezTo>
                    <a:pt x="44"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3" name="Freeform 8"/>
            <p:cNvSpPr>
              <a:spLocks noEditPoints="1"/>
            </p:cNvSpPr>
            <p:nvPr userDrawn="1"/>
          </p:nvSpPr>
          <p:spPr bwMode="auto">
            <a:xfrm>
              <a:off x="675" y="425"/>
              <a:ext cx="91" cy="91"/>
            </a:xfrm>
            <a:custGeom>
              <a:avLst/>
              <a:gdLst>
                <a:gd name="T0" fmla="*/ 70 w 70"/>
                <a:gd name="T1" fmla="*/ 34 h 69"/>
                <a:gd name="T2" fmla="*/ 35 w 70"/>
                <a:gd name="T3" fmla="*/ 69 h 69"/>
                <a:gd name="T4" fmla="*/ 0 w 70"/>
                <a:gd name="T5" fmla="*/ 34 h 69"/>
                <a:gd name="T6" fmla="*/ 35 w 70"/>
                <a:gd name="T7" fmla="*/ 0 h 69"/>
                <a:gd name="T8" fmla="*/ 70 w 70"/>
                <a:gd name="T9" fmla="*/ 34 h 69"/>
                <a:gd name="T10" fmla="*/ 35 w 70"/>
                <a:gd name="T11" fmla="*/ 17 h 69"/>
                <a:gd name="T12" fmla="*/ 18 w 70"/>
                <a:gd name="T13" fmla="*/ 34 h 69"/>
                <a:gd name="T14" fmla="*/ 35 w 70"/>
                <a:gd name="T15" fmla="*/ 52 h 69"/>
                <a:gd name="T16" fmla="*/ 52 w 70"/>
                <a:gd name="T17" fmla="*/ 34 h 69"/>
                <a:gd name="T18" fmla="*/ 35 w 70"/>
                <a:gd name="T19" fmla="*/ 17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0" h="69">
                  <a:moveTo>
                    <a:pt x="70" y="34"/>
                  </a:moveTo>
                  <a:cubicBezTo>
                    <a:pt x="70" y="53"/>
                    <a:pt x="56" y="69"/>
                    <a:pt x="35" y="69"/>
                  </a:cubicBezTo>
                  <a:cubicBezTo>
                    <a:pt x="14" y="69"/>
                    <a:pt x="0" y="53"/>
                    <a:pt x="0" y="34"/>
                  </a:cubicBezTo>
                  <a:cubicBezTo>
                    <a:pt x="0" y="15"/>
                    <a:pt x="14" y="0"/>
                    <a:pt x="35" y="0"/>
                  </a:cubicBezTo>
                  <a:cubicBezTo>
                    <a:pt x="56" y="0"/>
                    <a:pt x="70" y="15"/>
                    <a:pt x="70" y="34"/>
                  </a:cubicBezTo>
                  <a:close/>
                  <a:moveTo>
                    <a:pt x="35" y="17"/>
                  </a:moveTo>
                  <a:cubicBezTo>
                    <a:pt x="25" y="17"/>
                    <a:pt x="18" y="25"/>
                    <a:pt x="18" y="34"/>
                  </a:cubicBezTo>
                  <a:cubicBezTo>
                    <a:pt x="18" y="44"/>
                    <a:pt x="25" y="52"/>
                    <a:pt x="35" y="52"/>
                  </a:cubicBezTo>
                  <a:cubicBezTo>
                    <a:pt x="45" y="52"/>
                    <a:pt x="52" y="44"/>
                    <a:pt x="52" y="34"/>
                  </a:cubicBezTo>
                  <a:cubicBezTo>
                    <a:pt x="52" y="25"/>
                    <a:pt x="45" y="17"/>
                    <a:pt x="35" y="1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4" name="Freeform 9"/>
            <p:cNvSpPr>
              <a:spLocks/>
            </p:cNvSpPr>
            <p:nvPr userDrawn="1"/>
          </p:nvSpPr>
          <p:spPr bwMode="auto">
            <a:xfrm>
              <a:off x="503" y="425"/>
              <a:ext cx="60" cy="91"/>
            </a:xfrm>
            <a:custGeom>
              <a:avLst/>
              <a:gdLst>
                <a:gd name="T0" fmla="*/ 42 w 46"/>
                <a:gd name="T1" fmla="*/ 16 h 69"/>
                <a:gd name="T2" fmla="*/ 29 w 46"/>
                <a:gd name="T3" fmla="*/ 14 h 69"/>
                <a:gd name="T4" fmla="*/ 18 w 46"/>
                <a:gd name="T5" fmla="*/ 20 h 69"/>
                <a:gd name="T6" fmla="*/ 26 w 46"/>
                <a:gd name="T7" fmla="*/ 26 h 69"/>
                <a:gd name="T8" fmla="*/ 30 w 46"/>
                <a:gd name="T9" fmla="*/ 27 h 69"/>
                <a:gd name="T10" fmla="*/ 46 w 46"/>
                <a:gd name="T11" fmla="*/ 47 h 69"/>
                <a:gd name="T12" fmla="*/ 19 w 46"/>
                <a:gd name="T13" fmla="*/ 69 h 69"/>
                <a:gd name="T14" fmla="*/ 1 w 46"/>
                <a:gd name="T15" fmla="*/ 67 h 69"/>
                <a:gd name="T16" fmla="*/ 1 w 46"/>
                <a:gd name="T17" fmla="*/ 52 h 69"/>
                <a:gd name="T18" fmla="*/ 16 w 46"/>
                <a:gd name="T19" fmla="*/ 54 h 69"/>
                <a:gd name="T20" fmla="*/ 29 w 46"/>
                <a:gd name="T21" fmla="*/ 48 h 69"/>
                <a:gd name="T22" fmla="*/ 21 w 46"/>
                <a:gd name="T23" fmla="*/ 41 h 69"/>
                <a:gd name="T24" fmla="*/ 18 w 46"/>
                <a:gd name="T25" fmla="*/ 40 h 69"/>
                <a:gd name="T26" fmla="*/ 0 w 46"/>
                <a:gd name="T27" fmla="*/ 21 h 69"/>
                <a:gd name="T28" fmla="*/ 25 w 46"/>
                <a:gd name="T29" fmla="*/ 0 h 69"/>
                <a:gd name="T30" fmla="*/ 42 w 46"/>
                <a:gd name="T31" fmla="*/ 2 h 69"/>
                <a:gd name="T32" fmla="*/ 42 w 46"/>
                <a:gd name="T33" fmla="*/ 16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6" h="69">
                  <a:moveTo>
                    <a:pt x="42" y="16"/>
                  </a:moveTo>
                  <a:cubicBezTo>
                    <a:pt x="41" y="16"/>
                    <a:pt x="34" y="14"/>
                    <a:pt x="29" y="14"/>
                  </a:cubicBezTo>
                  <a:cubicBezTo>
                    <a:pt x="22" y="14"/>
                    <a:pt x="18" y="16"/>
                    <a:pt x="18" y="20"/>
                  </a:cubicBezTo>
                  <a:cubicBezTo>
                    <a:pt x="18" y="24"/>
                    <a:pt x="23" y="25"/>
                    <a:pt x="26" y="26"/>
                  </a:cubicBezTo>
                  <a:cubicBezTo>
                    <a:pt x="30" y="27"/>
                    <a:pt x="30" y="27"/>
                    <a:pt x="30" y="27"/>
                  </a:cubicBezTo>
                  <a:cubicBezTo>
                    <a:pt x="41" y="31"/>
                    <a:pt x="46" y="38"/>
                    <a:pt x="46" y="47"/>
                  </a:cubicBezTo>
                  <a:cubicBezTo>
                    <a:pt x="46" y="63"/>
                    <a:pt x="32" y="69"/>
                    <a:pt x="19" y="69"/>
                  </a:cubicBezTo>
                  <a:cubicBezTo>
                    <a:pt x="10" y="69"/>
                    <a:pt x="1" y="67"/>
                    <a:pt x="1" y="67"/>
                  </a:cubicBezTo>
                  <a:cubicBezTo>
                    <a:pt x="1" y="52"/>
                    <a:pt x="1" y="52"/>
                    <a:pt x="1" y="52"/>
                  </a:cubicBezTo>
                  <a:cubicBezTo>
                    <a:pt x="2" y="52"/>
                    <a:pt x="9" y="54"/>
                    <a:pt x="16" y="54"/>
                  </a:cubicBezTo>
                  <a:cubicBezTo>
                    <a:pt x="25" y="54"/>
                    <a:pt x="29" y="52"/>
                    <a:pt x="29" y="48"/>
                  </a:cubicBezTo>
                  <a:cubicBezTo>
                    <a:pt x="29" y="45"/>
                    <a:pt x="25" y="43"/>
                    <a:pt x="21" y="41"/>
                  </a:cubicBezTo>
                  <a:cubicBezTo>
                    <a:pt x="20" y="41"/>
                    <a:pt x="19" y="41"/>
                    <a:pt x="18" y="40"/>
                  </a:cubicBezTo>
                  <a:cubicBezTo>
                    <a:pt x="8" y="37"/>
                    <a:pt x="0" y="32"/>
                    <a:pt x="0" y="21"/>
                  </a:cubicBezTo>
                  <a:cubicBezTo>
                    <a:pt x="0" y="8"/>
                    <a:pt x="10" y="0"/>
                    <a:pt x="25" y="0"/>
                  </a:cubicBezTo>
                  <a:cubicBezTo>
                    <a:pt x="34" y="0"/>
                    <a:pt x="41" y="2"/>
                    <a:pt x="42" y="2"/>
                  </a:cubicBezTo>
                  <a:lnTo>
                    <a:pt x="42" y="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5" name="Freeform 10"/>
            <p:cNvSpPr>
              <a:spLocks/>
            </p:cNvSpPr>
            <p:nvPr userDrawn="1"/>
          </p:nvSpPr>
          <p:spPr bwMode="auto">
            <a:xfrm>
              <a:off x="31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1" name="Freeform 11"/>
            <p:cNvSpPr>
              <a:spLocks/>
            </p:cNvSpPr>
            <p:nvPr userDrawn="1"/>
          </p:nvSpPr>
          <p:spPr bwMode="auto">
            <a:xfrm>
              <a:off x="37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2" name="Freeform 12"/>
            <p:cNvSpPr>
              <a:spLocks/>
            </p:cNvSpPr>
            <p:nvPr userDrawn="1"/>
          </p:nvSpPr>
          <p:spPr bwMode="auto">
            <a:xfrm>
              <a:off x="430" y="249"/>
              <a:ext cx="22" cy="139"/>
            </a:xfrm>
            <a:custGeom>
              <a:avLst/>
              <a:gdLst>
                <a:gd name="T0" fmla="*/ 17 w 17"/>
                <a:gd name="T1" fmla="*/ 8 h 106"/>
                <a:gd name="T2" fmla="*/ 8 w 17"/>
                <a:gd name="T3" fmla="*/ 0 h 106"/>
                <a:gd name="T4" fmla="*/ 0 w 17"/>
                <a:gd name="T5" fmla="*/ 8 h 106"/>
                <a:gd name="T6" fmla="*/ 0 w 17"/>
                <a:gd name="T7" fmla="*/ 97 h 106"/>
                <a:gd name="T8" fmla="*/ 8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8" y="0"/>
                  </a:cubicBezTo>
                  <a:cubicBezTo>
                    <a:pt x="4" y="0"/>
                    <a:pt x="0" y="4"/>
                    <a:pt x="0" y="8"/>
                  </a:cubicBezTo>
                  <a:cubicBezTo>
                    <a:pt x="0" y="97"/>
                    <a:pt x="0" y="97"/>
                    <a:pt x="0" y="97"/>
                  </a:cubicBezTo>
                  <a:cubicBezTo>
                    <a:pt x="0" y="102"/>
                    <a:pt x="4" y="106"/>
                    <a:pt x="8"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3" name="Freeform 13"/>
            <p:cNvSpPr>
              <a:spLocks/>
            </p:cNvSpPr>
            <p:nvPr userDrawn="1"/>
          </p:nvSpPr>
          <p:spPr bwMode="auto">
            <a:xfrm>
              <a:off x="49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4" name="Freeform 14"/>
            <p:cNvSpPr>
              <a:spLocks/>
            </p:cNvSpPr>
            <p:nvPr userDrawn="1"/>
          </p:nvSpPr>
          <p:spPr bwMode="auto">
            <a:xfrm>
              <a:off x="55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5" name="Freeform 15"/>
            <p:cNvSpPr>
              <a:spLocks/>
            </p:cNvSpPr>
            <p:nvPr userDrawn="1"/>
          </p:nvSpPr>
          <p:spPr bwMode="auto">
            <a:xfrm>
              <a:off x="61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6" name="Freeform 16"/>
            <p:cNvSpPr>
              <a:spLocks/>
            </p:cNvSpPr>
            <p:nvPr userDrawn="1"/>
          </p:nvSpPr>
          <p:spPr bwMode="auto">
            <a:xfrm>
              <a:off x="670" y="249"/>
              <a:ext cx="22" cy="139"/>
            </a:xfrm>
            <a:custGeom>
              <a:avLst/>
              <a:gdLst>
                <a:gd name="T0" fmla="*/ 17 w 17"/>
                <a:gd name="T1" fmla="*/ 8 h 106"/>
                <a:gd name="T2" fmla="*/ 9 w 17"/>
                <a:gd name="T3" fmla="*/ 0 h 106"/>
                <a:gd name="T4" fmla="*/ 0 w 17"/>
                <a:gd name="T5" fmla="*/ 8 h 106"/>
                <a:gd name="T6" fmla="*/ 0 w 17"/>
                <a:gd name="T7" fmla="*/ 97 h 106"/>
                <a:gd name="T8" fmla="*/ 9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9" y="0"/>
                  </a:cubicBezTo>
                  <a:cubicBezTo>
                    <a:pt x="4" y="0"/>
                    <a:pt x="0" y="4"/>
                    <a:pt x="0" y="8"/>
                  </a:cubicBezTo>
                  <a:cubicBezTo>
                    <a:pt x="0" y="97"/>
                    <a:pt x="0" y="97"/>
                    <a:pt x="0" y="97"/>
                  </a:cubicBezTo>
                  <a:cubicBezTo>
                    <a:pt x="0" y="102"/>
                    <a:pt x="4" y="106"/>
                    <a:pt x="9"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7" name="Freeform 17"/>
            <p:cNvSpPr>
              <a:spLocks/>
            </p:cNvSpPr>
            <p:nvPr userDrawn="1"/>
          </p:nvSpPr>
          <p:spPr bwMode="auto">
            <a:xfrm>
              <a:off x="73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8" name="Freeform 18"/>
            <p:cNvSpPr>
              <a:spLocks/>
            </p:cNvSpPr>
            <p:nvPr userDrawn="1"/>
          </p:nvSpPr>
          <p:spPr bwMode="auto">
            <a:xfrm>
              <a:off x="790" y="321"/>
              <a:ext cx="22" cy="45"/>
            </a:xfrm>
            <a:custGeom>
              <a:avLst/>
              <a:gdLst>
                <a:gd name="T0" fmla="*/ 17 w 17"/>
                <a:gd name="T1" fmla="*/ 8 h 34"/>
                <a:gd name="T2" fmla="*/ 9 w 17"/>
                <a:gd name="T3" fmla="*/ 0 h 34"/>
                <a:gd name="T4" fmla="*/ 0 w 17"/>
                <a:gd name="T5" fmla="*/ 8 h 34"/>
                <a:gd name="T6" fmla="*/ 0 w 17"/>
                <a:gd name="T7" fmla="*/ 26 h 34"/>
                <a:gd name="T8" fmla="*/ 9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9" y="0"/>
                  </a:cubicBezTo>
                  <a:cubicBezTo>
                    <a:pt x="4" y="0"/>
                    <a:pt x="0" y="3"/>
                    <a:pt x="0" y="8"/>
                  </a:cubicBezTo>
                  <a:cubicBezTo>
                    <a:pt x="0" y="26"/>
                    <a:pt x="0" y="26"/>
                    <a:pt x="0" y="26"/>
                  </a:cubicBezTo>
                  <a:cubicBezTo>
                    <a:pt x="0" y="30"/>
                    <a:pt x="4" y="34"/>
                    <a:pt x="9"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Tree>
    <p:extLst>
      <p:ext uri="{BB962C8B-B14F-4D97-AF65-F5344CB8AC3E}">
        <p14:creationId xmlns:p14="http://schemas.microsoft.com/office/powerpoint/2010/main" val="3086725553"/>
      </p:ext>
    </p:extLst>
  </p:cSld>
  <p:clrMapOvr>
    <a:masterClrMapping/>
  </p:clrMapOvr>
  <p:transition spd="slow">
    <p:wipe/>
  </p:transition>
  <p:extLst>
    <p:ext uri="{DCECCB84-F9BA-43D5-87BE-67443E8EF086}">
      <p15:sldGuideLst xmlns:p15="http://schemas.microsoft.com/office/powerpoint/2012/main">
        <p15:guide id="1" orient="horz" pos="228" userDrawn="1">
          <p15:clr>
            <a:srgbClr val="FBAE40"/>
          </p15:clr>
        </p15:guide>
        <p15:guide id="2" pos="360" userDrawn="1">
          <p15:clr>
            <a:srgbClr val="FBAE40"/>
          </p15:clr>
        </p15:guide>
        <p15:guide id="3" orient="horz" pos="518" userDrawn="1">
          <p15:clr>
            <a:srgbClr val="FBAE40"/>
          </p15:clr>
        </p15:guide>
        <p15:guide id="4" pos="812" userDrawn="1">
          <p15:clr>
            <a:srgbClr val="FBAE40"/>
          </p15:clr>
        </p15:guide>
        <p15:guide id="5" pos="311"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p:cSld name="1_Closing Slide">
    <p:bg>
      <p:bgPr>
        <a:solidFill>
          <a:schemeClr val="accent5"/>
        </a:solidFill>
        <a:effectLst/>
      </p:bgPr>
    </p:bg>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0" y="1"/>
            <a:ext cx="9143999" cy="5165874"/>
          </a:xfrm>
          <a:prstGeom prst="rect">
            <a:avLst/>
          </a:prstGeom>
        </p:spPr>
      </p:pic>
      <p:grpSp>
        <p:nvGrpSpPr>
          <p:cNvPr id="4" name="Group 4"/>
          <p:cNvGrpSpPr>
            <a:grpSpLocks noChangeAspect="1"/>
          </p:cNvGrpSpPr>
          <p:nvPr userDrawn="1"/>
        </p:nvGrpSpPr>
        <p:grpSpPr bwMode="auto">
          <a:xfrm>
            <a:off x="3746294" y="2129856"/>
            <a:ext cx="1617944" cy="860542"/>
            <a:chOff x="310" y="249"/>
            <a:chExt cx="502" cy="267"/>
          </a:xfrm>
          <a:solidFill>
            <a:schemeClr val="accent5"/>
          </a:solidFill>
        </p:grpSpPr>
        <p:sp>
          <p:nvSpPr>
            <p:cNvPr id="5" name="Rectangle 5"/>
            <p:cNvSpPr>
              <a:spLocks noChangeArrowheads="1"/>
            </p:cNvSpPr>
            <p:nvPr userDrawn="1"/>
          </p:nvSpPr>
          <p:spPr bwMode="auto">
            <a:xfrm>
              <a:off x="452" y="426"/>
              <a:ext cx="22" cy="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 name="Freeform 6"/>
            <p:cNvSpPr>
              <a:spLocks/>
            </p:cNvSpPr>
            <p:nvPr userDrawn="1"/>
          </p:nvSpPr>
          <p:spPr bwMode="auto">
            <a:xfrm>
              <a:off x="585" y="425"/>
              <a:ext cx="66" cy="91"/>
            </a:xfrm>
            <a:custGeom>
              <a:avLst/>
              <a:gdLst>
                <a:gd name="T0" fmla="*/ 51 w 51"/>
                <a:gd name="T1" fmla="*/ 20 h 69"/>
                <a:gd name="T2" fmla="*/ 37 w 51"/>
                <a:gd name="T3" fmla="*/ 16 h 69"/>
                <a:gd name="T4" fmla="*/ 18 w 51"/>
                <a:gd name="T5" fmla="*/ 34 h 69"/>
                <a:gd name="T6" fmla="*/ 37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7" y="16"/>
                  </a:cubicBezTo>
                  <a:cubicBezTo>
                    <a:pt x="26" y="16"/>
                    <a:pt x="18" y="24"/>
                    <a:pt x="18" y="34"/>
                  </a:cubicBezTo>
                  <a:cubicBezTo>
                    <a:pt x="18" y="44"/>
                    <a:pt x="25" y="52"/>
                    <a:pt x="37" y="52"/>
                  </a:cubicBezTo>
                  <a:cubicBezTo>
                    <a:pt x="45"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 name="Freeform 7"/>
            <p:cNvSpPr>
              <a:spLocks/>
            </p:cNvSpPr>
            <p:nvPr userDrawn="1"/>
          </p:nvSpPr>
          <p:spPr bwMode="auto">
            <a:xfrm>
              <a:off x="355" y="425"/>
              <a:ext cx="67" cy="91"/>
            </a:xfrm>
            <a:custGeom>
              <a:avLst/>
              <a:gdLst>
                <a:gd name="T0" fmla="*/ 51 w 51"/>
                <a:gd name="T1" fmla="*/ 20 h 69"/>
                <a:gd name="T2" fmla="*/ 36 w 51"/>
                <a:gd name="T3" fmla="*/ 16 h 69"/>
                <a:gd name="T4" fmla="*/ 18 w 51"/>
                <a:gd name="T5" fmla="*/ 34 h 69"/>
                <a:gd name="T6" fmla="*/ 36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6" y="16"/>
                  </a:cubicBezTo>
                  <a:cubicBezTo>
                    <a:pt x="25" y="16"/>
                    <a:pt x="18" y="24"/>
                    <a:pt x="18" y="34"/>
                  </a:cubicBezTo>
                  <a:cubicBezTo>
                    <a:pt x="18" y="44"/>
                    <a:pt x="25" y="52"/>
                    <a:pt x="36" y="52"/>
                  </a:cubicBezTo>
                  <a:cubicBezTo>
                    <a:pt x="44"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8" name="Freeform 8"/>
            <p:cNvSpPr>
              <a:spLocks noEditPoints="1"/>
            </p:cNvSpPr>
            <p:nvPr userDrawn="1"/>
          </p:nvSpPr>
          <p:spPr bwMode="auto">
            <a:xfrm>
              <a:off x="675" y="425"/>
              <a:ext cx="91" cy="91"/>
            </a:xfrm>
            <a:custGeom>
              <a:avLst/>
              <a:gdLst>
                <a:gd name="T0" fmla="*/ 70 w 70"/>
                <a:gd name="T1" fmla="*/ 34 h 69"/>
                <a:gd name="T2" fmla="*/ 35 w 70"/>
                <a:gd name="T3" fmla="*/ 69 h 69"/>
                <a:gd name="T4" fmla="*/ 0 w 70"/>
                <a:gd name="T5" fmla="*/ 34 h 69"/>
                <a:gd name="T6" fmla="*/ 35 w 70"/>
                <a:gd name="T7" fmla="*/ 0 h 69"/>
                <a:gd name="T8" fmla="*/ 70 w 70"/>
                <a:gd name="T9" fmla="*/ 34 h 69"/>
                <a:gd name="T10" fmla="*/ 35 w 70"/>
                <a:gd name="T11" fmla="*/ 17 h 69"/>
                <a:gd name="T12" fmla="*/ 18 w 70"/>
                <a:gd name="T13" fmla="*/ 34 h 69"/>
                <a:gd name="T14" fmla="*/ 35 w 70"/>
                <a:gd name="T15" fmla="*/ 52 h 69"/>
                <a:gd name="T16" fmla="*/ 52 w 70"/>
                <a:gd name="T17" fmla="*/ 34 h 69"/>
                <a:gd name="T18" fmla="*/ 35 w 70"/>
                <a:gd name="T19" fmla="*/ 17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0" h="69">
                  <a:moveTo>
                    <a:pt x="70" y="34"/>
                  </a:moveTo>
                  <a:cubicBezTo>
                    <a:pt x="70" y="53"/>
                    <a:pt x="56" y="69"/>
                    <a:pt x="35" y="69"/>
                  </a:cubicBezTo>
                  <a:cubicBezTo>
                    <a:pt x="14" y="69"/>
                    <a:pt x="0" y="53"/>
                    <a:pt x="0" y="34"/>
                  </a:cubicBezTo>
                  <a:cubicBezTo>
                    <a:pt x="0" y="15"/>
                    <a:pt x="14" y="0"/>
                    <a:pt x="35" y="0"/>
                  </a:cubicBezTo>
                  <a:cubicBezTo>
                    <a:pt x="56" y="0"/>
                    <a:pt x="70" y="15"/>
                    <a:pt x="70" y="34"/>
                  </a:cubicBezTo>
                  <a:close/>
                  <a:moveTo>
                    <a:pt x="35" y="17"/>
                  </a:moveTo>
                  <a:cubicBezTo>
                    <a:pt x="25" y="17"/>
                    <a:pt x="18" y="25"/>
                    <a:pt x="18" y="34"/>
                  </a:cubicBezTo>
                  <a:cubicBezTo>
                    <a:pt x="18" y="44"/>
                    <a:pt x="25" y="52"/>
                    <a:pt x="35" y="52"/>
                  </a:cubicBezTo>
                  <a:cubicBezTo>
                    <a:pt x="45" y="52"/>
                    <a:pt x="52" y="44"/>
                    <a:pt x="52" y="34"/>
                  </a:cubicBezTo>
                  <a:cubicBezTo>
                    <a:pt x="52" y="25"/>
                    <a:pt x="45" y="17"/>
                    <a:pt x="35" y="1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9" name="Freeform 9"/>
            <p:cNvSpPr>
              <a:spLocks/>
            </p:cNvSpPr>
            <p:nvPr userDrawn="1"/>
          </p:nvSpPr>
          <p:spPr bwMode="auto">
            <a:xfrm>
              <a:off x="503" y="425"/>
              <a:ext cx="60" cy="91"/>
            </a:xfrm>
            <a:custGeom>
              <a:avLst/>
              <a:gdLst>
                <a:gd name="T0" fmla="*/ 42 w 46"/>
                <a:gd name="T1" fmla="*/ 16 h 69"/>
                <a:gd name="T2" fmla="*/ 29 w 46"/>
                <a:gd name="T3" fmla="*/ 14 h 69"/>
                <a:gd name="T4" fmla="*/ 18 w 46"/>
                <a:gd name="T5" fmla="*/ 20 h 69"/>
                <a:gd name="T6" fmla="*/ 26 w 46"/>
                <a:gd name="T7" fmla="*/ 26 h 69"/>
                <a:gd name="T8" fmla="*/ 30 w 46"/>
                <a:gd name="T9" fmla="*/ 27 h 69"/>
                <a:gd name="T10" fmla="*/ 46 w 46"/>
                <a:gd name="T11" fmla="*/ 47 h 69"/>
                <a:gd name="T12" fmla="*/ 19 w 46"/>
                <a:gd name="T13" fmla="*/ 69 h 69"/>
                <a:gd name="T14" fmla="*/ 1 w 46"/>
                <a:gd name="T15" fmla="*/ 67 h 69"/>
                <a:gd name="T16" fmla="*/ 1 w 46"/>
                <a:gd name="T17" fmla="*/ 52 h 69"/>
                <a:gd name="T18" fmla="*/ 16 w 46"/>
                <a:gd name="T19" fmla="*/ 54 h 69"/>
                <a:gd name="T20" fmla="*/ 29 w 46"/>
                <a:gd name="T21" fmla="*/ 48 h 69"/>
                <a:gd name="T22" fmla="*/ 21 w 46"/>
                <a:gd name="T23" fmla="*/ 41 h 69"/>
                <a:gd name="T24" fmla="*/ 18 w 46"/>
                <a:gd name="T25" fmla="*/ 40 h 69"/>
                <a:gd name="T26" fmla="*/ 0 w 46"/>
                <a:gd name="T27" fmla="*/ 21 h 69"/>
                <a:gd name="T28" fmla="*/ 25 w 46"/>
                <a:gd name="T29" fmla="*/ 0 h 69"/>
                <a:gd name="T30" fmla="*/ 42 w 46"/>
                <a:gd name="T31" fmla="*/ 2 h 69"/>
                <a:gd name="T32" fmla="*/ 42 w 46"/>
                <a:gd name="T33" fmla="*/ 16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6" h="69">
                  <a:moveTo>
                    <a:pt x="42" y="16"/>
                  </a:moveTo>
                  <a:cubicBezTo>
                    <a:pt x="41" y="16"/>
                    <a:pt x="34" y="14"/>
                    <a:pt x="29" y="14"/>
                  </a:cubicBezTo>
                  <a:cubicBezTo>
                    <a:pt x="22" y="14"/>
                    <a:pt x="18" y="16"/>
                    <a:pt x="18" y="20"/>
                  </a:cubicBezTo>
                  <a:cubicBezTo>
                    <a:pt x="18" y="24"/>
                    <a:pt x="23" y="25"/>
                    <a:pt x="26" y="26"/>
                  </a:cubicBezTo>
                  <a:cubicBezTo>
                    <a:pt x="30" y="27"/>
                    <a:pt x="30" y="27"/>
                    <a:pt x="30" y="27"/>
                  </a:cubicBezTo>
                  <a:cubicBezTo>
                    <a:pt x="41" y="31"/>
                    <a:pt x="46" y="38"/>
                    <a:pt x="46" y="47"/>
                  </a:cubicBezTo>
                  <a:cubicBezTo>
                    <a:pt x="46" y="63"/>
                    <a:pt x="32" y="69"/>
                    <a:pt x="19" y="69"/>
                  </a:cubicBezTo>
                  <a:cubicBezTo>
                    <a:pt x="10" y="69"/>
                    <a:pt x="1" y="67"/>
                    <a:pt x="1" y="67"/>
                  </a:cubicBezTo>
                  <a:cubicBezTo>
                    <a:pt x="1" y="52"/>
                    <a:pt x="1" y="52"/>
                    <a:pt x="1" y="52"/>
                  </a:cubicBezTo>
                  <a:cubicBezTo>
                    <a:pt x="2" y="52"/>
                    <a:pt x="9" y="54"/>
                    <a:pt x="16" y="54"/>
                  </a:cubicBezTo>
                  <a:cubicBezTo>
                    <a:pt x="25" y="54"/>
                    <a:pt x="29" y="52"/>
                    <a:pt x="29" y="48"/>
                  </a:cubicBezTo>
                  <a:cubicBezTo>
                    <a:pt x="29" y="45"/>
                    <a:pt x="25" y="43"/>
                    <a:pt x="21" y="41"/>
                  </a:cubicBezTo>
                  <a:cubicBezTo>
                    <a:pt x="20" y="41"/>
                    <a:pt x="19" y="41"/>
                    <a:pt x="18" y="40"/>
                  </a:cubicBezTo>
                  <a:cubicBezTo>
                    <a:pt x="8" y="37"/>
                    <a:pt x="0" y="32"/>
                    <a:pt x="0" y="21"/>
                  </a:cubicBezTo>
                  <a:cubicBezTo>
                    <a:pt x="0" y="8"/>
                    <a:pt x="10" y="0"/>
                    <a:pt x="25" y="0"/>
                  </a:cubicBezTo>
                  <a:cubicBezTo>
                    <a:pt x="34" y="0"/>
                    <a:pt x="41" y="2"/>
                    <a:pt x="42" y="2"/>
                  </a:cubicBezTo>
                  <a:lnTo>
                    <a:pt x="42" y="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0" name="Freeform 10"/>
            <p:cNvSpPr>
              <a:spLocks/>
            </p:cNvSpPr>
            <p:nvPr userDrawn="1"/>
          </p:nvSpPr>
          <p:spPr bwMode="auto">
            <a:xfrm>
              <a:off x="31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1" name="Freeform 11"/>
            <p:cNvSpPr>
              <a:spLocks/>
            </p:cNvSpPr>
            <p:nvPr userDrawn="1"/>
          </p:nvSpPr>
          <p:spPr bwMode="auto">
            <a:xfrm>
              <a:off x="37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2" name="Freeform 12"/>
            <p:cNvSpPr>
              <a:spLocks/>
            </p:cNvSpPr>
            <p:nvPr userDrawn="1"/>
          </p:nvSpPr>
          <p:spPr bwMode="auto">
            <a:xfrm>
              <a:off x="430" y="249"/>
              <a:ext cx="22" cy="139"/>
            </a:xfrm>
            <a:custGeom>
              <a:avLst/>
              <a:gdLst>
                <a:gd name="T0" fmla="*/ 17 w 17"/>
                <a:gd name="T1" fmla="*/ 8 h 106"/>
                <a:gd name="T2" fmla="*/ 8 w 17"/>
                <a:gd name="T3" fmla="*/ 0 h 106"/>
                <a:gd name="T4" fmla="*/ 0 w 17"/>
                <a:gd name="T5" fmla="*/ 8 h 106"/>
                <a:gd name="T6" fmla="*/ 0 w 17"/>
                <a:gd name="T7" fmla="*/ 97 h 106"/>
                <a:gd name="T8" fmla="*/ 8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8" y="0"/>
                  </a:cubicBezTo>
                  <a:cubicBezTo>
                    <a:pt x="4" y="0"/>
                    <a:pt x="0" y="4"/>
                    <a:pt x="0" y="8"/>
                  </a:cubicBezTo>
                  <a:cubicBezTo>
                    <a:pt x="0" y="97"/>
                    <a:pt x="0" y="97"/>
                    <a:pt x="0" y="97"/>
                  </a:cubicBezTo>
                  <a:cubicBezTo>
                    <a:pt x="0" y="102"/>
                    <a:pt x="4" y="106"/>
                    <a:pt x="8"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3" name="Freeform 13"/>
            <p:cNvSpPr>
              <a:spLocks/>
            </p:cNvSpPr>
            <p:nvPr userDrawn="1"/>
          </p:nvSpPr>
          <p:spPr bwMode="auto">
            <a:xfrm>
              <a:off x="49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4" name="Freeform 14"/>
            <p:cNvSpPr>
              <a:spLocks/>
            </p:cNvSpPr>
            <p:nvPr userDrawn="1"/>
          </p:nvSpPr>
          <p:spPr bwMode="auto">
            <a:xfrm>
              <a:off x="55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5" name="Freeform 15"/>
            <p:cNvSpPr>
              <a:spLocks/>
            </p:cNvSpPr>
            <p:nvPr userDrawn="1"/>
          </p:nvSpPr>
          <p:spPr bwMode="auto">
            <a:xfrm>
              <a:off x="61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6" name="Freeform 16"/>
            <p:cNvSpPr>
              <a:spLocks/>
            </p:cNvSpPr>
            <p:nvPr userDrawn="1"/>
          </p:nvSpPr>
          <p:spPr bwMode="auto">
            <a:xfrm>
              <a:off x="670" y="249"/>
              <a:ext cx="22" cy="139"/>
            </a:xfrm>
            <a:custGeom>
              <a:avLst/>
              <a:gdLst>
                <a:gd name="T0" fmla="*/ 17 w 17"/>
                <a:gd name="T1" fmla="*/ 8 h 106"/>
                <a:gd name="T2" fmla="*/ 9 w 17"/>
                <a:gd name="T3" fmla="*/ 0 h 106"/>
                <a:gd name="T4" fmla="*/ 0 w 17"/>
                <a:gd name="T5" fmla="*/ 8 h 106"/>
                <a:gd name="T6" fmla="*/ 0 w 17"/>
                <a:gd name="T7" fmla="*/ 97 h 106"/>
                <a:gd name="T8" fmla="*/ 9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9" y="0"/>
                  </a:cubicBezTo>
                  <a:cubicBezTo>
                    <a:pt x="4" y="0"/>
                    <a:pt x="0" y="4"/>
                    <a:pt x="0" y="8"/>
                  </a:cubicBezTo>
                  <a:cubicBezTo>
                    <a:pt x="0" y="97"/>
                    <a:pt x="0" y="97"/>
                    <a:pt x="0" y="97"/>
                  </a:cubicBezTo>
                  <a:cubicBezTo>
                    <a:pt x="0" y="102"/>
                    <a:pt x="4" y="106"/>
                    <a:pt x="9"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7" name="Freeform 17"/>
            <p:cNvSpPr>
              <a:spLocks/>
            </p:cNvSpPr>
            <p:nvPr userDrawn="1"/>
          </p:nvSpPr>
          <p:spPr bwMode="auto">
            <a:xfrm>
              <a:off x="73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8" name="Freeform 18"/>
            <p:cNvSpPr>
              <a:spLocks/>
            </p:cNvSpPr>
            <p:nvPr userDrawn="1"/>
          </p:nvSpPr>
          <p:spPr bwMode="auto">
            <a:xfrm>
              <a:off x="790" y="321"/>
              <a:ext cx="22" cy="45"/>
            </a:xfrm>
            <a:custGeom>
              <a:avLst/>
              <a:gdLst>
                <a:gd name="T0" fmla="*/ 17 w 17"/>
                <a:gd name="T1" fmla="*/ 8 h 34"/>
                <a:gd name="T2" fmla="*/ 9 w 17"/>
                <a:gd name="T3" fmla="*/ 0 h 34"/>
                <a:gd name="T4" fmla="*/ 0 w 17"/>
                <a:gd name="T5" fmla="*/ 8 h 34"/>
                <a:gd name="T6" fmla="*/ 0 w 17"/>
                <a:gd name="T7" fmla="*/ 26 h 34"/>
                <a:gd name="T8" fmla="*/ 9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9" y="0"/>
                  </a:cubicBezTo>
                  <a:cubicBezTo>
                    <a:pt x="4" y="0"/>
                    <a:pt x="0" y="3"/>
                    <a:pt x="0" y="8"/>
                  </a:cubicBezTo>
                  <a:cubicBezTo>
                    <a:pt x="0" y="26"/>
                    <a:pt x="0" y="26"/>
                    <a:pt x="0" y="26"/>
                  </a:cubicBezTo>
                  <a:cubicBezTo>
                    <a:pt x="0" y="30"/>
                    <a:pt x="4" y="34"/>
                    <a:pt x="9"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Tree>
    <p:extLst>
      <p:ext uri="{BB962C8B-B14F-4D97-AF65-F5344CB8AC3E}">
        <p14:creationId xmlns:p14="http://schemas.microsoft.com/office/powerpoint/2010/main" val="1198843304"/>
      </p:ext>
    </p:extLst>
  </p:cSld>
  <p:clrMapOvr>
    <a:masterClrMapping/>
  </p:clrMapOvr>
  <p:transition spd="slow">
    <p:wip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Closing Slide">
    <p:bg>
      <p:bgPr>
        <a:solidFill>
          <a:schemeClr val="accent5"/>
        </a:solidFill>
        <a:effectLst/>
      </p:bgPr>
    </p:bg>
    <p:spTree>
      <p:nvGrpSpPr>
        <p:cNvPr id="1" name=""/>
        <p:cNvGrpSpPr/>
        <p:nvPr/>
      </p:nvGrpSpPr>
      <p:grpSpPr>
        <a:xfrm>
          <a:off x="0" y="0"/>
          <a:ext cx="0" cy="0"/>
          <a:chOff x="0" y="0"/>
          <a:chExt cx="0" cy="0"/>
        </a:xfrm>
      </p:grpSpPr>
      <p:sp>
        <p:nvSpPr>
          <p:cNvPr id="3" name="Rectangle 2"/>
          <p:cNvSpPr/>
          <p:nvPr userDrawn="1"/>
        </p:nvSpPr>
        <p:spPr>
          <a:xfrm>
            <a:off x="0" y="0"/>
            <a:ext cx="9144000" cy="5143500"/>
          </a:xfrm>
          <a:prstGeom prst="rect">
            <a:avLst/>
          </a:prstGeom>
          <a:solidFill>
            <a:srgbClr val="00394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 name="Group 4"/>
          <p:cNvGrpSpPr>
            <a:grpSpLocks noChangeAspect="1"/>
          </p:cNvGrpSpPr>
          <p:nvPr userDrawn="1"/>
        </p:nvGrpSpPr>
        <p:grpSpPr bwMode="auto">
          <a:xfrm>
            <a:off x="3746294" y="2129856"/>
            <a:ext cx="1617944" cy="860542"/>
            <a:chOff x="310" y="249"/>
            <a:chExt cx="502" cy="267"/>
          </a:xfrm>
          <a:solidFill>
            <a:schemeClr val="accent5"/>
          </a:solidFill>
        </p:grpSpPr>
        <p:sp>
          <p:nvSpPr>
            <p:cNvPr id="5" name="Rectangle 5"/>
            <p:cNvSpPr>
              <a:spLocks noChangeArrowheads="1"/>
            </p:cNvSpPr>
            <p:nvPr userDrawn="1"/>
          </p:nvSpPr>
          <p:spPr bwMode="auto">
            <a:xfrm>
              <a:off x="452" y="426"/>
              <a:ext cx="22" cy="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 name="Freeform 6"/>
            <p:cNvSpPr>
              <a:spLocks/>
            </p:cNvSpPr>
            <p:nvPr userDrawn="1"/>
          </p:nvSpPr>
          <p:spPr bwMode="auto">
            <a:xfrm>
              <a:off x="585" y="425"/>
              <a:ext cx="66" cy="91"/>
            </a:xfrm>
            <a:custGeom>
              <a:avLst/>
              <a:gdLst>
                <a:gd name="T0" fmla="*/ 51 w 51"/>
                <a:gd name="T1" fmla="*/ 20 h 69"/>
                <a:gd name="T2" fmla="*/ 37 w 51"/>
                <a:gd name="T3" fmla="*/ 16 h 69"/>
                <a:gd name="T4" fmla="*/ 18 w 51"/>
                <a:gd name="T5" fmla="*/ 34 h 69"/>
                <a:gd name="T6" fmla="*/ 37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7" y="16"/>
                  </a:cubicBezTo>
                  <a:cubicBezTo>
                    <a:pt x="26" y="16"/>
                    <a:pt x="18" y="24"/>
                    <a:pt x="18" y="34"/>
                  </a:cubicBezTo>
                  <a:cubicBezTo>
                    <a:pt x="18" y="44"/>
                    <a:pt x="25" y="52"/>
                    <a:pt x="37" y="52"/>
                  </a:cubicBezTo>
                  <a:cubicBezTo>
                    <a:pt x="45"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 name="Freeform 7"/>
            <p:cNvSpPr>
              <a:spLocks/>
            </p:cNvSpPr>
            <p:nvPr userDrawn="1"/>
          </p:nvSpPr>
          <p:spPr bwMode="auto">
            <a:xfrm>
              <a:off x="355" y="425"/>
              <a:ext cx="67" cy="91"/>
            </a:xfrm>
            <a:custGeom>
              <a:avLst/>
              <a:gdLst>
                <a:gd name="T0" fmla="*/ 51 w 51"/>
                <a:gd name="T1" fmla="*/ 20 h 69"/>
                <a:gd name="T2" fmla="*/ 36 w 51"/>
                <a:gd name="T3" fmla="*/ 16 h 69"/>
                <a:gd name="T4" fmla="*/ 18 w 51"/>
                <a:gd name="T5" fmla="*/ 34 h 69"/>
                <a:gd name="T6" fmla="*/ 36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6" y="16"/>
                  </a:cubicBezTo>
                  <a:cubicBezTo>
                    <a:pt x="25" y="16"/>
                    <a:pt x="18" y="24"/>
                    <a:pt x="18" y="34"/>
                  </a:cubicBezTo>
                  <a:cubicBezTo>
                    <a:pt x="18" y="44"/>
                    <a:pt x="25" y="52"/>
                    <a:pt x="36" y="52"/>
                  </a:cubicBezTo>
                  <a:cubicBezTo>
                    <a:pt x="44"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8" name="Freeform 8"/>
            <p:cNvSpPr>
              <a:spLocks noEditPoints="1"/>
            </p:cNvSpPr>
            <p:nvPr userDrawn="1"/>
          </p:nvSpPr>
          <p:spPr bwMode="auto">
            <a:xfrm>
              <a:off x="675" y="425"/>
              <a:ext cx="91" cy="91"/>
            </a:xfrm>
            <a:custGeom>
              <a:avLst/>
              <a:gdLst>
                <a:gd name="T0" fmla="*/ 70 w 70"/>
                <a:gd name="T1" fmla="*/ 34 h 69"/>
                <a:gd name="T2" fmla="*/ 35 w 70"/>
                <a:gd name="T3" fmla="*/ 69 h 69"/>
                <a:gd name="T4" fmla="*/ 0 w 70"/>
                <a:gd name="T5" fmla="*/ 34 h 69"/>
                <a:gd name="T6" fmla="*/ 35 w 70"/>
                <a:gd name="T7" fmla="*/ 0 h 69"/>
                <a:gd name="T8" fmla="*/ 70 w 70"/>
                <a:gd name="T9" fmla="*/ 34 h 69"/>
                <a:gd name="T10" fmla="*/ 35 w 70"/>
                <a:gd name="T11" fmla="*/ 17 h 69"/>
                <a:gd name="T12" fmla="*/ 18 w 70"/>
                <a:gd name="T13" fmla="*/ 34 h 69"/>
                <a:gd name="T14" fmla="*/ 35 w 70"/>
                <a:gd name="T15" fmla="*/ 52 h 69"/>
                <a:gd name="T16" fmla="*/ 52 w 70"/>
                <a:gd name="T17" fmla="*/ 34 h 69"/>
                <a:gd name="T18" fmla="*/ 35 w 70"/>
                <a:gd name="T19" fmla="*/ 17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0" h="69">
                  <a:moveTo>
                    <a:pt x="70" y="34"/>
                  </a:moveTo>
                  <a:cubicBezTo>
                    <a:pt x="70" y="53"/>
                    <a:pt x="56" y="69"/>
                    <a:pt x="35" y="69"/>
                  </a:cubicBezTo>
                  <a:cubicBezTo>
                    <a:pt x="14" y="69"/>
                    <a:pt x="0" y="53"/>
                    <a:pt x="0" y="34"/>
                  </a:cubicBezTo>
                  <a:cubicBezTo>
                    <a:pt x="0" y="15"/>
                    <a:pt x="14" y="0"/>
                    <a:pt x="35" y="0"/>
                  </a:cubicBezTo>
                  <a:cubicBezTo>
                    <a:pt x="56" y="0"/>
                    <a:pt x="70" y="15"/>
                    <a:pt x="70" y="34"/>
                  </a:cubicBezTo>
                  <a:close/>
                  <a:moveTo>
                    <a:pt x="35" y="17"/>
                  </a:moveTo>
                  <a:cubicBezTo>
                    <a:pt x="25" y="17"/>
                    <a:pt x="18" y="25"/>
                    <a:pt x="18" y="34"/>
                  </a:cubicBezTo>
                  <a:cubicBezTo>
                    <a:pt x="18" y="44"/>
                    <a:pt x="25" y="52"/>
                    <a:pt x="35" y="52"/>
                  </a:cubicBezTo>
                  <a:cubicBezTo>
                    <a:pt x="45" y="52"/>
                    <a:pt x="52" y="44"/>
                    <a:pt x="52" y="34"/>
                  </a:cubicBezTo>
                  <a:cubicBezTo>
                    <a:pt x="52" y="25"/>
                    <a:pt x="45" y="17"/>
                    <a:pt x="35" y="1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9" name="Freeform 9"/>
            <p:cNvSpPr>
              <a:spLocks/>
            </p:cNvSpPr>
            <p:nvPr userDrawn="1"/>
          </p:nvSpPr>
          <p:spPr bwMode="auto">
            <a:xfrm>
              <a:off x="503" y="425"/>
              <a:ext cx="60" cy="91"/>
            </a:xfrm>
            <a:custGeom>
              <a:avLst/>
              <a:gdLst>
                <a:gd name="T0" fmla="*/ 42 w 46"/>
                <a:gd name="T1" fmla="*/ 16 h 69"/>
                <a:gd name="T2" fmla="*/ 29 w 46"/>
                <a:gd name="T3" fmla="*/ 14 h 69"/>
                <a:gd name="T4" fmla="*/ 18 w 46"/>
                <a:gd name="T5" fmla="*/ 20 h 69"/>
                <a:gd name="T6" fmla="*/ 26 w 46"/>
                <a:gd name="T7" fmla="*/ 26 h 69"/>
                <a:gd name="T8" fmla="*/ 30 w 46"/>
                <a:gd name="T9" fmla="*/ 27 h 69"/>
                <a:gd name="T10" fmla="*/ 46 w 46"/>
                <a:gd name="T11" fmla="*/ 47 h 69"/>
                <a:gd name="T12" fmla="*/ 19 w 46"/>
                <a:gd name="T13" fmla="*/ 69 h 69"/>
                <a:gd name="T14" fmla="*/ 1 w 46"/>
                <a:gd name="T15" fmla="*/ 67 h 69"/>
                <a:gd name="T16" fmla="*/ 1 w 46"/>
                <a:gd name="T17" fmla="*/ 52 h 69"/>
                <a:gd name="T18" fmla="*/ 16 w 46"/>
                <a:gd name="T19" fmla="*/ 54 h 69"/>
                <a:gd name="T20" fmla="*/ 29 w 46"/>
                <a:gd name="T21" fmla="*/ 48 h 69"/>
                <a:gd name="T22" fmla="*/ 21 w 46"/>
                <a:gd name="T23" fmla="*/ 41 h 69"/>
                <a:gd name="T24" fmla="*/ 18 w 46"/>
                <a:gd name="T25" fmla="*/ 40 h 69"/>
                <a:gd name="T26" fmla="*/ 0 w 46"/>
                <a:gd name="T27" fmla="*/ 21 h 69"/>
                <a:gd name="T28" fmla="*/ 25 w 46"/>
                <a:gd name="T29" fmla="*/ 0 h 69"/>
                <a:gd name="T30" fmla="*/ 42 w 46"/>
                <a:gd name="T31" fmla="*/ 2 h 69"/>
                <a:gd name="T32" fmla="*/ 42 w 46"/>
                <a:gd name="T33" fmla="*/ 16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6" h="69">
                  <a:moveTo>
                    <a:pt x="42" y="16"/>
                  </a:moveTo>
                  <a:cubicBezTo>
                    <a:pt x="41" y="16"/>
                    <a:pt x="34" y="14"/>
                    <a:pt x="29" y="14"/>
                  </a:cubicBezTo>
                  <a:cubicBezTo>
                    <a:pt x="22" y="14"/>
                    <a:pt x="18" y="16"/>
                    <a:pt x="18" y="20"/>
                  </a:cubicBezTo>
                  <a:cubicBezTo>
                    <a:pt x="18" y="24"/>
                    <a:pt x="23" y="25"/>
                    <a:pt x="26" y="26"/>
                  </a:cubicBezTo>
                  <a:cubicBezTo>
                    <a:pt x="30" y="27"/>
                    <a:pt x="30" y="27"/>
                    <a:pt x="30" y="27"/>
                  </a:cubicBezTo>
                  <a:cubicBezTo>
                    <a:pt x="41" y="31"/>
                    <a:pt x="46" y="38"/>
                    <a:pt x="46" y="47"/>
                  </a:cubicBezTo>
                  <a:cubicBezTo>
                    <a:pt x="46" y="63"/>
                    <a:pt x="32" y="69"/>
                    <a:pt x="19" y="69"/>
                  </a:cubicBezTo>
                  <a:cubicBezTo>
                    <a:pt x="10" y="69"/>
                    <a:pt x="1" y="67"/>
                    <a:pt x="1" y="67"/>
                  </a:cubicBezTo>
                  <a:cubicBezTo>
                    <a:pt x="1" y="52"/>
                    <a:pt x="1" y="52"/>
                    <a:pt x="1" y="52"/>
                  </a:cubicBezTo>
                  <a:cubicBezTo>
                    <a:pt x="2" y="52"/>
                    <a:pt x="9" y="54"/>
                    <a:pt x="16" y="54"/>
                  </a:cubicBezTo>
                  <a:cubicBezTo>
                    <a:pt x="25" y="54"/>
                    <a:pt x="29" y="52"/>
                    <a:pt x="29" y="48"/>
                  </a:cubicBezTo>
                  <a:cubicBezTo>
                    <a:pt x="29" y="45"/>
                    <a:pt x="25" y="43"/>
                    <a:pt x="21" y="41"/>
                  </a:cubicBezTo>
                  <a:cubicBezTo>
                    <a:pt x="20" y="41"/>
                    <a:pt x="19" y="41"/>
                    <a:pt x="18" y="40"/>
                  </a:cubicBezTo>
                  <a:cubicBezTo>
                    <a:pt x="8" y="37"/>
                    <a:pt x="0" y="32"/>
                    <a:pt x="0" y="21"/>
                  </a:cubicBezTo>
                  <a:cubicBezTo>
                    <a:pt x="0" y="8"/>
                    <a:pt x="10" y="0"/>
                    <a:pt x="25" y="0"/>
                  </a:cubicBezTo>
                  <a:cubicBezTo>
                    <a:pt x="34" y="0"/>
                    <a:pt x="41" y="2"/>
                    <a:pt x="42" y="2"/>
                  </a:cubicBezTo>
                  <a:lnTo>
                    <a:pt x="42" y="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0" name="Freeform 10"/>
            <p:cNvSpPr>
              <a:spLocks/>
            </p:cNvSpPr>
            <p:nvPr userDrawn="1"/>
          </p:nvSpPr>
          <p:spPr bwMode="auto">
            <a:xfrm>
              <a:off x="31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1" name="Freeform 11"/>
            <p:cNvSpPr>
              <a:spLocks/>
            </p:cNvSpPr>
            <p:nvPr userDrawn="1"/>
          </p:nvSpPr>
          <p:spPr bwMode="auto">
            <a:xfrm>
              <a:off x="37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2" name="Freeform 12"/>
            <p:cNvSpPr>
              <a:spLocks/>
            </p:cNvSpPr>
            <p:nvPr userDrawn="1"/>
          </p:nvSpPr>
          <p:spPr bwMode="auto">
            <a:xfrm>
              <a:off x="430" y="249"/>
              <a:ext cx="22" cy="139"/>
            </a:xfrm>
            <a:custGeom>
              <a:avLst/>
              <a:gdLst>
                <a:gd name="T0" fmla="*/ 17 w 17"/>
                <a:gd name="T1" fmla="*/ 8 h 106"/>
                <a:gd name="T2" fmla="*/ 8 w 17"/>
                <a:gd name="T3" fmla="*/ 0 h 106"/>
                <a:gd name="T4" fmla="*/ 0 w 17"/>
                <a:gd name="T5" fmla="*/ 8 h 106"/>
                <a:gd name="T6" fmla="*/ 0 w 17"/>
                <a:gd name="T7" fmla="*/ 97 h 106"/>
                <a:gd name="T8" fmla="*/ 8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8" y="0"/>
                  </a:cubicBezTo>
                  <a:cubicBezTo>
                    <a:pt x="4" y="0"/>
                    <a:pt x="0" y="4"/>
                    <a:pt x="0" y="8"/>
                  </a:cubicBezTo>
                  <a:cubicBezTo>
                    <a:pt x="0" y="97"/>
                    <a:pt x="0" y="97"/>
                    <a:pt x="0" y="97"/>
                  </a:cubicBezTo>
                  <a:cubicBezTo>
                    <a:pt x="0" y="102"/>
                    <a:pt x="4" y="106"/>
                    <a:pt x="8"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3" name="Freeform 13"/>
            <p:cNvSpPr>
              <a:spLocks/>
            </p:cNvSpPr>
            <p:nvPr userDrawn="1"/>
          </p:nvSpPr>
          <p:spPr bwMode="auto">
            <a:xfrm>
              <a:off x="49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4" name="Freeform 14"/>
            <p:cNvSpPr>
              <a:spLocks/>
            </p:cNvSpPr>
            <p:nvPr userDrawn="1"/>
          </p:nvSpPr>
          <p:spPr bwMode="auto">
            <a:xfrm>
              <a:off x="55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5" name="Freeform 15"/>
            <p:cNvSpPr>
              <a:spLocks/>
            </p:cNvSpPr>
            <p:nvPr userDrawn="1"/>
          </p:nvSpPr>
          <p:spPr bwMode="auto">
            <a:xfrm>
              <a:off x="61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6" name="Freeform 16"/>
            <p:cNvSpPr>
              <a:spLocks/>
            </p:cNvSpPr>
            <p:nvPr userDrawn="1"/>
          </p:nvSpPr>
          <p:spPr bwMode="auto">
            <a:xfrm>
              <a:off x="670" y="249"/>
              <a:ext cx="22" cy="139"/>
            </a:xfrm>
            <a:custGeom>
              <a:avLst/>
              <a:gdLst>
                <a:gd name="T0" fmla="*/ 17 w 17"/>
                <a:gd name="T1" fmla="*/ 8 h 106"/>
                <a:gd name="T2" fmla="*/ 9 w 17"/>
                <a:gd name="T3" fmla="*/ 0 h 106"/>
                <a:gd name="T4" fmla="*/ 0 w 17"/>
                <a:gd name="T5" fmla="*/ 8 h 106"/>
                <a:gd name="T6" fmla="*/ 0 w 17"/>
                <a:gd name="T7" fmla="*/ 97 h 106"/>
                <a:gd name="T8" fmla="*/ 9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9" y="0"/>
                  </a:cubicBezTo>
                  <a:cubicBezTo>
                    <a:pt x="4" y="0"/>
                    <a:pt x="0" y="4"/>
                    <a:pt x="0" y="8"/>
                  </a:cubicBezTo>
                  <a:cubicBezTo>
                    <a:pt x="0" y="97"/>
                    <a:pt x="0" y="97"/>
                    <a:pt x="0" y="97"/>
                  </a:cubicBezTo>
                  <a:cubicBezTo>
                    <a:pt x="0" y="102"/>
                    <a:pt x="4" y="106"/>
                    <a:pt x="9"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7" name="Freeform 17"/>
            <p:cNvSpPr>
              <a:spLocks/>
            </p:cNvSpPr>
            <p:nvPr userDrawn="1"/>
          </p:nvSpPr>
          <p:spPr bwMode="auto">
            <a:xfrm>
              <a:off x="73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8" name="Freeform 18"/>
            <p:cNvSpPr>
              <a:spLocks/>
            </p:cNvSpPr>
            <p:nvPr userDrawn="1"/>
          </p:nvSpPr>
          <p:spPr bwMode="auto">
            <a:xfrm>
              <a:off x="790" y="321"/>
              <a:ext cx="22" cy="45"/>
            </a:xfrm>
            <a:custGeom>
              <a:avLst/>
              <a:gdLst>
                <a:gd name="T0" fmla="*/ 17 w 17"/>
                <a:gd name="T1" fmla="*/ 8 h 34"/>
                <a:gd name="T2" fmla="*/ 9 w 17"/>
                <a:gd name="T3" fmla="*/ 0 h 34"/>
                <a:gd name="T4" fmla="*/ 0 w 17"/>
                <a:gd name="T5" fmla="*/ 8 h 34"/>
                <a:gd name="T6" fmla="*/ 0 w 17"/>
                <a:gd name="T7" fmla="*/ 26 h 34"/>
                <a:gd name="T8" fmla="*/ 9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9" y="0"/>
                  </a:cubicBezTo>
                  <a:cubicBezTo>
                    <a:pt x="4" y="0"/>
                    <a:pt x="0" y="3"/>
                    <a:pt x="0" y="8"/>
                  </a:cubicBezTo>
                  <a:cubicBezTo>
                    <a:pt x="0" y="26"/>
                    <a:pt x="0" y="26"/>
                    <a:pt x="0" y="26"/>
                  </a:cubicBezTo>
                  <a:cubicBezTo>
                    <a:pt x="0" y="30"/>
                    <a:pt x="4" y="34"/>
                    <a:pt x="9"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Tree>
    <p:extLst>
      <p:ext uri="{BB962C8B-B14F-4D97-AF65-F5344CB8AC3E}">
        <p14:creationId xmlns:p14="http://schemas.microsoft.com/office/powerpoint/2010/main" val="147974899"/>
      </p:ext>
    </p:extLst>
  </p:cSld>
  <p:clrMapOvr>
    <a:masterClrMapping/>
  </p:clrMapOvr>
  <p:transition spd="slow">
    <p:wip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3_Closing Slide">
    <p:bg>
      <p:bgPr>
        <a:solidFill>
          <a:schemeClr val="accent5"/>
        </a:solidFill>
        <a:effectLst/>
      </p:bgPr>
    </p:bg>
    <p:spTree>
      <p:nvGrpSpPr>
        <p:cNvPr id="1" name=""/>
        <p:cNvGrpSpPr/>
        <p:nvPr/>
      </p:nvGrpSpPr>
      <p:grpSpPr>
        <a:xfrm>
          <a:off x="0" y="0"/>
          <a:ext cx="0" cy="0"/>
          <a:chOff x="0" y="0"/>
          <a:chExt cx="0" cy="0"/>
        </a:xfrm>
      </p:grpSpPr>
      <p:grpSp>
        <p:nvGrpSpPr>
          <p:cNvPr id="4" name="Group 4"/>
          <p:cNvGrpSpPr>
            <a:grpSpLocks noChangeAspect="1"/>
          </p:cNvGrpSpPr>
          <p:nvPr userDrawn="1"/>
        </p:nvGrpSpPr>
        <p:grpSpPr bwMode="auto">
          <a:xfrm>
            <a:off x="3746294" y="2129856"/>
            <a:ext cx="1617944" cy="860542"/>
            <a:chOff x="310" y="249"/>
            <a:chExt cx="502" cy="267"/>
          </a:xfrm>
          <a:solidFill>
            <a:schemeClr val="accent1">
              <a:lumMod val="75000"/>
            </a:schemeClr>
          </a:solidFill>
        </p:grpSpPr>
        <p:sp>
          <p:nvSpPr>
            <p:cNvPr id="5" name="Rectangle 5"/>
            <p:cNvSpPr>
              <a:spLocks noChangeArrowheads="1"/>
            </p:cNvSpPr>
            <p:nvPr userDrawn="1"/>
          </p:nvSpPr>
          <p:spPr bwMode="auto">
            <a:xfrm>
              <a:off x="452" y="426"/>
              <a:ext cx="22" cy="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 name="Freeform 6"/>
            <p:cNvSpPr>
              <a:spLocks/>
            </p:cNvSpPr>
            <p:nvPr userDrawn="1"/>
          </p:nvSpPr>
          <p:spPr bwMode="auto">
            <a:xfrm>
              <a:off x="585" y="425"/>
              <a:ext cx="66" cy="91"/>
            </a:xfrm>
            <a:custGeom>
              <a:avLst/>
              <a:gdLst>
                <a:gd name="T0" fmla="*/ 51 w 51"/>
                <a:gd name="T1" fmla="*/ 20 h 69"/>
                <a:gd name="T2" fmla="*/ 37 w 51"/>
                <a:gd name="T3" fmla="*/ 16 h 69"/>
                <a:gd name="T4" fmla="*/ 18 w 51"/>
                <a:gd name="T5" fmla="*/ 34 h 69"/>
                <a:gd name="T6" fmla="*/ 37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7" y="16"/>
                  </a:cubicBezTo>
                  <a:cubicBezTo>
                    <a:pt x="26" y="16"/>
                    <a:pt x="18" y="24"/>
                    <a:pt x="18" y="34"/>
                  </a:cubicBezTo>
                  <a:cubicBezTo>
                    <a:pt x="18" y="44"/>
                    <a:pt x="25" y="52"/>
                    <a:pt x="37" y="52"/>
                  </a:cubicBezTo>
                  <a:cubicBezTo>
                    <a:pt x="45"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 name="Freeform 7"/>
            <p:cNvSpPr>
              <a:spLocks/>
            </p:cNvSpPr>
            <p:nvPr userDrawn="1"/>
          </p:nvSpPr>
          <p:spPr bwMode="auto">
            <a:xfrm>
              <a:off x="355" y="425"/>
              <a:ext cx="67" cy="91"/>
            </a:xfrm>
            <a:custGeom>
              <a:avLst/>
              <a:gdLst>
                <a:gd name="T0" fmla="*/ 51 w 51"/>
                <a:gd name="T1" fmla="*/ 20 h 69"/>
                <a:gd name="T2" fmla="*/ 36 w 51"/>
                <a:gd name="T3" fmla="*/ 16 h 69"/>
                <a:gd name="T4" fmla="*/ 18 w 51"/>
                <a:gd name="T5" fmla="*/ 34 h 69"/>
                <a:gd name="T6" fmla="*/ 36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6" y="16"/>
                  </a:cubicBezTo>
                  <a:cubicBezTo>
                    <a:pt x="25" y="16"/>
                    <a:pt x="18" y="24"/>
                    <a:pt x="18" y="34"/>
                  </a:cubicBezTo>
                  <a:cubicBezTo>
                    <a:pt x="18" y="44"/>
                    <a:pt x="25" y="52"/>
                    <a:pt x="36" y="52"/>
                  </a:cubicBezTo>
                  <a:cubicBezTo>
                    <a:pt x="44"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8" name="Freeform 8"/>
            <p:cNvSpPr>
              <a:spLocks noEditPoints="1"/>
            </p:cNvSpPr>
            <p:nvPr userDrawn="1"/>
          </p:nvSpPr>
          <p:spPr bwMode="auto">
            <a:xfrm>
              <a:off x="675" y="425"/>
              <a:ext cx="91" cy="91"/>
            </a:xfrm>
            <a:custGeom>
              <a:avLst/>
              <a:gdLst>
                <a:gd name="T0" fmla="*/ 70 w 70"/>
                <a:gd name="T1" fmla="*/ 34 h 69"/>
                <a:gd name="T2" fmla="*/ 35 w 70"/>
                <a:gd name="T3" fmla="*/ 69 h 69"/>
                <a:gd name="T4" fmla="*/ 0 w 70"/>
                <a:gd name="T5" fmla="*/ 34 h 69"/>
                <a:gd name="T6" fmla="*/ 35 w 70"/>
                <a:gd name="T7" fmla="*/ 0 h 69"/>
                <a:gd name="T8" fmla="*/ 70 w 70"/>
                <a:gd name="T9" fmla="*/ 34 h 69"/>
                <a:gd name="T10" fmla="*/ 35 w 70"/>
                <a:gd name="T11" fmla="*/ 17 h 69"/>
                <a:gd name="T12" fmla="*/ 18 w 70"/>
                <a:gd name="T13" fmla="*/ 34 h 69"/>
                <a:gd name="T14" fmla="*/ 35 w 70"/>
                <a:gd name="T15" fmla="*/ 52 h 69"/>
                <a:gd name="T16" fmla="*/ 52 w 70"/>
                <a:gd name="T17" fmla="*/ 34 h 69"/>
                <a:gd name="T18" fmla="*/ 35 w 70"/>
                <a:gd name="T19" fmla="*/ 17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0" h="69">
                  <a:moveTo>
                    <a:pt x="70" y="34"/>
                  </a:moveTo>
                  <a:cubicBezTo>
                    <a:pt x="70" y="53"/>
                    <a:pt x="56" y="69"/>
                    <a:pt x="35" y="69"/>
                  </a:cubicBezTo>
                  <a:cubicBezTo>
                    <a:pt x="14" y="69"/>
                    <a:pt x="0" y="53"/>
                    <a:pt x="0" y="34"/>
                  </a:cubicBezTo>
                  <a:cubicBezTo>
                    <a:pt x="0" y="15"/>
                    <a:pt x="14" y="0"/>
                    <a:pt x="35" y="0"/>
                  </a:cubicBezTo>
                  <a:cubicBezTo>
                    <a:pt x="56" y="0"/>
                    <a:pt x="70" y="15"/>
                    <a:pt x="70" y="34"/>
                  </a:cubicBezTo>
                  <a:close/>
                  <a:moveTo>
                    <a:pt x="35" y="17"/>
                  </a:moveTo>
                  <a:cubicBezTo>
                    <a:pt x="25" y="17"/>
                    <a:pt x="18" y="25"/>
                    <a:pt x="18" y="34"/>
                  </a:cubicBezTo>
                  <a:cubicBezTo>
                    <a:pt x="18" y="44"/>
                    <a:pt x="25" y="52"/>
                    <a:pt x="35" y="52"/>
                  </a:cubicBezTo>
                  <a:cubicBezTo>
                    <a:pt x="45" y="52"/>
                    <a:pt x="52" y="44"/>
                    <a:pt x="52" y="34"/>
                  </a:cubicBezTo>
                  <a:cubicBezTo>
                    <a:pt x="52" y="25"/>
                    <a:pt x="45" y="17"/>
                    <a:pt x="35" y="1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9" name="Freeform 9"/>
            <p:cNvSpPr>
              <a:spLocks/>
            </p:cNvSpPr>
            <p:nvPr userDrawn="1"/>
          </p:nvSpPr>
          <p:spPr bwMode="auto">
            <a:xfrm>
              <a:off x="503" y="425"/>
              <a:ext cx="60" cy="91"/>
            </a:xfrm>
            <a:custGeom>
              <a:avLst/>
              <a:gdLst>
                <a:gd name="T0" fmla="*/ 42 w 46"/>
                <a:gd name="T1" fmla="*/ 16 h 69"/>
                <a:gd name="T2" fmla="*/ 29 w 46"/>
                <a:gd name="T3" fmla="*/ 14 h 69"/>
                <a:gd name="T4" fmla="*/ 18 w 46"/>
                <a:gd name="T5" fmla="*/ 20 h 69"/>
                <a:gd name="T6" fmla="*/ 26 w 46"/>
                <a:gd name="T7" fmla="*/ 26 h 69"/>
                <a:gd name="T8" fmla="*/ 30 w 46"/>
                <a:gd name="T9" fmla="*/ 27 h 69"/>
                <a:gd name="T10" fmla="*/ 46 w 46"/>
                <a:gd name="T11" fmla="*/ 47 h 69"/>
                <a:gd name="T12" fmla="*/ 19 w 46"/>
                <a:gd name="T13" fmla="*/ 69 h 69"/>
                <a:gd name="T14" fmla="*/ 1 w 46"/>
                <a:gd name="T15" fmla="*/ 67 h 69"/>
                <a:gd name="T16" fmla="*/ 1 w 46"/>
                <a:gd name="T17" fmla="*/ 52 h 69"/>
                <a:gd name="T18" fmla="*/ 16 w 46"/>
                <a:gd name="T19" fmla="*/ 54 h 69"/>
                <a:gd name="T20" fmla="*/ 29 w 46"/>
                <a:gd name="T21" fmla="*/ 48 h 69"/>
                <a:gd name="T22" fmla="*/ 21 w 46"/>
                <a:gd name="T23" fmla="*/ 41 h 69"/>
                <a:gd name="T24" fmla="*/ 18 w 46"/>
                <a:gd name="T25" fmla="*/ 40 h 69"/>
                <a:gd name="T26" fmla="*/ 0 w 46"/>
                <a:gd name="T27" fmla="*/ 21 h 69"/>
                <a:gd name="T28" fmla="*/ 25 w 46"/>
                <a:gd name="T29" fmla="*/ 0 h 69"/>
                <a:gd name="T30" fmla="*/ 42 w 46"/>
                <a:gd name="T31" fmla="*/ 2 h 69"/>
                <a:gd name="T32" fmla="*/ 42 w 46"/>
                <a:gd name="T33" fmla="*/ 16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6" h="69">
                  <a:moveTo>
                    <a:pt x="42" y="16"/>
                  </a:moveTo>
                  <a:cubicBezTo>
                    <a:pt x="41" y="16"/>
                    <a:pt x="34" y="14"/>
                    <a:pt x="29" y="14"/>
                  </a:cubicBezTo>
                  <a:cubicBezTo>
                    <a:pt x="22" y="14"/>
                    <a:pt x="18" y="16"/>
                    <a:pt x="18" y="20"/>
                  </a:cubicBezTo>
                  <a:cubicBezTo>
                    <a:pt x="18" y="24"/>
                    <a:pt x="23" y="25"/>
                    <a:pt x="26" y="26"/>
                  </a:cubicBezTo>
                  <a:cubicBezTo>
                    <a:pt x="30" y="27"/>
                    <a:pt x="30" y="27"/>
                    <a:pt x="30" y="27"/>
                  </a:cubicBezTo>
                  <a:cubicBezTo>
                    <a:pt x="41" y="31"/>
                    <a:pt x="46" y="38"/>
                    <a:pt x="46" y="47"/>
                  </a:cubicBezTo>
                  <a:cubicBezTo>
                    <a:pt x="46" y="63"/>
                    <a:pt x="32" y="69"/>
                    <a:pt x="19" y="69"/>
                  </a:cubicBezTo>
                  <a:cubicBezTo>
                    <a:pt x="10" y="69"/>
                    <a:pt x="1" y="67"/>
                    <a:pt x="1" y="67"/>
                  </a:cubicBezTo>
                  <a:cubicBezTo>
                    <a:pt x="1" y="52"/>
                    <a:pt x="1" y="52"/>
                    <a:pt x="1" y="52"/>
                  </a:cubicBezTo>
                  <a:cubicBezTo>
                    <a:pt x="2" y="52"/>
                    <a:pt x="9" y="54"/>
                    <a:pt x="16" y="54"/>
                  </a:cubicBezTo>
                  <a:cubicBezTo>
                    <a:pt x="25" y="54"/>
                    <a:pt x="29" y="52"/>
                    <a:pt x="29" y="48"/>
                  </a:cubicBezTo>
                  <a:cubicBezTo>
                    <a:pt x="29" y="45"/>
                    <a:pt x="25" y="43"/>
                    <a:pt x="21" y="41"/>
                  </a:cubicBezTo>
                  <a:cubicBezTo>
                    <a:pt x="20" y="41"/>
                    <a:pt x="19" y="41"/>
                    <a:pt x="18" y="40"/>
                  </a:cubicBezTo>
                  <a:cubicBezTo>
                    <a:pt x="8" y="37"/>
                    <a:pt x="0" y="32"/>
                    <a:pt x="0" y="21"/>
                  </a:cubicBezTo>
                  <a:cubicBezTo>
                    <a:pt x="0" y="8"/>
                    <a:pt x="10" y="0"/>
                    <a:pt x="25" y="0"/>
                  </a:cubicBezTo>
                  <a:cubicBezTo>
                    <a:pt x="34" y="0"/>
                    <a:pt x="41" y="2"/>
                    <a:pt x="42" y="2"/>
                  </a:cubicBezTo>
                  <a:lnTo>
                    <a:pt x="42" y="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0" name="Freeform 10"/>
            <p:cNvSpPr>
              <a:spLocks/>
            </p:cNvSpPr>
            <p:nvPr userDrawn="1"/>
          </p:nvSpPr>
          <p:spPr bwMode="auto">
            <a:xfrm>
              <a:off x="31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1" name="Freeform 11"/>
            <p:cNvSpPr>
              <a:spLocks/>
            </p:cNvSpPr>
            <p:nvPr userDrawn="1"/>
          </p:nvSpPr>
          <p:spPr bwMode="auto">
            <a:xfrm>
              <a:off x="37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2" name="Freeform 12"/>
            <p:cNvSpPr>
              <a:spLocks/>
            </p:cNvSpPr>
            <p:nvPr userDrawn="1"/>
          </p:nvSpPr>
          <p:spPr bwMode="auto">
            <a:xfrm>
              <a:off x="430" y="249"/>
              <a:ext cx="22" cy="139"/>
            </a:xfrm>
            <a:custGeom>
              <a:avLst/>
              <a:gdLst>
                <a:gd name="T0" fmla="*/ 17 w 17"/>
                <a:gd name="T1" fmla="*/ 8 h 106"/>
                <a:gd name="T2" fmla="*/ 8 w 17"/>
                <a:gd name="T3" fmla="*/ 0 h 106"/>
                <a:gd name="T4" fmla="*/ 0 w 17"/>
                <a:gd name="T5" fmla="*/ 8 h 106"/>
                <a:gd name="T6" fmla="*/ 0 w 17"/>
                <a:gd name="T7" fmla="*/ 97 h 106"/>
                <a:gd name="T8" fmla="*/ 8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8" y="0"/>
                  </a:cubicBezTo>
                  <a:cubicBezTo>
                    <a:pt x="4" y="0"/>
                    <a:pt x="0" y="4"/>
                    <a:pt x="0" y="8"/>
                  </a:cubicBezTo>
                  <a:cubicBezTo>
                    <a:pt x="0" y="97"/>
                    <a:pt x="0" y="97"/>
                    <a:pt x="0" y="97"/>
                  </a:cubicBezTo>
                  <a:cubicBezTo>
                    <a:pt x="0" y="102"/>
                    <a:pt x="4" y="106"/>
                    <a:pt x="8"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3" name="Freeform 13"/>
            <p:cNvSpPr>
              <a:spLocks/>
            </p:cNvSpPr>
            <p:nvPr userDrawn="1"/>
          </p:nvSpPr>
          <p:spPr bwMode="auto">
            <a:xfrm>
              <a:off x="49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4" name="Freeform 14"/>
            <p:cNvSpPr>
              <a:spLocks/>
            </p:cNvSpPr>
            <p:nvPr userDrawn="1"/>
          </p:nvSpPr>
          <p:spPr bwMode="auto">
            <a:xfrm>
              <a:off x="55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5" name="Freeform 15"/>
            <p:cNvSpPr>
              <a:spLocks/>
            </p:cNvSpPr>
            <p:nvPr userDrawn="1"/>
          </p:nvSpPr>
          <p:spPr bwMode="auto">
            <a:xfrm>
              <a:off x="61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6" name="Freeform 16"/>
            <p:cNvSpPr>
              <a:spLocks/>
            </p:cNvSpPr>
            <p:nvPr userDrawn="1"/>
          </p:nvSpPr>
          <p:spPr bwMode="auto">
            <a:xfrm>
              <a:off x="670" y="249"/>
              <a:ext cx="22" cy="139"/>
            </a:xfrm>
            <a:custGeom>
              <a:avLst/>
              <a:gdLst>
                <a:gd name="T0" fmla="*/ 17 w 17"/>
                <a:gd name="T1" fmla="*/ 8 h 106"/>
                <a:gd name="T2" fmla="*/ 9 w 17"/>
                <a:gd name="T3" fmla="*/ 0 h 106"/>
                <a:gd name="T4" fmla="*/ 0 w 17"/>
                <a:gd name="T5" fmla="*/ 8 h 106"/>
                <a:gd name="T6" fmla="*/ 0 w 17"/>
                <a:gd name="T7" fmla="*/ 97 h 106"/>
                <a:gd name="T8" fmla="*/ 9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9" y="0"/>
                  </a:cubicBezTo>
                  <a:cubicBezTo>
                    <a:pt x="4" y="0"/>
                    <a:pt x="0" y="4"/>
                    <a:pt x="0" y="8"/>
                  </a:cubicBezTo>
                  <a:cubicBezTo>
                    <a:pt x="0" y="97"/>
                    <a:pt x="0" y="97"/>
                    <a:pt x="0" y="97"/>
                  </a:cubicBezTo>
                  <a:cubicBezTo>
                    <a:pt x="0" y="102"/>
                    <a:pt x="4" y="106"/>
                    <a:pt x="9"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7" name="Freeform 17"/>
            <p:cNvSpPr>
              <a:spLocks/>
            </p:cNvSpPr>
            <p:nvPr userDrawn="1"/>
          </p:nvSpPr>
          <p:spPr bwMode="auto">
            <a:xfrm>
              <a:off x="73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8" name="Freeform 18"/>
            <p:cNvSpPr>
              <a:spLocks/>
            </p:cNvSpPr>
            <p:nvPr userDrawn="1"/>
          </p:nvSpPr>
          <p:spPr bwMode="auto">
            <a:xfrm>
              <a:off x="790" y="321"/>
              <a:ext cx="22" cy="45"/>
            </a:xfrm>
            <a:custGeom>
              <a:avLst/>
              <a:gdLst>
                <a:gd name="T0" fmla="*/ 17 w 17"/>
                <a:gd name="T1" fmla="*/ 8 h 34"/>
                <a:gd name="T2" fmla="*/ 9 w 17"/>
                <a:gd name="T3" fmla="*/ 0 h 34"/>
                <a:gd name="T4" fmla="*/ 0 w 17"/>
                <a:gd name="T5" fmla="*/ 8 h 34"/>
                <a:gd name="T6" fmla="*/ 0 w 17"/>
                <a:gd name="T7" fmla="*/ 26 h 34"/>
                <a:gd name="T8" fmla="*/ 9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9" y="0"/>
                  </a:cubicBezTo>
                  <a:cubicBezTo>
                    <a:pt x="4" y="0"/>
                    <a:pt x="0" y="3"/>
                    <a:pt x="0" y="8"/>
                  </a:cubicBezTo>
                  <a:cubicBezTo>
                    <a:pt x="0" y="26"/>
                    <a:pt x="0" y="26"/>
                    <a:pt x="0" y="26"/>
                  </a:cubicBezTo>
                  <a:cubicBezTo>
                    <a:pt x="0" y="30"/>
                    <a:pt x="4" y="34"/>
                    <a:pt x="9"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Tree>
    <p:extLst>
      <p:ext uri="{BB962C8B-B14F-4D97-AF65-F5344CB8AC3E}">
        <p14:creationId xmlns:p14="http://schemas.microsoft.com/office/powerpoint/2010/main" val="1851544963"/>
      </p:ext>
    </p:extLst>
  </p:cSld>
  <p:clrMapOvr>
    <a:masterClrMapping/>
  </p:clrMapOvr>
  <p:transition spd="slow">
    <p:wip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sp>
        <p:nvSpPr>
          <p:cNvPr id="4" name="Slide Number Placeholder 6"/>
          <p:cNvSpPr>
            <a:spLocks noGrp="1"/>
          </p:cNvSpPr>
          <p:nvPr>
            <p:ph type="sldNum" sz="quarter" idx="4"/>
          </p:nvPr>
        </p:nvSpPr>
        <p:spPr>
          <a:xfrm>
            <a:off x="8473441" y="4954263"/>
            <a:ext cx="676910" cy="189238"/>
          </a:xfrm>
          <a:prstGeom prst="rect">
            <a:avLst/>
          </a:prstGeom>
        </p:spPr>
        <p:txBody>
          <a:bodyPr vert="horz" lIns="91440" tIns="45720" rIns="91440" bIns="45720" rtlCol="0" anchor="ctr"/>
          <a:lstStyle>
            <a:lvl1pPr algn="r">
              <a:defRPr sz="525">
                <a:solidFill>
                  <a:schemeClr val="tx2"/>
                </a:solidFill>
              </a:defRPr>
            </a:lvl1pPr>
          </a:lstStyle>
          <a:p>
            <a:pPr defTabSz="385763">
              <a:defRPr/>
            </a:pPr>
            <a:fld id="{2F5CCB13-0A32-4557-88E9-079F0C330695}" type="slidenum">
              <a:rPr lang="en-US" kern="0" smtClean="0">
                <a:solidFill>
                  <a:srgbClr val="595959"/>
                </a:solidFill>
              </a:rPr>
              <a:pPr defTabSz="385763">
                <a:defRPr/>
              </a:pPr>
              <a:t>‹#›</a:t>
            </a:fld>
            <a:endParaRPr lang="en-US" kern="0" dirty="0">
              <a:solidFill>
                <a:srgbClr val="595959"/>
              </a:solidFill>
            </a:endParaRPr>
          </a:p>
        </p:txBody>
      </p:sp>
      <p:sp>
        <p:nvSpPr>
          <p:cNvPr id="5" name="Rectangle 3"/>
          <p:cNvSpPr>
            <a:spLocks noGrp="1" noChangeArrowheads="1"/>
          </p:cNvSpPr>
          <p:nvPr>
            <p:ph idx="1"/>
          </p:nvPr>
        </p:nvSpPr>
        <p:spPr bwMode="auto">
          <a:xfrm>
            <a:off x="144065" y="798944"/>
            <a:ext cx="8853286" cy="41553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vert="horz" wrap="square" lIns="91440" tIns="45720" rIns="182880" bIns="45720" numCol="1" anchor="t" anchorCtr="0" compatLnSpc="1">
            <a:prstTxWarp prst="textNoShape">
              <a:avLst/>
            </a:prstTxWarp>
          </a:bodyPr>
          <a:lstStyle>
            <a:lvl1pPr marL="169863" indent="-169863">
              <a:lnSpc>
                <a:spcPct val="100000"/>
              </a:lnSpc>
              <a:spcBef>
                <a:spcPts val="600"/>
              </a:spcBef>
              <a:spcAft>
                <a:spcPts val="600"/>
              </a:spcAft>
              <a:buFont typeface="Wingdings" panose="05000000000000000000" pitchFamily="2" charset="2"/>
              <a:buChar char="§"/>
              <a:defRPr>
                <a:solidFill>
                  <a:srgbClr val="000000"/>
                </a:solidFill>
              </a:defRPr>
            </a:lvl1pPr>
            <a:lvl2pPr>
              <a:lnSpc>
                <a:spcPct val="100000"/>
              </a:lnSpc>
              <a:spcBef>
                <a:spcPts val="300"/>
              </a:spcBef>
              <a:spcAft>
                <a:spcPts val="300"/>
              </a:spcAft>
              <a:defRPr>
                <a:solidFill>
                  <a:srgbClr val="000000"/>
                </a:solidFill>
              </a:defRPr>
            </a:lvl2pPr>
            <a:lvl3pPr>
              <a:lnSpc>
                <a:spcPct val="100000"/>
              </a:lnSpc>
              <a:spcBef>
                <a:spcPts val="300"/>
              </a:spcBef>
              <a:spcAft>
                <a:spcPts val="300"/>
              </a:spcAft>
              <a:defRPr>
                <a:solidFill>
                  <a:srgbClr val="000000"/>
                </a:solidFill>
              </a:defRPr>
            </a:lvl3pPr>
            <a:lvl4pPr>
              <a:lnSpc>
                <a:spcPct val="100000"/>
              </a:lnSpc>
              <a:spcBef>
                <a:spcPts val="300"/>
              </a:spcBef>
              <a:spcAft>
                <a:spcPts val="300"/>
              </a:spcAft>
              <a:defRPr>
                <a:solidFill>
                  <a:srgbClr val="000000"/>
                </a:solidFill>
              </a:defRPr>
            </a:lvl4pPr>
          </a:lstStyle>
          <a:p>
            <a:pPr lvl="0"/>
            <a:r>
              <a:rPr lang="en-US">
                <a:sym typeface="Arial" pitchFamily="34" charset="0"/>
              </a:rPr>
              <a:t>Click to edit Master text styles</a:t>
            </a:r>
          </a:p>
          <a:p>
            <a:pPr lvl="1"/>
            <a:r>
              <a:rPr lang="en-US">
                <a:sym typeface="Arial" pitchFamily="34" charset="0"/>
              </a:rPr>
              <a:t>Second level</a:t>
            </a:r>
          </a:p>
          <a:p>
            <a:pPr lvl="2"/>
            <a:r>
              <a:rPr lang="en-US">
                <a:sym typeface="Arial" pitchFamily="34" charset="0"/>
              </a:rPr>
              <a:t>Third level</a:t>
            </a:r>
          </a:p>
          <a:p>
            <a:pPr lvl="3"/>
            <a:r>
              <a:rPr lang="en-US">
                <a:sym typeface="Arial" pitchFamily="34" charset="0"/>
              </a:rPr>
              <a:t>Fourth level</a:t>
            </a:r>
          </a:p>
        </p:txBody>
      </p:sp>
      <p:sp>
        <p:nvSpPr>
          <p:cNvPr id="6" name="Rectangle 2"/>
          <p:cNvSpPr>
            <a:spLocks noGrp="1" noChangeArrowheads="1"/>
          </p:cNvSpPr>
          <p:nvPr>
            <p:ph type="title"/>
          </p:nvPr>
        </p:nvSpPr>
        <p:spPr bwMode="auto">
          <a:xfrm>
            <a:off x="1" y="41393"/>
            <a:ext cx="9144000" cy="7575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nSpc>
                <a:spcPct val="100000"/>
              </a:lnSpc>
              <a:defRPr sz="2400"/>
            </a:lvl1pPr>
          </a:lstStyle>
          <a:p>
            <a:pPr lvl="0"/>
            <a:r>
              <a:rPr lang="en-US">
                <a:sym typeface="Arial" pitchFamily="34" charset="0"/>
              </a:rPr>
              <a:t>Click to edit Master title style</a:t>
            </a:r>
            <a:endParaRPr lang="en-US" dirty="0">
              <a:sym typeface="Arial" pitchFamily="34" charset="0"/>
            </a:endParaRPr>
          </a:p>
        </p:txBody>
      </p:sp>
    </p:spTree>
    <p:extLst>
      <p:ext uri="{BB962C8B-B14F-4D97-AF65-F5344CB8AC3E}">
        <p14:creationId xmlns:p14="http://schemas.microsoft.com/office/powerpoint/2010/main" val="2257996623"/>
      </p:ext>
    </p:extLst>
  </p:cSld>
  <p:clrMapOvr>
    <a:masterClrMapping/>
  </p:clrMapOvr>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269925010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5_Title Slide-animated gradient">
    <p:bg>
      <p:bgPr>
        <a:solidFill>
          <a:schemeClr val="accent5"/>
        </a:solidFill>
        <a:effectLst/>
      </p:bgPr>
    </p:bg>
    <p:spTree>
      <p:nvGrpSpPr>
        <p:cNvPr id="1" name=""/>
        <p:cNvGrpSpPr/>
        <p:nvPr/>
      </p:nvGrpSpPr>
      <p:grpSpPr>
        <a:xfrm>
          <a:off x="0" y="0"/>
          <a:ext cx="0" cy="0"/>
          <a:chOff x="0" y="0"/>
          <a:chExt cx="0" cy="0"/>
        </a:xfrm>
      </p:grpSpPr>
      <p:sp>
        <p:nvSpPr>
          <p:cNvPr id="16" name="Subtitle 2"/>
          <p:cNvSpPr>
            <a:spLocks noGrp="1"/>
          </p:cNvSpPr>
          <p:nvPr>
            <p:ph type="subTitle" idx="1"/>
          </p:nvPr>
        </p:nvSpPr>
        <p:spPr>
          <a:xfrm>
            <a:off x="469496" y="3809526"/>
            <a:ext cx="4319105" cy="288131"/>
          </a:xfrm>
          <a:prstGeom prst="rect">
            <a:avLst/>
          </a:prstGeom>
        </p:spPr>
        <p:txBody>
          <a:bodyPr lIns="91420" tIns="45710" rIns="91420" bIns="45710" anchor="b" anchorCtr="0">
            <a:noAutofit/>
          </a:bodyPr>
          <a:lstStyle>
            <a:lvl1pPr marL="0" indent="0" algn="l">
              <a:buNone/>
              <a:defRPr sz="1200" b="0" i="0">
                <a:solidFill>
                  <a:schemeClr val="accent1"/>
                </a:solidFill>
                <a:latin typeface="+mn-lt"/>
                <a:cs typeface="CiscoSans"/>
              </a:defRPr>
            </a:lvl1pPr>
            <a:lvl2pPr marL="342856" indent="0" algn="ctr">
              <a:buNone/>
              <a:defRPr>
                <a:solidFill>
                  <a:schemeClr val="tx1">
                    <a:tint val="75000"/>
                  </a:schemeClr>
                </a:solidFill>
              </a:defRPr>
            </a:lvl2pPr>
            <a:lvl3pPr marL="685720" indent="0" algn="ctr">
              <a:buNone/>
              <a:defRPr>
                <a:solidFill>
                  <a:schemeClr val="tx1">
                    <a:tint val="75000"/>
                  </a:schemeClr>
                </a:solidFill>
              </a:defRPr>
            </a:lvl3pPr>
            <a:lvl4pPr marL="1028579" indent="0" algn="ctr">
              <a:buNone/>
              <a:defRPr>
                <a:solidFill>
                  <a:schemeClr val="tx1">
                    <a:tint val="75000"/>
                  </a:schemeClr>
                </a:solidFill>
              </a:defRPr>
            </a:lvl4pPr>
            <a:lvl5pPr marL="1371441" indent="0" algn="ctr">
              <a:buNone/>
              <a:defRPr>
                <a:solidFill>
                  <a:schemeClr val="tx1">
                    <a:tint val="75000"/>
                  </a:schemeClr>
                </a:solidFill>
              </a:defRPr>
            </a:lvl5pPr>
            <a:lvl6pPr marL="1714297" indent="0" algn="ctr">
              <a:buNone/>
              <a:defRPr>
                <a:solidFill>
                  <a:schemeClr val="tx1">
                    <a:tint val="75000"/>
                  </a:schemeClr>
                </a:solidFill>
              </a:defRPr>
            </a:lvl6pPr>
            <a:lvl7pPr marL="2057161" indent="0" algn="ctr">
              <a:buNone/>
              <a:defRPr>
                <a:solidFill>
                  <a:schemeClr val="tx1">
                    <a:tint val="75000"/>
                  </a:schemeClr>
                </a:solidFill>
              </a:defRPr>
            </a:lvl7pPr>
            <a:lvl8pPr marL="2400020" indent="0" algn="ctr">
              <a:buNone/>
              <a:defRPr>
                <a:solidFill>
                  <a:schemeClr val="tx1">
                    <a:tint val="75000"/>
                  </a:schemeClr>
                </a:solidFill>
              </a:defRPr>
            </a:lvl8pPr>
            <a:lvl9pPr marL="2742882" indent="0" algn="ctr">
              <a:buNone/>
              <a:defRPr>
                <a:solidFill>
                  <a:schemeClr val="tx1">
                    <a:tint val="75000"/>
                  </a:schemeClr>
                </a:solidFill>
              </a:defRPr>
            </a:lvl9pPr>
          </a:lstStyle>
          <a:p>
            <a:r>
              <a:rPr lang="en-US"/>
              <a:t>Click to edit Master subtitle style</a:t>
            </a:r>
            <a:endParaRPr lang="en-US" dirty="0"/>
          </a:p>
        </p:txBody>
      </p:sp>
      <p:sp>
        <p:nvSpPr>
          <p:cNvPr id="17" name="Text Placeholder 38"/>
          <p:cNvSpPr>
            <a:spLocks noGrp="1"/>
          </p:cNvSpPr>
          <p:nvPr>
            <p:ph type="body" sz="quarter" idx="11"/>
          </p:nvPr>
        </p:nvSpPr>
        <p:spPr>
          <a:xfrm>
            <a:off x="469496" y="4049523"/>
            <a:ext cx="4319105" cy="288131"/>
          </a:xfrm>
          <a:prstGeom prst="rect">
            <a:avLst/>
          </a:prstGeom>
        </p:spPr>
        <p:txBody>
          <a:bodyPr lIns="91420" tIns="45710" rIns="91420" bIns="45710"/>
          <a:lstStyle>
            <a:lvl1pPr marL="0" indent="0" algn="l">
              <a:buFontTx/>
              <a:buNone/>
              <a:defRPr lang="en-US" sz="1200" b="0" i="0" kern="1200" dirty="0" smtClean="0">
                <a:solidFill>
                  <a:schemeClr val="accent1"/>
                </a:solidFill>
                <a:latin typeface="+mn-lt"/>
                <a:ea typeface="+mn-ea"/>
                <a:cs typeface="CiscoSans ExtraLight" pitchFamily="34" charset="0"/>
              </a:defRPr>
            </a:lvl1pPr>
            <a:lvl2pPr>
              <a:buFontTx/>
              <a:buNone/>
              <a:defRPr lang="en-US" sz="1500" kern="1200" dirty="0" smtClean="0">
                <a:solidFill>
                  <a:schemeClr val="bg1"/>
                </a:solidFill>
                <a:latin typeface="+mj-lt"/>
                <a:ea typeface="+mn-ea"/>
                <a:cs typeface="+mn-cs"/>
              </a:defRPr>
            </a:lvl2pPr>
            <a:lvl3pPr>
              <a:buFontTx/>
              <a:buNone/>
              <a:defRPr lang="en-US" sz="1500" kern="1200" dirty="0" smtClean="0">
                <a:solidFill>
                  <a:schemeClr val="bg1"/>
                </a:solidFill>
                <a:latin typeface="+mj-lt"/>
                <a:ea typeface="+mn-ea"/>
                <a:cs typeface="+mn-cs"/>
              </a:defRPr>
            </a:lvl3pPr>
            <a:lvl4pPr>
              <a:buFontTx/>
              <a:buNone/>
              <a:defRPr lang="en-US" sz="1500" kern="1200" dirty="0" smtClean="0">
                <a:solidFill>
                  <a:schemeClr val="bg1"/>
                </a:solidFill>
                <a:latin typeface="+mj-lt"/>
                <a:ea typeface="+mn-ea"/>
                <a:cs typeface="+mn-cs"/>
              </a:defRPr>
            </a:lvl4pPr>
            <a:lvl5pPr>
              <a:buFontTx/>
              <a:buNone/>
              <a:defRPr lang="en-US" sz="1500" kern="1200" dirty="0" smtClean="0">
                <a:solidFill>
                  <a:schemeClr val="bg1"/>
                </a:solidFill>
                <a:latin typeface="+mj-lt"/>
                <a:ea typeface="+mn-ea"/>
                <a:cs typeface="+mn-cs"/>
              </a:defRPr>
            </a:lvl5pPr>
          </a:lstStyle>
          <a:p>
            <a:pPr lvl="0"/>
            <a:r>
              <a:rPr lang="en-US"/>
              <a:t>Click to edit Master text styles</a:t>
            </a:r>
          </a:p>
        </p:txBody>
      </p:sp>
      <p:sp>
        <p:nvSpPr>
          <p:cNvPr id="18" name="Text Placeholder 40"/>
          <p:cNvSpPr>
            <a:spLocks noGrp="1"/>
          </p:cNvSpPr>
          <p:nvPr>
            <p:ph type="body" sz="quarter" idx="12"/>
          </p:nvPr>
        </p:nvSpPr>
        <p:spPr>
          <a:xfrm>
            <a:off x="469496" y="4289520"/>
            <a:ext cx="4319105" cy="288131"/>
          </a:xfrm>
          <a:prstGeom prst="rect">
            <a:avLst/>
          </a:prstGeom>
        </p:spPr>
        <p:txBody>
          <a:bodyPr lIns="91420" tIns="45710" rIns="91420" bIns="45710"/>
          <a:lstStyle>
            <a:lvl1pPr marL="0" indent="0" algn="l">
              <a:buFontTx/>
              <a:buNone/>
              <a:defRPr lang="en-US" sz="1200" b="0" i="0" kern="1200" dirty="0" smtClean="0">
                <a:solidFill>
                  <a:schemeClr val="accent1"/>
                </a:solidFill>
                <a:latin typeface="+mn-lt"/>
                <a:ea typeface="+mn-ea"/>
                <a:cs typeface="CiscoSans ExtraLight" pitchFamily="34" charset="0"/>
              </a:defRPr>
            </a:lvl1pPr>
            <a:lvl2pPr>
              <a:buFontTx/>
              <a:buNone/>
              <a:defRPr lang="en-US" sz="1500" kern="1200" dirty="0" smtClean="0">
                <a:solidFill>
                  <a:schemeClr val="bg1"/>
                </a:solidFill>
                <a:latin typeface="+mj-lt"/>
                <a:ea typeface="+mn-ea"/>
                <a:cs typeface="+mn-cs"/>
              </a:defRPr>
            </a:lvl2pPr>
            <a:lvl3pPr>
              <a:buFontTx/>
              <a:buNone/>
              <a:defRPr lang="en-US" sz="1500" kern="1200" dirty="0" smtClean="0">
                <a:solidFill>
                  <a:schemeClr val="bg1"/>
                </a:solidFill>
                <a:latin typeface="+mj-lt"/>
                <a:ea typeface="+mn-ea"/>
                <a:cs typeface="+mn-cs"/>
              </a:defRPr>
            </a:lvl3pPr>
            <a:lvl4pPr>
              <a:buFontTx/>
              <a:buNone/>
              <a:defRPr lang="en-US" sz="1500" kern="1200" dirty="0" smtClean="0">
                <a:solidFill>
                  <a:schemeClr val="bg1"/>
                </a:solidFill>
                <a:latin typeface="+mj-lt"/>
                <a:ea typeface="+mn-ea"/>
                <a:cs typeface="+mn-cs"/>
              </a:defRPr>
            </a:lvl4pPr>
            <a:lvl5pPr>
              <a:buFontTx/>
              <a:buNone/>
              <a:defRPr lang="en-US" sz="1500" kern="1200" dirty="0" smtClean="0">
                <a:solidFill>
                  <a:schemeClr val="bg1"/>
                </a:solidFill>
                <a:latin typeface="+mj-lt"/>
                <a:ea typeface="+mn-ea"/>
                <a:cs typeface="+mn-cs"/>
              </a:defRPr>
            </a:lvl5pPr>
          </a:lstStyle>
          <a:p>
            <a:pPr lvl="0"/>
            <a:r>
              <a:rPr lang="en-US"/>
              <a:t>Click to edit Master text styles</a:t>
            </a:r>
          </a:p>
        </p:txBody>
      </p:sp>
      <p:grpSp>
        <p:nvGrpSpPr>
          <p:cNvPr id="6" name="Group 4"/>
          <p:cNvGrpSpPr>
            <a:grpSpLocks noChangeAspect="1"/>
          </p:cNvGrpSpPr>
          <p:nvPr userDrawn="1"/>
        </p:nvGrpSpPr>
        <p:grpSpPr bwMode="auto">
          <a:xfrm>
            <a:off x="492125" y="395288"/>
            <a:ext cx="796924" cy="423863"/>
            <a:chOff x="310" y="249"/>
            <a:chExt cx="502" cy="267"/>
          </a:xfrm>
          <a:solidFill>
            <a:srgbClr val="004C69"/>
          </a:solidFill>
        </p:grpSpPr>
        <p:sp>
          <p:nvSpPr>
            <p:cNvPr id="9" name="Rectangle 5"/>
            <p:cNvSpPr>
              <a:spLocks noChangeArrowheads="1"/>
            </p:cNvSpPr>
            <p:nvPr userDrawn="1"/>
          </p:nvSpPr>
          <p:spPr bwMode="auto">
            <a:xfrm>
              <a:off x="452" y="426"/>
              <a:ext cx="22" cy="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0" name="Freeform 6"/>
            <p:cNvSpPr>
              <a:spLocks/>
            </p:cNvSpPr>
            <p:nvPr userDrawn="1"/>
          </p:nvSpPr>
          <p:spPr bwMode="auto">
            <a:xfrm>
              <a:off x="585" y="425"/>
              <a:ext cx="66" cy="91"/>
            </a:xfrm>
            <a:custGeom>
              <a:avLst/>
              <a:gdLst>
                <a:gd name="T0" fmla="*/ 51 w 51"/>
                <a:gd name="T1" fmla="*/ 20 h 69"/>
                <a:gd name="T2" fmla="*/ 37 w 51"/>
                <a:gd name="T3" fmla="*/ 16 h 69"/>
                <a:gd name="T4" fmla="*/ 18 w 51"/>
                <a:gd name="T5" fmla="*/ 34 h 69"/>
                <a:gd name="T6" fmla="*/ 37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7" y="16"/>
                  </a:cubicBezTo>
                  <a:cubicBezTo>
                    <a:pt x="26" y="16"/>
                    <a:pt x="18" y="24"/>
                    <a:pt x="18" y="34"/>
                  </a:cubicBezTo>
                  <a:cubicBezTo>
                    <a:pt x="18" y="44"/>
                    <a:pt x="25" y="52"/>
                    <a:pt x="37" y="52"/>
                  </a:cubicBezTo>
                  <a:cubicBezTo>
                    <a:pt x="45"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2" name="Freeform 7"/>
            <p:cNvSpPr>
              <a:spLocks/>
            </p:cNvSpPr>
            <p:nvPr userDrawn="1"/>
          </p:nvSpPr>
          <p:spPr bwMode="auto">
            <a:xfrm>
              <a:off x="355" y="425"/>
              <a:ext cx="67" cy="91"/>
            </a:xfrm>
            <a:custGeom>
              <a:avLst/>
              <a:gdLst>
                <a:gd name="T0" fmla="*/ 51 w 51"/>
                <a:gd name="T1" fmla="*/ 20 h 69"/>
                <a:gd name="T2" fmla="*/ 36 w 51"/>
                <a:gd name="T3" fmla="*/ 16 h 69"/>
                <a:gd name="T4" fmla="*/ 18 w 51"/>
                <a:gd name="T5" fmla="*/ 34 h 69"/>
                <a:gd name="T6" fmla="*/ 36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6" y="16"/>
                  </a:cubicBezTo>
                  <a:cubicBezTo>
                    <a:pt x="25" y="16"/>
                    <a:pt x="18" y="24"/>
                    <a:pt x="18" y="34"/>
                  </a:cubicBezTo>
                  <a:cubicBezTo>
                    <a:pt x="18" y="44"/>
                    <a:pt x="25" y="52"/>
                    <a:pt x="36" y="52"/>
                  </a:cubicBezTo>
                  <a:cubicBezTo>
                    <a:pt x="44"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3" name="Freeform 8"/>
            <p:cNvSpPr>
              <a:spLocks noEditPoints="1"/>
            </p:cNvSpPr>
            <p:nvPr userDrawn="1"/>
          </p:nvSpPr>
          <p:spPr bwMode="auto">
            <a:xfrm>
              <a:off x="675" y="425"/>
              <a:ext cx="91" cy="91"/>
            </a:xfrm>
            <a:custGeom>
              <a:avLst/>
              <a:gdLst>
                <a:gd name="T0" fmla="*/ 70 w 70"/>
                <a:gd name="T1" fmla="*/ 34 h 69"/>
                <a:gd name="T2" fmla="*/ 35 w 70"/>
                <a:gd name="T3" fmla="*/ 69 h 69"/>
                <a:gd name="T4" fmla="*/ 0 w 70"/>
                <a:gd name="T5" fmla="*/ 34 h 69"/>
                <a:gd name="T6" fmla="*/ 35 w 70"/>
                <a:gd name="T7" fmla="*/ 0 h 69"/>
                <a:gd name="T8" fmla="*/ 70 w 70"/>
                <a:gd name="T9" fmla="*/ 34 h 69"/>
                <a:gd name="T10" fmla="*/ 35 w 70"/>
                <a:gd name="T11" fmla="*/ 17 h 69"/>
                <a:gd name="T12" fmla="*/ 18 w 70"/>
                <a:gd name="T13" fmla="*/ 34 h 69"/>
                <a:gd name="T14" fmla="*/ 35 w 70"/>
                <a:gd name="T15" fmla="*/ 52 h 69"/>
                <a:gd name="T16" fmla="*/ 52 w 70"/>
                <a:gd name="T17" fmla="*/ 34 h 69"/>
                <a:gd name="T18" fmla="*/ 35 w 70"/>
                <a:gd name="T19" fmla="*/ 17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0" h="69">
                  <a:moveTo>
                    <a:pt x="70" y="34"/>
                  </a:moveTo>
                  <a:cubicBezTo>
                    <a:pt x="70" y="53"/>
                    <a:pt x="56" y="69"/>
                    <a:pt x="35" y="69"/>
                  </a:cubicBezTo>
                  <a:cubicBezTo>
                    <a:pt x="14" y="69"/>
                    <a:pt x="0" y="53"/>
                    <a:pt x="0" y="34"/>
                  </a:cubicBezTo>
                  <a:cubicBezTo>
                    <a:pt x="0" y="15"/>
                    <a:pt x="14" y="0"/>
                    <a:pt x="35" y="0"/>
                  </a:cubicBezTo>
                  <a:cubicBezTo>
                    <a:pt x="56" y="0"/>
                    <a:pt x="70" y="15"/>
                    <a:pt x="70" y="34"/>
                  </a:cubicBezTo>
                  <a:close/>
                  <a:moveTo>
                    <a:pt x="35" y="17"/>
                  </a:moveTo>
                  <a:cubicBezTo>
                    <a:pt x="25" y="17"/>
                    <a:pt x="18" y="25"/>
                    <a:pt x="18" y="34"/>
                  </a:cubicBezTo>
                  <a:cubicBezTo>
                    <a:pt x="18" y="44"/>
                    <a:pt x="25" y="52"/>
                    <a:pt x="35" y="52"/>
                  </a:cubicBezTo>
                  <a:cubicBezTo>
                    <a:pt x="45" y="52"/>
                    <a:pt x="52" y="44"/>
                    <a:pt x="52" y="34"/>
                  </a:cubicBezTo>
                  <a:cubicBezTo>
                    <a:pt x="52" y="25"/>
                    <a:pt x="45" y="17"/>
                    <a:pt x="35" y="1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4" name="Freeform 9"/>
            <p:cNvSpPr>
              <a:spLocks/>
            </p:cNvSpPr>
            <p:nvPr userDrawn="1"/>
          </p:nvSpPr>
          <p:spPr bwMode="auto">
            <a:xfrm>
              <a:off x="503" y="425"/>
              <a:ext cx="60" cy="91"/>
            </a:xfrm>
            <a:custGeom>
              <a:avLst/>
              <a:gdLst>
                <a:gd name="T0" fmla="*/ 42 w 46"/>
                <a:gd name="T1" fmla="*/ 16 h 69"/>
                <a:gd name="T2" fmla="*/ 29 w 46"/>
                <a:gd name="T3" fmla="*/ 14 h 69"/>
                <a:gd name="T4" fmla="*/ 18 w 46"/>
                <a:gd name="T5" fmla="*/ 20 h 69"/>
                <a:gd name="T6" fmla="*/ 26 w 46"/>
                <a:gd name="T7" fmla="*/ 26 h 69"/>
                <a:gd name="T8" fmla="*/ 30 w 46"/>
                <a:gd name="T9" fmla="*/ 27 h 69"/>
                <a:gd name="T10" fmla="*/ 46 w 46"/>
                <a:gd name="T11" fmla="*/ 47 h 69"/>
                <a:gd name="T12" fmla="*/ 19 w 46"/>
                <a:gd name="T13" fmla="*/ 69 h 69"/>
                <a:gd name="T14" fmla="*/ 1 w 46"/>
                <a:gd name="T15" fmla="*/ 67 h 69"/>
                <a:gd name="T16" fmla="*/ 1 w 46"/>
                <a:gd name="T17" fmla="*/ 52 h 69"/>
                <a:gd name="T18" fmla="*/ 16 w 46"/>
                <a:gd name="T19" fmla="*/ 54 h 69"/>
                <a:gd name="T20" fmla="*/ 29 w 46"/>
                <a:gd name="T21" fmla="*/ 48 h 69"/>
                <a:gd name="T22" fmla="*/ 21 w 46"/>
                <a:gd name="T23" fmla="*/ 41 h 69"/>
                <a:gd name="T24" fmla="*/ 18 w 46"/>
                <a:gd name="T25" fmla="*/ 40 h 69"/>
                <a:gd name="T26" fmla="*/ 0 w 46"/>
                <a:gd name="T27" fmla="*/ 21 h 69"/>
                <a:gd name="T28" fmla="*/ 25 w 46"/>
                <a:gd name="T29" fmla="*/ 0 h 69"/>
                <a:gd name="T30" fmla="*/ 42 w 46"/>
                <a:gd name="T31" fmla="*/ 2 h 69"/>
                <a:gd name="T32" fmla="*/ 42 w 46"/>
                <a:gd name="T33" fmla="*/ 16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6" h="69">
                  <a:moveTo>
                    <a:pt x="42" y="16"/>
                  </a:moveTo>
                  <a:cubicBezTo>
                    <a:pt x="41" y="16"/>
                    <a:pt x="34" y="14"/>
                    <a:pt x="29" y="14"/>
                  </a:cubicBezTo>
                  <a:cubicBezTo>
                    <a:pt x="22" y="14"/>
                    <a:pt x="18" y="16"/>
                    <a:pt x="18" y="20"/>
                  </a:cubicBezTo>
                  <a:cubicBezTo>
                    <a:pt x="18" y="24"/>
                    <a:pt x="23" y="25"/>
                    <a:pt x="26" y="26"/>
                  </a:cubicBezTo>
                  <a:cubicBezTo>
                    <a:pt x="30" y="27"/>
                    <a:pt x="30" y="27"/>
                    <a:pt x="30" y="27"/>
                  </a:cubicBezTo>
                  <a:cubicBezTo>
                    <a:pt x="41" y="31"/>
                    <a:pt x="46" y="38"/>
                    <a:pt x="46" y="47"/>
                  </a:cubicBezTo>
                  <a:cubicBezTo>
                    <a:pt x="46" y="63"/>
                    <a:pt x="32" y="69"/>
                    <a:pt x="19" y="69"/>
                  </a:cubicBezTo>
                  <a:cubicBezTo>
                    <a:pt x="10" y="69"/>
                    <a:pt x="1" y="67"/>
                    <a:pt x="1" y="67"/>
                  </a:cubicBezTo>
                  <a:cubicBezTo>
                    <a:pt x="1" y="52"/>
                    <a:pt x="1" y="52"/>
                    <a:pt x="1" y="52"/>
                  </a:cubicBezTo>
                  <a:cubicBezTo>
                    <a:pt x="2" y="52"/>
                    <a:pt x="9" y="54"/>
                    <a:pt x="16" y="54"/>
                  </a:cubicBezTo>
                  <a:cubicBezTo>
                    <a:pt x="25" y="54"/>
                    <a:pt x="29" y="52"/>
                    <a:pt x="29" y="48"/>
                  </a:cubicBezTo>
                  <a:cubicBezTo>
                    <a:pt x="29" y="45"/>
                    <a:pt x="25" y="43"/>
                    <a:pt x="21" y="41"/>
                  </a:cubicBezTo>
                  <a:cubicBezTo>
                    <a:pt x="20" y="41"/>
                    <a:pt x="19" y="41"/>
                    <a:pt x="18" y="40"/>
                  </a:cubicBezTo>
                  <a:cubicBezTo>
                    <a:pt x="8" y="37"/>
                    <a:pt x="0" y="32"/>
                    <a:pt x="0" y="21"/>
                  </a:cubicBezTo>
                  <a:cubicBezTo>
                    <a:pt x="0" y="8"/>
                    <a:pt x="10" y="0"/>
                    <a:pt x="25" y="0"/>
                  </a:cubicBezTo>
                  <a:cubicBezTo>
                    <a:pt x="34" y="0"/>
                    <a:pt x="41" y="2"/>
                    <a:pt x="42" y="2"/>
                  </a:cubicBezTo>
                  <a:lnTo>
                    <a:pt x="42" y="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5" name="Freeform 10"/>
            <p:cNvSpPr>
              <a:spLocks/>
            </p:cNvSpPr>
            <p:nvPr userDrawn="1"/>
          </p:nvSpPr>
          <p:spPr bwMode="auto">
            <a:xfrm>
              <a:off x="31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1" name="Freeform 11"/>
            <p:cNvSpPr>
              <a:spLocks/>
            </p:cNvSpPr>
            <p:nvPr userDrawn="1"/>
          </p:nvSpPr>
          <p:spPr bwMode="auto">
            <a:xfrm>
              <a:off x="37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2" name="Freeform 12"/>
            <p:cNvSpPr>
              <a:spLocks/>
            </p:cNvSpPr>
            <p:nvPr userDrawn="1"/>
          </p:nvSpPr>
          <p:spPr bwMode="auto">
            <a:xfrm>
              <a:off x="430" y="249"/>
              <a:ext cx="22" cy="139"/>
            </a:xfrm>
            <a:custGeom>
              <a:avLst/>
              <a:gdLst>
                <a:gd name="T0" fmla="*/ 17 w 17"/>
                <a:gd name="T1" fmla="*/ 8 h 106"/>
                <a:gd name="T2" fmla="*/ 8 w 17"/>
                <a:gd name="T3" fmla="*/ 0 h 106"/>
                <a:gd name="T4" fmla="*/ 0 w 17"/>
                <a:gd name="T5" fmla="*/ 8 h 106"/>
                <a:gd name="T6" fmla="*/ 0 w 17"/>
                <a:gd name="T7" fmla="*/ 97 h 106"/>
                <a:gd name="T8" fmla="*/ 8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8" y="0"/>
                  </a:cubicBezTo>
                  <a:cubicBezTo>
                    <a:pt x="4" y="0"/>
                    <a:pt x="0" y="4"/>
                    <a:pt x="0" y="8"/>
                  </a:cubicBezTo>
                  <a:cubicBezTo>
                    <a:pt x="0" y="97"/>
                    <a:pt x="0" y="97"/>
                    <a:pt x="0" y="97"/>
                  </a:cubicBezTo>
                  <a:cubicBezTo>
                    <a:pt x="0" y="102"/>
                    <a:pt x="4" y="106"/>
                    <a:pt x="8"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3" name="Freeform 13"/>
            <p:cNvSpPr>
              <a:spLocks/>
            </p:cNvSpPr>
            <p:nvPr userDrawn="1"/>
          </p:nvSpPr>
          <p:spPr bwMode="auto">
            <a:xfrm>
              <a:off x="49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4" name="Freeform 14"/>
            <p:cNvSpPr>
              <a:spLocks/>
            </p:cNvSpPr>
            <p:nvPr userDrawn="1"/>
          </p:nvSpPr>
          <p:spPr bwMode="auto">
            <a:xfrm>
              <a:off x="55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5" name="Freeform 15"/>
            <p:cNvSpPr>
              <a:spLocks/>
            </p:cNvSpPr>
            <p:nvPr userDrawn="1"/>
          </p:nvSpPr>
          <p:spPr bwMode="auto">
            <a:xfrm>
              <a:off x="61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6" name="Freeform 16"/>
            <p:cNvSpPr>
              <a:spLocks/>
            </p:cNvSpPr>
            <p:nvPr userDrawn="1"/>
          </p:nvSpPr>
          <p:spPr bwMode="auto">
            <a:xfrm>
              <a:off x="670" y="249"/>
              <a:ext cx="22" cy="139"/>
            </a:xfrm>
            <a:custGeom>
              <a:avLst/>
              <a:gdLst>
                <a:gd name="T0" fmla="*/ 17 w 17"/>
                <a:gd name="T1" fmla="*/ 8 h 106"/>
                <a:gd name="T2" fmla="*/ 9 w 17"/>
                <a:gd name="T3" fmla="*/ 0 h 106"/>
                <a:gd name="T4" fmla="*/ 0 w 17"/>
                <a:gd name="T5" fmla="*/ 8 h 106"/>
                <a:gd name="T6" fmla="*/ 0 w 17"/>
                <a:gd name="T7" fmla="*/ 97 h 106"/>
                <a:gd name="T8" fmla="*/ 9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9" y="0"/>
                  </a:cubicBezTo>
                  <a:cubicBezTo>
                    <a:pt x="4" y="0"/>
                    <a:pt x="0" y="4"/>
                    <a:pt x="0" y="8"/>
                  </a:cubicBezTo>
                  <a:cubicBezTo>
                    <a:pt x="0" y="97"/>
                    <a:pt x="0" y="97"/>
                    <a:pt x="0" y="97"/>
                  </a:cubicBezTo>
                  <a:cubicBezTo>
                    <a:pt x="0" y="102"/>
                    <a:pt x="4" y="106"/>
                    <a:pt x="9"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7" name="Freeform 17"/>
            <p:cNvSpPr>
              <a:spLocks/>
            </p:cNvSpPr>
            <p:nvPr userDrawn="1"/>
          </p:nvSpPr>
          <p:spPr bwMode="auto">
            <a:xfrm>
              <a:off x="73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8" name="Freeform 18"/>
            <p:cNvSpPr>
              <a:spLocks/>
            </p:cNvSpPr>
            <p:nvPr userDrawn="1"/>
          </p:nvSpPr>
          <p:spPr bwMode="auto">
            <a:xfrm>
              <a:off x="790" y="321"/>
              <a:ext cx="22" cy="45"/>
            </a:xfrm>
            <a:custGeom>
              <a:avLst/>
              <a:gdLst>
                <a:gd name="T0" fmla="*/ 17 w 17"/>
                <a:gd name="T1" fmla="*/ 8 h 34"/>
                <a:gd name="T2" fmla="*/ 9 w 17"/>
                <a:gd name="T3" fmla="*/ 0 h 34"/>
                <a:gd name="T4" fmla="*/ 0 w 17"/>
                <a:gd name="T5" fmla="*/ 8 h 34"/>
                <a:gd name="T6" fmla="*/ 0 w 17"/>
                <a:gd name="T7" fmla="*/ 26 h 34"/>
                <a:gd name="T8" fmla="*/ 9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9" y="0"/>
                  </a:cubicBezTo>
                  <a:cubicBezTo>
                    <a:pt x="4" y="0"/>
                    <a:pt x="0" y="3"/>
                    <a:pt x="0" y="8"/>
                  </a:cubicBezTo>
                  <a:cubicBezTo>
                    <a:pt x="0" y="26"/>
                    <a:pt x="0" y="26"/>
                    <a:pt x="0" y="26"/>
                  </a:cubicBezTo>
                  <a:cubicBezTo>
                    <a:pt x="0" y="30"/>
                    <a:pt x="4" y="34"/>
                    <a:pt x="9"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
        <p:nvSpPr>
          <p:cNvPr id="29" name="Text Placeholder 2"/>
          <p:cNvSpPr>
            <a:spLocks noGrp="1"/>
          </p:cNvSpPr>
          <p:nvPr>
            <p:ph type="body" sz="quarter" idx="13"/>
          </p:nvPr>
        </p:nvSpPr>
        <p:spPr>
          <a:xfrm>
            <a:off x="463292" y="2872236"/>
            <a:ext cx="5925246" cy="299001"/>
          </a:xfrm>
          <a:prstGeom prst="rect">
            <a:avLst/>
          </a:prstGeom>
        </p:spPr>
        <p:txBody>
          <a:bodyPr lIns="91420" tIns="45710" rIns="91420" bIns="45710"/>
          <a:lstStyle>
            <a:lvl1pPr marL="0" indent="0">
              <a:buFont typeface="Arial" panose="020B0604020202020204" pitchFamily="34" charset="0"/>
              <a:buNone/>
              <a:defRPr sz="2000" baseline="0">
                <a:solidFill>
                  <a:schemeClr val="accent1"/>
                </a:solidFill>
                <a:latin typeface="+mj-lt"/>
              </a:defRPr>
            </a:lvl1pPr>
            <a:lvl2pPr marL="304781" indent="0">
              <a:buNone/>
              <a:defRPr/>
            </a:lvl2pPr>
            <a:lvl3pPr marL="427401" indent="0">
              <a:buNone/>
              <a:defRPr/>
            </a:lvl3pPr>
            <a:lvl4pPr marL="516694" indent="0">
              <a:buNone/>
              <a:defRPr/>
            </a:lvl4pPr>
            <a:lvl5pPr marL="601221" indent="0">
              <a:buNone/>
              <a:defRPr/>
            </a:lvl5pPr>
          </a:lstStyle>
          <a:p>
            <a:pPr lvl="0"/>
            <a:r>
              <a:rPr lang="en-US"/>
              <a:t>Click to edit Master text styles</a:t>
            </a:r>
          </a:p>
        </p:txBody>
      </p:sp>
      <p:sp>
        <p:nvSpPr>
          <p:cNvPr id="30" name="Title 1"/>
          <p:cNvSpPr>
            <a:spLocks noGrp="1"/>
          </p:cNvSpPr>
          <p:nvPr>
            <p:ph type="ctrTitle"/>
          </p:nvPr>
        </p:nvSpPr>
        <p:spPr>
          <a:xfrm>
            <a:off x="425765" y="2300750"/>
            <a:ext cx="5955513" cy="644730"/>
          </a:xfrm>
          <a:prstGeom prst="rect">
            <a:avLst/>
          </a:prstGeom>
        </p:spPr>
        <p:txBody>
          <a:bodyPr anchor="b"/>
          <a:lstStyle>
            <a:lvl1pPr marL="0" indent="0" algn="l">
              <a:lnSpc>
                <a:spcPct val="90000"/>
              </a:lnSpc>
              <a:buFont typeface="Arial" panose="020B0604020202020204" pitchFamily="34" charset="0"/>
              <a:buNone/>
              <a:defRPr sz="3600" b="0" i="0" spc="0" baseline="0">
                <a:solidFill>
                  <a:schemeClr val="accent1"/>
                </a:solidFill>
                <a:latin typeface="+mj-lt"/>
                <a:cs typeface="CiscoSans Thin"/>
              </a:defRPr>
            </a:lvl1pPr>
          </a:lstStyle>
          <a:p>
            <a:r>
              <a:rPr lang="en-US"/>
              <a:t>Click to edit Master title style</a:t>
            </a:r>
            <a:endParaRPr lang="en-US" dirty="0"/>
          </a:p>
        </p:txBody>
      </p:sp>
    </p:spTree>
    <p:extLst>
      <p:ext uri="{BB962C8B-B14F-4D97-AF65-F5344CB8AC3E}">
        <p14:creationId xmlns:p14="http://schemas.microsoft.com/office/powerpoint/2010/main" val="3653042546"/>
      </p:ext>
    </p:extLst>
  </p:cSld>
  <p:clrMapOvr>
    <a:masterClrMapping/>
  </p:clrMapOvr>
  <p:transition spd="slow">
    <p:wipe/>
  </p:transition>
  <p:extLst>
    <p:ext uri="{DCECCB84-F9BA-43D5-87BE-67443E8EF086}">
      <p15:sldGuideLst xmlns:p15="http://schemas.microsoft.com/office/powerpoint/2012/main">
        <p15:guide id="1" orient="horz" pos="228" userDrawn="1">
          <p15:clr>
            <a:srgbClr val="FBAE40"/>
          </p15:clr>
        </p15:guide>
        <p15:guide id="2" pos="360" userDrawn="1">
          <p15:clr>
            <a:srgbClr val="FBAE40"/>
          </p15:clr>
        </p15:guide>
        <p15:guide id="3" orient="horz" pos="518" userDrawn="1">
          <p15:clr>
            <a:srgbClr val="FBAE40"/>
          </p15:clr>
        </p15:guide>
        <p15:guide id="4" pos="812" userDrawn="1">
          <p15:clr>
            <a:srgbClr val="FBAE40"/>
          </p15:clr>
        </p15:guide>
        <p15:guide id="5" pos="311"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6_Title Slide-animated gradient">
    <p:bg>
      <p:bgPr>
        <a:solidFill>
          <a:schemeClr val="accent5"/>
        </a:solidFill>
        <a:effectLst/>
      </p:bgPr>
    </p:bg>
    <p:spTree>
      <p:nvGrpSpPr>
        <p:cNvPr id="1" name=""/>
        <p:cNvGrpSpPr/>
        <p:nvPr/>
      </p:nvGrpSpPr>
      <p:grpSpPr>
        <a:xfrm>
          <a:off x="0" y="0"/>
          <a:ext cx="0" cy="0"/>
          <a:chOff x="0" y="0"/>
          <a:chExt cx="0" cy="0"/>
        </a:xfrm>
      </p:grpSpPr>
      <p:sp>
        <p:nvSpPr>
          <p:cNvPr id="2" name="Rectangle 1"/>
          <p:cNvSpPr/>
          <p:nvPr userDrawn="1"/>
        </p:nvSpPr>
        <p:spPr>
          <a:xfrm>
            <a:off x="0" y="0"/>
            <a:ext cx="9144000" cy="5143500"/>
          </a:xfrm>
          <a:prstGeom prst="rect">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Subtitle 2"/>
          <p:cNvSpPr>
            <a:spLocks noGrp="1"/>
          </p:cNvSpPr>
          <p:nvPr>
            <p:ph type="subTitle" idx="1"/>
          </p:nvPr>
        </p:nvSpPr>
        <p:spPr>
          <a:xfrm>
            <a:off x="469496" y="3809526"/>
            <a:ext cx="4319105" cy="288131"/>
          </a:xfrm>
          <a:prstGeom prst="rect">
            <a:avLst/>
          </a:prstGeom>
        </p:spPr>
        <p:txBody>
          <a:bodyPr lIns="91420" tIns="45710" rIns="91420" bIns="45710" anchor="b" anchorCtr="0">
            <a:noAutofit/>
          </a:bodyPr>
          <a:lstStyle>
            <a:lvl1pPr marL="0" indent="0" algn="l">
              <a:buNone/>
              <a:defRPr sz="1200" b="0" i="0">
                <a:solidFill>
                  <a:schemeClr val="accent5"/>
                </a:solidFill>
                <a:latin typeface="+mn-lt"/>
                <a:cs typeface="CiscoSans"/>
              </a:defRPr>
            </a:lvl1pPr>
            <a:lvl2pPr marL="342856" indent="0" algn="ctr">
              <a:buNone/>
              <a:defRPr>
                <a:solidFill>
                  <a:schemeClr val="tx1">
                    <a:tint val="75000"/>
                  </a:schemeClr>
                </a:solidFill>
              </a:defRPr>
            </a:lvl2pPr>
            <a:lvl3pPr marL="685720" indent="0" algn="ctr">
              <a:buNone/>
              <a:defRPr>
                <a:solidFill>
                  <a:schemeClr val="tx1">
                    <a:tint val="75000"/>
                  </a:schemeClr>
                </a:solidFill>
              </a:defRPr>
            </a:lvl3pPr>
            <a:lvl4pPr marL="1028579" indent="0" algn="ctr">
              <a:buNone/>
              <a:defRPr>
                <a:solidFill>
                  <a:schemeClr val="tx1">
                    <a:tint val="75000"/>
                  </a:schemeClr>
                </a:solidFill>
              </a:defRPr>
            </a:lvl4pPr>
            <a:lvl5pPr marL="1371441" indent="0" algn="ctr">
              <a:buNone/>
              <a:defRPr>
                <a:solidFill>
                  <a:schemeClr val="tx1">
                    <a:tint val="75000"/>
                  </a:schemeClr>
                </a:solidFill>
              </a:defRPr>
            </a:lvl5pPr>
            <a:lvl6pPr marL="1714297" indent="0" algn="ctr">
              <a:buNone/>
              <a:defRPr>
                <a:solidFill>
                  <a:schemeClr val="tx1">
                    <a:tint val="75000"/>
                  </a:schemeClr>
                </a:solidFill>
              </a:defRPr>
            </a:lvl6pPr>
            <a:lvl7pPr marL="2057161" indent="0" algn="ctr">
              <a:buNone/>
              <a:defRPr>
                <a:solidFill>
                  <a:schemeClr val="tx1">
                    <a:tint val="75000"/>
                  </a:schemeClr>
                </a:solidFill>
              </a:defRPr>
            </a:lvl7pPr>
            <a:lvl8pPr marL="2400020" indent="0" algn="ctr">
              <a:buNone/>
              <a:defRPr>
                <a:solidFill>
                  <a:schemeClr val="tx1">
                    <a:tint val="75000"/>
                  </a:schemeClr>
                </a:solidFill>
              </a:defRPr>
            </a:lvl8pPr>
            <a:lvl9pPr marL="2742882" indent="0" algn="ctr">
              <a:buNone/>
              <a:defRPr>
                <a:solidFill>
                  <a:schemeClr val="tx1">
                    <a:tint val="75000"/>
                  </a:schemeClr>
                </a:solidFill>
              </a:defRPr>
            </a:lvl9pPr>
          </a:lstStyle>
          <a:p>
            <a:r>
              <a:rPr lang="en-US"/>
              <a:t>Click to edit Master subtitle style</a:t>
            </a:r>
            <a:endParaRPr lang="en-US" dirty="0"/>
          </a:p>
        </p:txBody>
      </p:sp>
      <p:sp>
        <p:nvSpPr>
          <p:cNvPr id="17" name="Text Placeholder 38"/>
          <p:cNvSpPr>
            <a:spLocks noGrp="1"/>
          </p:cNvSpPr>
          <p:nvPr>
            <p:ph type="body" sz="quarter" idx="11"/>
          </p:nvPr>
        </p:nvSpPr>
        <p:spPr>
          <a:xfrm>
            <a:off x="469496" y="4049523"/>
            <a:ext cx="4319105" cy="288131"/>
          </a:xfrm>
          <a:prstGeom prst="rect">
            <a:avLst/>
          </a:prstGeom>
        </p:spPr>
        <p:txBody>
          <a:bodyPr lIns="91420" tIns="45710" rIns="91420" bIns="45710"/>
          <a:lstStyle>
            <a:lvl1pPr marL="0" indent="0" algn="l">
              <a:buFontTx/>
              <a:buNone/>
              <a:defRPr lang="en-US" sz="1200" b="0" i="0" kern="1200" dirty="0" smtClean="0">
                <a:solidFill>
                  <a:schemeClr val="accent5"/>
                </a:solidFill>
                <a:latin typeface="+mn-lt"/>
                <a:ea typeface="+mn-ea"/>
                <a:cs typeface="CiscoSans ExtraLight" pitchFamily="34" charset="0"/>
              </a:defRPr>
            </a:lvl1pPr>
            <a:lvl2pPr>
              <a:buFontTx/>
              <a:buNone/>
              <a:defRPr lang="en-US" sz="1500" kern="1200" dirty="0" smtClean="0">
                <a:solidFill>
                  <a:schemeClr val="bg1"/>
                </a:solidFill>
                <a:latin typeface="+mj-lt"/>
                <a:ea typeface="+mn-ea"/>
                <a:cs typeface="+mn-cs"/>
              </a:defRPr>
            </a:lvl2pPr>
            <a:lvl3pPr>
              <a:buFontTx/>
              <a:buNone/>
              <a:defRPr lang="en-US" sz="1500" kern="1200" dirty="0" smtClean="0">
                <a:solidFill>
                  <a:schemeClr val="bg1"/>
                </a:solidFill>
                <a:latin typeface="+mj-lt"/>
                <a:ea typeface="+mn-ea"/>
                <a:cs typeface="+mn-cs"/>
              </a:defRPr>
            </a:lvl3pPr>
            <a:lvl4pPr>
              <a:buFontTx/>
              <a:buNone/>
              <a:defRPr lang="en-US" sz="1500" kern="1200" dirty="0" smtClean="0">
                <a:solidFill>
                  <a:schemeClr val="bg1"/>
                </a:solidFill>
                <a:latin typeface="+mj-lt"/>
                <a:ea typeface="+mn-ea"/>
                <a:cs typeface="+mn-cs"/>
              </a:defRPr>
            </a:lvl4pPr>
            <a:lvl5pPr>
              <a:buFontTx/>
              <a:buNone/>
              <a:defRPr lang="en-US" sz="1500" kern="1200" dirty="0" smtClean="0">
                <a:solidFill>
                  <a:schemeClr val="bg1"/>
                </a:solidFill>
                <a:latin typeface="+mj-lt"/>
                <a:ea typeface="+mn-ea"/>
                <a:cs typeface="+mn-cs"/>
              </a:defRPr>
            </a:lvl5pPr>
          </a:lstStyle>
          <a:p>
            <a:pPr lvl="0"/>
            <a:r>
              <a:rPr lang="en-US"/>
              <a:t>Click to edit Master text styles</a:t>
            </a:r>
          </a:p>
        </p:txBody>
      </p:sp>
      <p:sp>
        <p:nvSpPr>
          <p:cNvPr id="18" name="Text Placeholder 40"/>
          <p:cNvSpPr>
            <a:spLocks noGrp="1"/>
          </p:cNvSpPr>
          <p:nvPr>
            <p:ph type="body" sz="quarter" idx="12"/>
          </p:nvPr>
        </p:nvSpPr>
        <p:spPr>
          <a:xfrm>
            <a:off x="469496" y="4289520"/>
            <a:ext cx="4319105" cy="288131"/>
          </a:xfrm>
          <a:prstGeom prst="rect">
            <a:avLst/>
          </a:prstGeom>
        </p:spPr>
        <p:txBody>
          <a:bodyPr lIns="91420" tIns="45710" rIns="91420" bIns="45710"/>
          <a:lstStyle>
            <a:lvl1pPr marL="0" indent="0" algn="l">
              <a:buFontTx/>
              <a:buNone/>
              <a:defRPr lang="en-US" sz="1200" b="0" i="0" kern="1200" dirty="0" smtClean="0">
                <a:solidFill>
                  <a:schemeClr val="accent5"/>
                </a:solidFill>
                <a:latin typeface="+mn-lt"/>
                <a:ea typeface="+mn-ea"/>
                <a:cs typeface="CiscoSans ExtraLight" pitchFamily="34" charset="0"/>
              </a:defRPr>
            </a:lvl1pPr>
            <a:lvl2pPr>
              <a:buFontTx/>
              <a:buNone/>
              <a:defRPr lang="en-US" sz="1500" kern="1200" dirty="0" smtClean="0">
                <a:solidFill>
                  <a:schemeClr val="bg1"/>
                </a:solidFill>
                <a:latin typeface="+mj-lt"/>
                <a:ea typeface="+mn-ea"/>
                <a:cs typeface="+mn-cs"/>
              </a:defRPr>
            </a:lvl2pPr>
            <a:lvl3pPr>
              <a:buFontTx/>
              <a:buNone/>
              <a:defRPr lang="en-US" sz="1500" kern="1200" dirty="0" smtClean="0">
                <a:solidFill>
                  <a:schemeClr val="bg1"/>
                </a:solidFill>
                <a:latin typeface="+mj-lt"/>
                <a:ea typeface="+mn-ea"/>
                <a:cs typeface="+mn-cs"/>
              </a:defRPr>
            </a:lvl3pPr>
            <a:lvl4pPr>
              <a:buFontTx/>
              <a:buNone/>
              <a:defRPr lang="en-US" sz="1500" kern="1200" dirty="0" smtClean="0">
                <a:solidFill>
                  <a:schemeClr val="bg1"/>
                </a:solidFill>
                <a:latin typeface="+mj-lt"/>
                <a:ea typeface="+mn-ea"/>
                <a:cs typeface="+mn-cs"/>
              </a:defRPr>
            </a:lvl4pPr>
            <a:lvl5pPr>
              <a:buFontTx/>
              <a:buNone/>
              <a:defRPr lang="en-US" sz="1500" kern="1200" dirty="0" smtClean="0">
                <a:solidFill>
                  <a:schemeClr val="bg1"/>
                </a:solidFill>
                <a:latin typeface="+mj-lt"/>
                <a:ea typeface="+mn-ea"/>
                <a:cs typeface="+mn-cs"/>
              </a:defRPr>
            </a:lvl5pPr>
          </a:lstStyle>
          <a:p>
            <a:pPr lvl="0"/>
            <a:r>
              <a:rPr lang="en-US"/>
              <a:t>Click to edit Master text styles</a:t>
            </a:r>
          </a:p>
        </p:txBody>
      </p:sp>
      <p:grpSp>
        <p:nvGrpSpPr>
          <p:cNvPr id="6" name="Group 4"/>
          <p:cNvGrpSpPr>
            <a:grpSpLocks noChangeAspect="1"/>
          </p:cNvGrpSpPr>
          <p:nvPr userDrawn="1"/>
        </p:nvGrpSpPr>
        <p:grpSpPr bwMode="auto">
          <a:xfrm>
            <a:off x="492125" y="395288"/>
            <a:ext cx="796924" cy="423863"/>
            <a:chOff x="310" y="249"/>
            <a:chExt cx="502" cy="267"/>
          </a:xfrm>
          <a:solidFill>
            <a:schemeClr val="accent5"/>
          </a:solidFill>
        </p:grpSpPr>
        <p:sp>
          <p:nvSpPr>
            <p:cNvPr id="9" name="Rectangle 5"/>
            <p:cNvSpPr>
              <a:spLocks noChangeArrowheads="1"/>
            </p:cNvSpPr>
            <p:nvPr userDrawn="1"/>
          </p:nvSpPr>
          <p:spPr bwMode="auto">
            <a:xfrm>
              <a:off x="452" y="426"/>
              <a:ext cx="22" cy="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0" name="Freeform 6"/>
            <p:cNvSpPr>
              <a:spLocks/>
            </p:cNvSpPr>
            <p:nvPr userDrawn="1"/>
          </p:nvSpPr>
          <p:spPr bwMode="auto">
            <a:xfrm>
              <a:off x="585" y="425"/>
              <a:ext cx="66" cy="91"/>
            </a:xfrm>
            <a:custGeom>
              <a:avLst/>
              <a:gdLst>
                <a:gd name="T0" fmla="*/ 51 w 51"/>
                <a:gd name="T1" fmla="*/ 20 h 69"/>
                <a:gd name="T2" fmla="*/ 37 w 51"/>
                <a:gd name="T3" fmla="*/ 16 h 69"/>
                <a:gd name="T4" fmla="*/ 18 w 51"/>
                <a:gd name="T5" fmla="*/ 34 h 69"/>
                <a:gd name="T6" fmla="*/ 37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7" y="16"/>
                  </a:cubicBezTo>
                  <a:cubicBezTo>
                    <a:pt x="26" y="16"/>
                    <a:pt x="18" y="24"/>
                    <a:pt x="18" y="34"/>
                  </a:cubicBezTo>
                  <a:cubicBezTo>
                    <a:pt x="18" y="44"/>
                    <a:pt x="25" y="52"/>
                    <a:pt x="37" y="52"/>
                  </a:cubicBezTo>
                  <a:cubicBezTo>
                    <a:pt x="45"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2" name="Freeform 7"/>
            <p:cNvSpPr>
              <a:spLocks/>
            </p:cNvSpPr>
            <p:nvPr userDrawn="1"/>
          </p:nvSpPr>
          <p:spPr bwMode="auto">
            <a:xfrm>
              <a:off x="355" y="425"/>
              <a:ext cx="67" cy="91"/>
            </a:xfrm>
            <a:custGeom>
              <a:avLst/>
              <a:gdLst>
                <a:gd name="T0" fmla="*/ 51 w 51"/>
                <a:gd name="T1" fmla="*/ 20 h 69"/>
                <a:gd name="T2" fmla="*/ 36 w 51"/>
                <a:gd name="T3" fmla="*/ 16 h 69"/>
                <a:gd name="T4" fmla="*/ 18 w 51"/>
                <a:gd name="T5" fmla="*/ 34 h 69"/>
                <a:gd name="T6" fmla="*/ 36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6" y="16"/>
                  </a:cubicBezTo>
                  <a:cubicBezTo>
                    <a:pt x="25" y="16"/>
                    <a:pt x="18" y="24"/>
                    <a:pt x="18" y="34"/>
                  </a:cubicBezTo>
                  <a:cubicBezTo>
                    <a:pt x="18" y="44"/>
                    <a:pt x="25" y="52"/>
                    <a:pt x="36" y="52"/>
                  </a:cubicBezTo>
                  <a:cubicBezTo>
                    <a:pt x="44"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3" name="Freeform 8"/>
            <p:cNvSpPr>
              <a:spLocks noEditPoints="1"/>
            </p:cNvSpPr>
            <p:nvPr userDrawn="1"/>
          </p:nvSpPr>
          <p:spPr bwMode="auto">
            <a:xfrm>
              <a:off x="675" y="425"/>
              <a:ext cx="91" cy="91"/>
            </a:xfrm>
            <a:custGeom>
              <a:avLst/>
              <a:gdLst>
                <a:gd name="T0" fmla="*/ 70 w 70"/>
                <a:gd name="T1" fmla="*/ 34 h 69"/>
                <a:gd name="T2" fmla="*/ 35 w 70"/>
                <a:gd name="T3" fmla="*/ 69 h 69"/>
                <a:gd name="T4" fmla="*/ 0 w 70"/>
                <a:gd name="T5" fmla="*/ 34 h 69"/>
                <a:gd name="T6" fmla="*/ 35 w 70"/>
                <a:gd name="T7" fmla="*/ 0 h 69"/>
                <a:gd name="T8" fmla="*/ 70 w 70"/>
                <a:gd name="T9" fmla="*/ 34 h 69"/>
                <a:gd name="T10" fmla="*/ 35 w 70"/>
                <a:gd name="T11" fmla="*/ 17 h 69"/>
                <a:gd name="T12" fmla="*/ 18 w 70"/>
                <a:gd name="T13" fmla="*/ 34 h 69"/>
                <a:gd name="T14" fmla="*/ 35 w 70"/>
                <a:gd name="T15" fmla="*/ 52 h 69"/>
                <a:gd name="T16" fmla="*/ 52 w 70"/>
                <a:gd name="T17" fmla="*/ 34 h 69"/>
                <a:gd name="T18" fmla="*/ 35 w 70"/>
                <a:gd name="T19" fmla="*/ 17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0" h="69">
                  <a:moveTo>
                    <a:pt x="70" y="34"/>
                  </a:moveTo>
                  <a:cubicBezTo>
                    <a:pt x="70" y="53"/>
                    <a:pt x="56" y="69"/>
                    <a:pt x="35" y="69"/>
                  </a:cubicBezTo>
                  <a:cubicBezTo>
                    <a:pt x="14" y="69"/>
                    <a:pt x="0" y="53"/>
                    <a:pt x="0" y="34"/>
                  </a:cubicBezTo>
                  <a:cubicBezTo>
                    <a:pt x="0" y="15"/>
                    <a:pt x="14" y="0"/>
                    <a:pt x="35" y="0"/>
                  </a:cubicBezTo>
                  <a:cubicBezTo>
                    <a:pt x="56" y="0"/>
                    <a:pt x="70" y="15"/>
                    <a:pt x="70" y="34"/>
                  </a:cubicBezTo>
                  <a:close/>
                  <a:moveTo>
                    <a:pt x="35" y="17"/>
                  </a:moveTo>
                  <a:cubicBezTo>
                    <a:pt x="25" y="17"/>
                    <a:pt x="18" y="25"/>
                    <a:pt x="18" y="34"/>
                  </a:cubicBezTo>
                  <a:cubicBezTo>
                    <a:pt x="18" y="44"/>
                    <a:pt x="25" y="52"/>
                    <a:pt x="35" y="52"/>
                  </a:cubicBezTo>
                  <a:cubicBezTo>
                    <a:pt x="45" y="52"/>
                    <a:pt x="52" y="44"/>
                    <a:pt x="52" y="34"/>
                  </a:cubicBezTo>
                  <a:cubicBezTo>
                    <a:pt x="52" y="25"/>
                    <a:pt x="45" y="17"/>
                    <a:pt x="35" y="1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4" name="Freeform 9"/>
            <p:cNvSpPr>
              <a:spLocks/>
            </p:cNvSpPr>
            <p:nvPr userDrawn="1"/>
          </p:nvSpPr>
          <p:spPr bwMode="auto">
            <a:xfrm>
              <a:off x="503" y="425"/>
              <a:ext cx="60" cy="91"/>
            </a:xfrm>
            <a:custGeom>
              <a:avLst/>
              <a:gdLst>
                <a:gd name="T0" fmla="*/ 42 w 46"/>
                <a:gd name="T1" fmla="*/ 16 h 69"/>
                <a:gd name="T2" fmla="*/ 29 w 46"/>
                <a:gd name="T3" fmla="*/ 14 h 69"/>
                <a:gd name="T4" fmla="*/ 18 w 46"/>
                <a:gd name="T5" fmla="*/ 20 h 69"/>
                <a:gd name="T6" fmla="*/ 26 w 46"/>
                <a:gd name="T7" fmla="*/ 26 h 69"/>
                <a:gd name="T8" fmla="*/ 30 w 46"/>
                <a:gd name="T9" fmla="*/ 27 h 69"/>
                <a:gd name="T10" fmla="*/ 46 w 46"/>
                <a:gd name="T11" fmla="*/ 47 h 69"/>
                <a:gd name="T12" fmla="*/ 19 w 46"/>
                <a:gd name="T13" fmla="*/ 69 h 69"/>
                <a:gd name="T14" fmla="*/ 1 w 46"/>
                <a:gd name="T15" fmla="*/ 67 h 69"/>
                <a:gd name="T16" fmla="*/ 1 w 46"/>
                <a:gd name="T17" fmla="*/ 52 h 69"/>
                <a:gd name="T18" fmla="*/ 16 w 46"/>
                <a:gd name="T19" fmla="*/ 54 h 69"/>
                <a:gd name="T20" fmla="*/ 29 w 46"/>
                <a:gd name="T21" fmla="*/ 48 h 69"/>
                <a:gd name="T22" fmla="*/ 21 w 46"/>
                <a:gd name="T23" fmla="*/ 41 h 69"/>
                <a:gd name="T24" fmla="*/ 18 w 46"/>
                <a:gd name="T25" fmla="*/ 40 h 69"/>
                <a:gd name="T26" fmla="*/ 0 w 46"/>
                <a:gd name="T27" fmla="*/ 21 h 69"/>
                <a:gd name="T28" fmla="*/ 25 w 46"/>
                <a:gd name="T29" fmla="*/ 0 h 69"/>
                <a:gd name="T30" fmla="*/ 42 w 46"/>
                <a:gd name="T31" fmla="*/ 2 h 69"/>
                <a:gd name="T32" fmla="*/ 42 w 46"/>
                <a:gd name="T33" fmla="*/ 16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6" h="69">
                  <a:moveTo>
                    <a:pt x="42" y="16"/>
                  </a:moveTo>
                  <a:cubicBezTo>
                    <a:pt x="41" y="16"/>
                    <a:pt x="34" y="14"/>
                    <a:pt x="29" y="14"/>
                  </a:cubicBezTo>
                  <a:cubicBezTo>
                    <a:pt x="22" y="14"/>
                    <a:pt x="18" y="16"/>
                    <a:pt x="18" y="20"/>
                  </a:cubicBezTo>
                  <a:cubicBezTo>
                    <a:pt x="18" y="24"/>
                    <a:pt x="23" y="25"/>
                    <a:pt x="26" y="26"/>
                  </a:cubicBezTo>
                  <a:cubicBezTo>
                    <a:pt x="30" y="27"/>
                    <a:pt x="30" y="27"/>
                    <a:pt x="30" y="27"/>
                  </a:cubicBezTo>
                  <a:cubicBezTo>
                    <a:pt x="41" y="31"/>
                    <a:pt x="46" y="38"/>
                    <a:pt x="46" y="47"/>
                  </a:cubicBezTo>
                  <a:cubicBezTo>
                    <a:pt x="46" y="63"/>
                    <a:pt x="32" y="69"/>
                    <a:pt x="19" y="69"/>
                  </a:cubicBezTo>
                  <a:cubicBezTo>
                    <a:pt x="10" y="69"/>
                    <a:pt x="1" y="67"/>
                    <a:pt x="1" y="67"/>
                  </a:cubicBezTo>
                  <a:cubicBezTo>
                    <a:pt x="1" y="52"/>
                    <a:pt x="1" y="52"/>
                    <a:pt x="1" y="52"/>
                  </a:cubicBezTo>
                  <a:cubicBezTo>
                    <a:pt x="2" y="52"/>
                    <a:pt x="9" y="54"/>
                    <a:pt x="16" y="54"/>
                  </a:cubicBezTo>
                  <a:cubicBezTo>
                    <a:pt x="25" y="54"/>
                    <a:pt x="29" y="52"/>
                    <a:pt x="29" y="48"/>
                  </a:cubicBezTo>
                  <a:cubicBezTo>
                    <a:pt x="29" y="45"/>
                    <a:pt x="25" y="43"/>
                    <a:pt x="21" y="41"/>
                  </a:cubicBezTo>
                  <a:cubicBezTo>
                    <a:pt x="20" y="41"/>
                    <a:pt x="19" y="41"/>
                    <a:pt x="18" y="40"/>
                  </a:cubicBezTo>
                  <a:cubicBezTo>
                    <a:pt x="8" y="37"/>
                    <a:pt x="0" y="32"/>
                    <a:pt x="0" y="21"/>
                  </a:cubicBezTo>
                  <a:cubicBezTo>
                    <a:pt x="0" y="8"/>
                    <a:pt x="10" y="0"/>
                    <a:pt x="25" y="0"/>
                  </a:cubicBezTo>
                  <a:cubicBezTo>
                    <a:pt x="34" y="0"/>
                    <a:pt x="41" y="2"/>
                    <a:pt x="42" y="2"/>
                  </a:cubicBezTo>
                  <a:lnTo>
                    <a:pt x="42" y="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5" name="Freeform 10"/>
            <p:cNvSpPr>
              <a:spLocks/>
            </p:cNvSpPr>
            <p:nvPr userDrawn="1"/>
          </p:nvSpPr>
          <p:spPr bwMode="auto">
            <a:xfrm>
              <a:off x="31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1" name="Freeform 11"/>
            <p:cNvSpPr>
              <a:spLocks/>
            </p:cNvSpPr>
            <p:nvPr userDrawn="1"/>
          </p:nvSpPr>
          <p:spPr bwMode="auto">
            <a:xfrm>
              <a:off x="37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2" name="Freeform 12"/>
            <p:cNvSpPr>
              <a:spLocks/>
            </p:cNvSpPr>
            <p:nvPr userDrawn="1"/>
          </p:nvSpPr>
          <p:spPr bwMode="auto">
            <a:xfrm>
              <a:off x="430" y="249"/>
              <a:ext cx="22" cy="139"/>
            </a:xfrm>
            <a:custGeom>
              <a:avLst/>
              <a:gdLst>
                <a:gd name="T0" fmla="*/ 17 w 17"/>
                <a:gd name="T1" fmla="*/ 8 h 106"/>
                <a:gd name="T2" fmla="*/ 8 w 17"/>
                <a:gd name="T3" fmla="*/ 0 h 106"/>
                <a:gd name="T4" fmla="*/ 0 w 17"/>
                <a:gd name="T5" fmla="*/ 8 h 106"/>
                <a:gd name="T6" fmla="*/ 0 w 17"/>
                <a:gd name="T7" fmla="*/ 97 h 106"/>
                <a:gd name="T8" fmla="*/ 8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8" y="0"/>
                  </a:cubicBezTo>
                  <a:cubicBezTo>
                    <a:pt x="4" y="0"/>
                    <a:pt x="0" y="4"/>
                    <a:pt x="0" y="8"/>
                  </a:cubicBezTo>
                  <a:cubicBezTo>
                    <a:pt x="0" y="97"/>
                    <a:pt x="0" y="97"/>
                    <a:pt x="0" y="97"/>
                  </a:cubicBezTo>
                  <a:cubicBezTo>
                    <a:pt x="0" y="102"/>
                    <a:pt x="4" y="106"/>
                    <a:pt x="8"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3" name="Freeform 13"/>
            <p:cNvSpPr>
              <a:spLocks/>
            </p:cNvSpPr>
            <p:nvPr userDrawn="1"/>
          </p:nvSpPr>
          <p:spPr bwMode="auto">
            <a:xfrm>
              <a:off x="49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4" name="Freeform 14"/>
            <p:cNvSpPr>
              <a:spLocks/>
            </p:cNvSpPr>
            <p:nvPr userDrawn="1"/>
          </p:nvSpPr>
          <p:spPr bwMode="auto">
            <a:xfrm>
              <a:off x="55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5" name="Freeform 15"/>
            <p:cNvSpPr>
              <a:spLocks/>
            </p:cNvSpPr>
            <p:nvPr userDrawn="1"/>
          </p:nvSpPr>
          <p:spPr bwMode="auto">
            <a:xfrm>
              <a:off x="61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6" name="Freeform 16"/>
            <p:cNvSpPr>
              <a:spLocks/>
            </p:cNvSpPr>
            <p:nvPr userDrawn="1"/>
          </p:nvSpPr>
          <p:spPr bwMode="auto">
            <a:xfrm>
              <a:off x="670" y="249"/>
              <a:ext cx="22" cy="139"/>
            </a:xfrm>
            <a:custGeom>
              <a:avLst/>
              <a:gdLst>
                <a:gd name="T0" fmla="*/ 17 w 17"/>
                <a:gd name="T1" fmla="*/ 8 h 106"/>
                <a:gd name="T2" fmla="*/ 9 w 17"/>
                <a:gd name="T3" fmla="*/ 0 h 106"/>
                <a:gd name="T4" fmla="*/ 0 w 17"/>
                <a:gd name="T5" fmla="*/ 8 h 106"/>
                <a:gd name="T6" fmla="*/ 0 w 17"/>
                <a:gd name="T7" fmla="*/ 97 h 106"/>
                <a:gd name="T8" fmla="*/ 9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9" y="0"/>
                  </a:cubicBezTo>
                  <a:cubicBezTo>
                    <a:pt x="4" y="0"/>
                    <a:pt x="0" y="4"/>
                    <a:pt x="0" y="8"/>
                  </a:cubicBezTo>
                  <a:cubicBezTo>
                    <a:pt x="0" y="97"/>
                    <a:pt x="0" y="97"/>
                    <a:pt x="0" y="97"/>
                  </a:cubicBezTo>
                  <a:cubicBezTo>
                    <a:pt x="0" y="102"/>
                    <a:pt x="4" y="106"/>
                    <a:pt x="9"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7" name="Freeform 17"/>
            <p:cNvSpPr>
              <a:spLocks/>
            </p:cNvSpPr>
            <p:nvPr userDrawn="1"/>
          </p:nvSpPr>
          <p:spPr bwMode="auto">
            <a:xfrm>
              <a:off x="73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8" name="Freeform 18"/>
            <p:cNvSpPr>
              <a:spLocks/>
            </p:cNvSpPr>
            <p:nvPr userDrawn="1"/>
          </p:nvSpPr>
          <p:spPr bwMode="auto">
            <a:xfrm>
              <a:off x="790" y="321"/>
              <a:ext cx="22" cy="45"/>
            </a:xfrm>
            <a:custGeom>
              <a:avLst/>
              <a:gdLst>
                <a:gd name="T0" fmla="*/ 17 w 17"/>
                <a:gd name="T1" fmla="*/ 8 h 34"/>
                <a:gd name="T2" fmla="*/ 9 w 17"/>
                <a:gd name="T3" fmla="*/ 0 h 34"/>
                <a:gd name="T4" fmla="*/ 0 w 17"/>
                <a:gd name="T5" fmla="*/ 8 h 34"/>
                <a:gd name="T6" fmla="*/ 0 w 17"/>
                <a:gd name="T7" fmla="*/ 26 h 34"/>
                <a:gd name="T8" fmla="*/ 9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9" y="0"/>
                  </a:cubicBezTo>
                  <a:cubicBezTo>
                    <a:pt x="4" y="0"/>
                    <a:pt x="0" y="3"/>
                    <a:pt x="0" y="8"/>
                  </a:cubicBezTo>
                  <a:cubicBezTo>
                    <a:pt x="0" y="26"/>
                    <a:pt x="0" y="26"/>
                    <a:pt x="0" y="26"/>
                  </a:cubicBezTo>
                  <a:cubicBezTo>
                    <a:pt x="0" y="30"/>
                    <a:pt x="4" y="34"/>
                    <a:pt x="9"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
        <p:nvSpPr>
          <p:cNvPr id="29" name="Text Placeholder 2"/>
          <p:cNvSpPr>
            <a:spLocks noGrp="1"/>
          </p:cNvSpPr>
          <p:nvPr>
            <p:ph type="body" sz="quarter" idx="13"/>
          </p:nvPr>
        </p:nvSpPr>
        <p:spPr>
          <a:xfrm>
            <a:off x="463292" y="2872236"/>
            <a:ext cx="5925246" cy="299001"/>
          </a:xfrm>
          <a:prstGeom prst="rect">
            <a:avLst/>
          </a:prstGeom>
        </p:spPr>
        <p:txBody>
          <a:bodyPr lIns="91420" tIns="45710" rIns="91420" bIns="45710"/>
          <a:lstStyle>
            <a:lvl1pPr marL="0" indent="0">
              <a:buFont typeface="Arial" panose="020B0604020202020204" pitchFamily="34" charset="0"/>
              <a:buNone/>
              <a:defRPr sz="2000" baseline="0">
                <a:solidFill>
                  <a:schemeClr val="bg2"/>
                </a:solidFill>
                <a:latin typeface="+mj-lt"/>
              </a:defRPr>
            </a:lvl1pPr>
            <a:lvl2pPr marL="304781" indent="0">
              <a:buNone/>
              <a:defRPr/>
            </a:lvl2pPr>
            <a:lvl3pPr marL="427401" indent="0">
              <a:buNone/>
              <a:defRPr/>
            </a:lvl3pPr>
            <a:lvl4pPr marL="516694" indent="0">
              <a:buNone/>
              <a:defRPr/>
            </a:lvl4pPr>
            <a:lvl5pPr marL="601221" indent="0">
              <a:buNone/>
              <a:defRPr/>
            </a:lvl5pPr>
          </a:lstStyle>
          <a:p>
            <a:pPr lvl="0"/>
            <a:r>
              <a:rPr lang="en-US"/>
              <a:t>Click to edit Master text styles</a:t>
            </a:r>
          </a:p>
        </p:txBody>
      </p:sp>
      <p:sp>
        <p:nvSpPr>
          <p:cNvPr id="30" name="Title 1"/>
          <p:cNvSpPr>
            <a:spLocks noGrp="1"/>
          </p:cNvSpPr>
          <p:nvPr>
            <p:ph type="ctrTitle"/>
          </p:nvPr>
        </p:nvSpPr>
        <p:spPr>
          <a:xfrm>
            <a:off x="425765" y="2300750"/>
            <a:ext cx="5955513" cy="644730"/>
          </a:xfrm>
          <a:prstGeom prst="rect">
            <a:avLst/>
          </a:prstGeom>
        </p:spPr>
        <p:txBody>
          <a:bodyPr anchor="b"/>
          <a:lstStyle>
            <a:lvl1pPr marL="0" indent="0" algn="l">
              <a:lnSpc>
                <a:spcPct val="90000"/>
              </a:lnSpc>
              <a:buFont typeface="Arial" panose="020B0604020202020204" pitchFamily="34" charset="0"/>
              <a:buNone/>
              <a:defRPr sz="3600" b="0" i="0" spc="0" baseline="0">
                <a:solidFill>
                  <a:srgbClr val="38C6F4"/>
                </a:solidFill>
                <a:latin typeface="+mj-lt"/>
                <a:cs typeface="CiscoSans Thin"/>
              </a:defRPr>
            </a:lvl1pPr>
          </a:lstStyle>
          <a:p>
            <a:r>
              <a:rPr lang="en-US"/>
              <a:t>Click to edit Master title style</a:t>
            </a:r>
            <a:endParaRPr lang="en-US" dirty="0"/>
          </a:p>
        </p:txBody>
      </p:sp>
    </p:spTree>
    <p:extLst>
      <p:ext uri="{BB962C8B-B14F-4D97-AF65-F5344CB8AC3E}">
        <p14:creationId xmlns:p14="http://schemas.microsoft.com/office/powerpoint/2010/main" val="1974617842"/>
      </p:ext>
    </p:extLst>
  </p:cSld>
  <p:clrMapOvr>
    <a:masterClrMapping/>
  </p:clrMapOvr>
  <p:transition spd="slow">
    <p:wipe/>
  </p:transition>
  <p:extLst>
    <p:ext uri="{DCECCB84-F9BA-43D5-87BE-67443E8EF086}">
      <p15:sldGuideLst xmlns:p15="http://schemas.microsoft.com/office/powerpoint/2012/main">
        <p15:guide id="1" orient="horz" pos="228" userDrawn="1">
          <p15:clr>
            <a:srgbClr val="FBAE40"/>
          </p15:clr>
        </p15:guide>
        <p15:guide id="2" pos="360" userDrawn="1">
          <p15:clr>
            <a:srgbClr val="FBAE40"/>
          </p15:clr>
        </p15:guide>
        <p15:guide id="3" orient="horz" pos="518" userDrawn="1">
          <p15:clr>
            <a:srgbClr val="FBAE40"/>
          </p15:clr>
        </p15:guide>
        <p15:guide id="4" pos="812" userDrawn="1">
          <p15:clr>
            <a:srgbClr val="FBAE40"/>
          </p15:clr>
        </p15:guide>
        <p15:guide id="5" pos="311"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p:cSld name="3_Segue">
    <p:bg>
      <p:bgPr>
        <a:solidFill>
          <a:schemeClr val="bg1"/>
        </a:solidFill>
        <a:effectLst/>
      </p:bgPr>
    </p:bg>
    <p:spTree>
      <p:nvGrpSpPr>
        <p:cNvPr id="1" name=""/>
        <p:cNvGrpSpPr/>
        <p:nvPr/>
      </p:nvGrpSpPr>
      <p:grpSpPr>
        <a:xfrm>
          <a:off x="0" y="0"/>
          <a:ext cx="0" cy="0"/>
          <a:chOff x="0" y="0"/>
          <a:chExt cx="0" cy="0"/>
        </a:xfrm>
      </p:grpSpPr>
      <p:sp>
        <p:nvSpPr>
          <p:cNvPr id="7" name="Rectangle 6"/>
          <p:cNvSpPr/>
          <p:nvPr userDrawn="1"/>
        </p:nvSpPr>
        <p:spPr>
          <a:xfrm>
            <a:off x="0" y="0"/>
            <a:ext cx="9144000" cy="5143499"/>
          </a:xfrm>
          <a:prstGeom prst="rect">
            <a:avLst/>
          </a:prstGeom>
          <a:solidFill>
            <a:srgbClr val="00394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Title 1"/>
          <p:cNvSpPr>
            <a:spLocks noGrp="1"/>
          </p:cNvSpPr>
          <p:nvPr>
            <p:ph type="ctrTitle"/>
          </p:nvPr>
        </p:nvSpPr>
        <p:spPr>
          <a:xfrm>
            <a:off x="416425" y="915409"/>
            <a:ext cx="7598042" cy="2569946"/>
          </a:xfrm>
          <a:prstGeom prst="rect">
            <a:avLst/>
          </a:prstGeom>
        </p:spPr>
        <p:txBody>
          <a:bodyPr anchor="b">
            <a:noAutofit/>
          </a:bodyPr>
          <a:lstStyle>
            <a:lvl1pPr marL="0" indent="0" algn="l">
              <a:lnSpc>
                <a:spcPct val="90000"/>
              </a:lnSpc>
              <a:buFont typeface="Arial" panose="020B0604020202020204" pitchFamily="34" charset="0"/>
              <a:buNone/>
              <a:defRPr sz="4600" b="0" i="0" spc="0" baseline="0">
                <a:solidFill>
                  <a:schemeClr val="accent5"/>
                </a:solidFill>
                <a:latin typeface="+mj-lt"/>
                <a:cs typeface="CiscoSans Thin"/>
              </a:defRPr>
            </a:lvl1pPr>
          </a:lstStyle>
          <a:p>
            <a:r>
              <a:rPr lang="en-US"/>
              <a:t>Click to edit Master title style</a:t>
            </a:r>
            <a:endParaRPr lang="en-US" dirty="0"/>
          </a:p>
        </p:txBody>
      </p:sp>
      <p:sp>
        <p:nvSpPr>
          <p:cNvPr id="8" name="Rectangle 7"/>
          <p:cNvSpPr>
            <a:spLocks noChangeArrowheads="1"/>
          </p:cNvSpPr>
          <p:nvPr userDrawn="1"/>
        </p:nvSpPr>
        <p:spPr bwMode="ltGray">
          <a:xfrm>
            <a:off x="8515707" y="4742907"/>
            <a:ext cx="218414" cy="154518"/>
          </a:xfrm>
          <a:prstGeom prst="rect">
            <a:avLst/>
          </a:prstGeom>
          <a:noFill/>
          <a:ln w="9525" algn="ctr">
            <a:noFill/>
            <a:miter lim="800000"/>
            <a:headEnd/>
            <a:tailEnd/>
          </a:ln>
          <a:effectLst/>
        </p:spPr>
        <p:txBody>
          <a:bodyPr wrap="none" lIns="61586" tIns="30792" rIns="61586" bIns="30792" anchor="b">
            <a:spAutoFit/>
          </a:bodyPr>
          <a:lstStyle/>
          <a:p>
            <a:pPr algn="r" defTabSz="610744" fontAlgn="auto">
              <a:spcBef>
                <a:spcPts val="0"/>
              </a:spcBef>
              <a:spcAft>
                <a:spcPts val="0"/>
              </a:spcAft>
              <a:defRPr/>
            </a:pPr>
            <a:fld id="{6A1E46DC-7EF6-4EA2-B285-14272867D133}" type="slidenum">
              <a:rPr lang="en-US" sz="600">
                <a:solidFill>
                  <a:schemeClr val="accent5">
                    <a:lumMod val="50000"/>
                  </a:schemeClr>
                </a:solidFill>
                <a:latin typeface="+mn-lt"/>
                <a:ea typeface="+mn-ea"/>
                <a:cs typeface="CiscoSans Thin"/>
              </a:rPr>
              <a:pPr algn="r" defTabSz="610744" fontAlgn="auto">
                <a:spcBef>
                  <a:spcPts val="0"/>
                </a:spcBef>
                <a:spcAft>
                  <a:spcPts val="0"/>
                </a:spcAft>
                <a:defRPr/>
              </a:pPr>
              <a:t>‹#›</a:t>
            </a:fld>
            <a:endParaRPr lang="en-US" sz="600" dirty="0">
              <a:solidFill>
                <a:schemeClr val="accent5">
                  <a:lumMod val="50000"/>
                </a:schemeClr>
              </a:solidFill>
              <a:latin typeface="+mn-lt"/>
              <a:ea typeface="+mn-ea"/>
              <a:cs typeface="CiscoSans Thin"/>
            </a:endParaRPr>
          </a:p>
        </p:txBody>
      </p:sp>
      <p:sp>
        <p:nvSpPr>
          <p:cNvPr id="9" name="Rectangle 4"/>
          <p:cNvSpPr>
            <a:spLocks noChangeArrowheads="1"/>
          </p:cNvSpPr>
          <p:nvPr userDrawn="1"/>
        </p:nvSpPr>
        <p:spPr bwMode="ltGray">
          <a:xfrm>
            <a:off x="5867508" y="4741653"/>
            <a:ext cx="2658018" cy="154518"/>
          </a:xfrm>
          <a:prstGeom prst="rect">
            <a:avLst/>
          </a:prstGeom>
          <a:noFill/>
          <a:ln w="9525">
            <a:noFill/>
            <a:miter lim="800000"/>
            <a:headEnd/>
            <a:tailEnd/>
          </a:ln>
          <a:effectLst/>
        </p:spPr>
        <p:txBody>
          <a:bodyPr lIns="61586" tIns="30792" rIns="61586" bIns="30792" anchor="b">
            <a:spAutoFit/>
          </a:bodyPr>
          <a:lstStyle/>
          <a:p>
            <a:pPr defTabSz="610744" fontAlgn="auto">
              <a:spcBef>
                <a:spcPts val="0"/>
              </a:spcBef>
              <a:spcAft>
                <a:spcPts val="0"/>
              </a:spcAft>
              <a:defRPr/>
            </a:pPr>
            <a:r>
              <a:rPr lang="en-US" sz="600" dirty="0">
                <a:solidFill>
                  <a:schemeClr val="accent5">
                    <a:lumMod val="50000"/>
                  </a:schemeClr>
                </a:solidFill>
                <a:latin typeface="+mn-lt"/>
                <a:ea typeface="+mn-ea"/>
                <a:cs typeface="CiscoSans Thin"/>
              </a:rPr>
              <a:t>© 2016  Cisco and/or its affiliates. All rights reserved.   Cisco Confidential</a:t>
            </a:r>
          </a:p>
        </p:txBody>
      </p:sp>
      <p:grpSp>
        <p:nvGrpSpPr>
          <p:cNvPr id="11" name="Group 4"/>
          <p:cNvGrpSpPr>
            <a:grpSpLocks noChangeAspect="1"/>
          </p:cNvGrpSpPr>
          <p:nvPr userDrawn="1"/>
        </p:nvGrpSpPr>
        <p:grpSpPr bwMode="auto">
          <a:xfrm>
            <a:off x="508039" y="4715197"/>
            <a:ext cx="340257" cy="180974"/>
            <a:chOff x="310" y="249"/>
            <a:chExt cx="502" cy="267"/>
          </a:xfrm>
          <a:solidFill>
            <a:srgbClr val="086D8E"/>
          </a:solidFill>
        </p:grpSpPr>
        <p:sp>
          <p:nvSpPr>
            <p:cNvPr id="12" name="Rectangle 5"/>
            <p:cNvSpPr>
              <a:spLocks noChangeArrowheads="1"/>
            </p:cNvSpPr>
            <p:nvPr userDrawn="1"/>
          </p:nvSpPr>
          <p:spPr bwMode="auto">
            <a:xfrm>
              <a:off x="452" y="426"/>
              <a:ext cx="22" cy="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3" name="Freeform 6"/>
            <p:cNvSpPr>
              <a:spLocks/>
            </p:cNvSpPr>
            <p:nvPr userDrawn="1"/>
          </p:nvSpPr>
          <p:spPr bwMode="auto">
            <a:xfrm>
              <a:off x="585" y="425"/>
              <a:ext cx="66" cy="91"/>
            </a:xfrm>
            <a:custGeom>
              <a:avLst/>
              <a:gdLst>
                <a:gd name="T0" fmla="*/ 51 w 51"/>
                <a:gd name="T1" fmla="*/ 20 h 69"/>
                <a:gd name="T2" fmla="*/ 37 w 51"/>
                <a:gd name="T3" fmla="*/ 16 h 69"/>
                <a:gd name="T4" fmla="*/ 18 w 51"/>
                <a:gd name="T5" fmla="*/ 34 h 69"/>
                <a:gd name="T6" fmla="*/ 37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7" y="16"/>
                  </a:cubicBezTo>
                  <a:cubicBezTo>
                    <a:pt x="26" y="16"/>
                    <a:pt x="18" y="24"/>
                    <a:pt x="18" y="34"/>
                  </a:cubicBezTo>
                  <a:cubicBezTo>
                    <a:pt x="18" y="44"/>
                    <a:pt x="25" y="52"/>
                    <a:pt x="37" y="52"/>
                  </a:cubicBezTo>
                  <a:cubicBezTo>
                    <a:pt x="45"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4" name="Freeform 7"/>
            <p:cNvSpPr>
              <a:spLocks/>
            </p:cNvSpPr>
            <p:nvPr userDrawn="1"/>
          </p:nvSpPr>
          <p:spPr bwMode="auto">
            <a:xfrm>
              <a:off x="355" y="425"/>
              <a:ext cx="67" cy="91"/>
            </a:xfrm>
            <a:custGeom>
              <a:avLst/>
              <a:gdLst>
                <a:gd name="T0" fmla="*/ 51 w 51"/>
                <a:gd name="T1" fmla="*/ 20 h 69"/>
                <a:gd name="T2" fmla="*/ 36 w 51"/>
                <a:gd name="T3" fmla="*/ 16 h 69"/>
                <a:gd name="T4" fmla="*/ 18 w 51"/>
                <a:gd name="T5" fmla="*/ 34 h 69"/>
                <a:gd name="T6" fmla="*/ 36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6" y="16"/>
                  </a:cubicBezTo>
                  <a:cubicBezTo>
                    <a:pt x="25" y="16"/>
                    <a:pt x="18" y="24"/>
                    <a:pt x="18" y="34"/>
                  </a:cubicBezTo>
                  <a:cubicBezTo>
                    <a:pt x="18" y="44"/>
                    <a:pt x="25" y="52"/>
                    <a:pt x="36" y="52"/>
                  </a:cubicBezTo>
                  <a:cubicBezTo>
                    <a:pt x="44"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5" name="Freeform 8"/>
            <p:cNvSpPr>
              <a:spLocks noEditPoints="1"/>
            </p:cNvSpPr>
            <p:nvPr userDrawn="1"/>
          </p:nvSpPr>
          <p:spPr bwMode="auto">
            <a:xfrm>
              <a:off x="675" y="425"/>
              <a:ext cx="91" cy="91"/>
            </a:xfrm>
            <a:custGeom>
              <a:avLst/>
              <a:gdLst>
                <a:gd name="T0" fmla="*/ 70 w 70"/>
                <a:gd name="T1" fmla="*/ 34 h 69"/>
                <a:gd name="T2" fmla="*/ 35 w 70"/>
                <a:gd name="T3" fmla="*/ 69 h 69"/>
                <a:gd name="T4" fmla="*/ 0 w 70"/>
                <a:gd name="T5" fmla="*/ 34 h 69"/>
                <a:gd name="T6" fmla="*/ 35 w 70"/>
                <a:gd name="T7" fmla="*/ 0 h 69"/>
                <a:gd name="T8" fmla="*/ 70 w 70"/>
                <a:gd name="T9" fmla="*/ 34 h 69"/>
                <a:gd name="T10" fmla="*/ 35 w 70"/>
                <a:gd name="T11" fmla="*/ 17 h 69"/>
                <a:gd name="T12" fmla="*/ 18 w 70"/>
                <a:gd name="T13" fmla="*/ 34 h 69"/>
                <a:gd name="T14" fmla="*/ 35 w 70"/>
                <a:gd name="T15" fmla="*/ 52 h 69"/>
                <a:gd name="T16" fmla="*/ 52 w 70"/>
                <a:gd name="T17" fmla="*/ 34 h 69"/>
                <a:gd name="T18" fmla="*/ 35 w 70"/>
                <a:gd name="T19" fmla="*/ 17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0" h="69">
                  <a:moveTo>
                    <a:pt x="70" y="34"/>
                  </a:moveTo>
                  <a:cubicBezTo>
                    <a:pt x="70" y="53"/>
                    <a:pt x="56" y="69"/>
                    <a:pt x="35" y="69"/>
                  </a:cubicBezTo>
                  <a:cubicBezTo>
                    <a:pt x="14" y="69"/>
                    <a:pt x="0" y="53"/>
                    <a:pt x="0" y="34"/>
                  </a:cubicBezTo>
                  <a:cubicBezTo>
                    <a:pt x="0" y="15"/>
                    <a:pt x="14" y="0"/>
                    <a:pt x="35" y="0"/>
                  </a:cubicBezTo>
                  <a:cubicBezTo>
                    <a:pt x="56" y="0"/>
                    <a:pt x="70" y="15"/>
                    <a:pt x="70" y="34"/>
                  </a:cubicBezTo>
                  <a:close/>
                  <a:moveTo>
                    <a:pt x="35" y="17"/>
                  </a:moveTo>
                  <a:cubicBezTo>
                    <a:pt x="25" y="17"/>
                    <a:pt x="18" y="25"/>
                    <a:pt x="18" y="34"/>
                  </a:cubicBezTo>
                  <a:cubicBezTo>
                    <a:pt x="18" y="44"/>
                    <a:pt x="25" y="52"/>
                    <a:pt x="35" y="52"/>
                  </a:cubicBezTo>
                  <a:cubicBezTo>
                    <a:pt x="45" y="52"/>
                    <a:pt x="52" y="44"/>
                    <a:pt x="52" y="34"/>
                  </a:cubicBezTo>
                  <a:cubicBezTo>
                    <a:pt x="52" y="25"/>
                    <a:pt x="45" y="17"/>
                    <a:pt x="35" y="1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6" name="Freeform 9"/>
            <p:cNvSpPr>
              <a:spLocks/>
            </p:cNvSpPr>
            <p:nvPr userDrawn="1"/>
          </p:nvSpPr>
          <p:spPr bwMode="auto">
            <a:xfrm>
              <a:off x="503" y="425"/>
              <a:ext cx="60" cy="91"/>
            </a:xfrm>
            <a:custGeom>
              <a:avLst/>
              <a:gdLst>
                <a:gd name="T0" fmla="*/ 42 w 46"/>
                <a:gd name="T1" fmla="*/ 16 h 69"/>
                <a:gd name="T2" fmla="*/ 29 w 46"/>
                <a:gd name="T3" fmla="*/ 14 h 69"/>
                <a:gd name="T4" fmla="*/ 18 w 46"/>
                <a:gd name="T5" fmla="*/ 20 h 69"/>
                <a:gd name="T6" fmla="*/ 26 w 46"/>
                <a:gd name="T7" fmla="*/ 26 h 69"/>
                <a:gd name="T8" fmla="*/ 30 w 46"/>
                <a:gd name="T9" fmla="*/ 27 h 69"/>
                <a:gd name="T10" fmla="*/ 46 w 46"/>
                <a:gd name="T11" fmla="*/ 47 h 69"/>
                <a:gd name="T12" fmla="*/ 19 w 46"/>
                <a:gd name="T13" fmla="*/ 69 h 69"/>
                <a:gd name="T14" fmla="*/ 1 w 46"/>
                <a:gd name="T15" fmla="*/ 67 h 69"/>
                <a:gd name="T16" fmla="*/ 1 w 46"/>
                <a:gd name="T17" fmla="*/ 52 h 69"/>
                <a:gd name="T18" fmla="*/ 16 w 46"/>
                <a:gd name="T19" fmla="*/ 54 h 69"/>
                <a:gd name="T20" fmla="*/ 29 w 46"/>
                <a:gd name="T21" fmla="*/ 48 h 69"/>
                <a:gd name="T22" fmla="*/ 21 w 46"/>
                <a:gd name="T23" fmla="*/ 41 h 69"/>
                <a:gd name="T24" fmla="*/ 18 w 46"/>
                <a:gd name="T25" fmla="*/ 40 h 69"/>
                <a:gd name="T26" fmla="*/ 0 w 46"/>
                <a:gd name="T27" fmla="*/ 21 h 69"/>
                <a:gd name="T28" fmla="*/ 25 w 46"/>
                <a:gd name="T29" fmla="*/ 0 h 69"/>
                <a:gd name="T30" fmla="*/ 42 w 46"/>
                <a:gd name="T31" fmla="*/ 2 h 69"/>
                <a:gd name="T32" fmla="*/ 42 w 46"/>
                <a:gd name="T33" fmla="*/ 16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6" h="69">
                  <a:moveTo>
                    <a:pt x="42" y="16"/>
                  </a:moveTo>
                  <a:cubicBezTo>
                    <a:pt x="41" y="16"/>
                    <a:pt x="34" y="14"/>
                    <a:pt x="29" y="14"/>
                  </a:cubicBezTo>
                  <a:cubicBezTo>
                    <a:pt x="22" y="14"/>
                    <a:pt x="18" y="16"/>
                    <a:pt x="18" y="20"/>
                  </a:cubicBezTo>
                  <a:cubicBezTo>
                    <a:pt x="18" y="24"/>
                    <a:pt x="23" y="25"/>
                    <a:pt x="26" y="26"/>
                  </a:cubicBezTo>
                  <a:cubicBezTo>
                    <a:pt x="30" y="27"/>
                    <a:pt x="30" y="27"/>
                    <a:pt x="30" y="27"/>
                  </a:cubicBezTo>
                  <a:cubicBezTo>
                    <a:pt x="41" y="31"/>
                    <a:pt x="46" y="38"/>
                    <a:pt x="46" y="47"/>
                  </a:cubicBezTo>
                  <a:cubicBezTo>
                    <a:pt x="46" y="63"/>
                    <a:pt x="32" y="69"/>
                    <a:pt x="19" y="69"/>
                  </a:cubicBezTo>
                  <a:cubicBezTo>
                    <a:pt x="10" y="69"/>
                    <a:pt x="1" y="67"/>
                    <a:pt x="1" y="67"/>
                  </a:cubicBezTo>
                  <a:cubicBezTo>
                    <a:pt x="1" y="52"/>
                    <a:pt x="1" y="52"/>
                    <a:pt x="1" y="52"/>
                  </a:cubicBezTo>
                  <a:cubicBezTo>
                    <a:pt x="2" y="52"/>
                    <a:pt x="9" y="54"/>
                    <a:pt x="16" y="54"/>
                  </a:cubicBezTo>
                  <a:cubicBezTo>
                    <a:pt x="25" y="54"/>
                    <a:pt x="29" y="52"/>
                    <a:pt x="29" y="48"/>
                  </a:cubicBezTo>
                  <a:cubicBezTo>
                    <a:pt x="29" y="45"/>
                    <a:pt x="25" y="43"/>
                    <a:pt x="21" y="41"/>
                  </a:cubicBezTo>
                  <a:cubicBezTo>
                    <a:pt x="20" y="41"/>
                    <a:pt x="19" y="41"/>
                    <a:pt x="18" y="40"/>
                  </a:cubicBezTo>
                  <a:cubicBezTo>
                    <a:pt x="8" y="37"/>
                    <a:pt x="0" y="32"/>
                    <a:pt x="0" y="21"/>
                  </a:cubicBezTo>
                  <a:cubicBezTo>
                    <a:pt x="0" y="8"/>
                    <a:pt x="10" y="0"/>
                    <a:pt x="25" y="0"/>
                  </a:cubicBezTo>
                  <a:cubicBezTo>
                    <a:pt x="34" y="0"/>
                    <a:pt x="41" y="2"/>
                    <a:pt x="42" y="2"/>
                  </a:cubicBezTo>
                  <a:lnTo>
                    <a:pt x="42" y="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7" name="Freeform 10"/>
            <p:cNvSpPr>
              <a:spLocks/>
            </p:cNvSpPr>
            <p:nvPr userDrawn="1"/>
          </p:nvSpPr>
          <p:spPr bwMode="auto">
            <a:xfrm>
              <a:off x="31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8" name="Freeform 11"/>
            <p:cNvSpPr>
              <a:spLocks/>
            </p:cNvSpPr>
            <p:nvPr userDrawn="1"/>
          </p:nvSpPr>
          <p:spPr bwMode="auto">
            <a:xfrm>
              <a:off x="37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9" name="Freeform 12"/>
            <p:cNvSpPr>
              <a:spLocks/>
            </p:cNvSpPr>
            <p:nvPr userDrawn="1"/>
          </p:nvSpPr>
          <p:spPr bwMode="auto">
            <a:xfrm>
              <a:off x="430" y="249"/>
              <a:ext cx="22" cy="139"/>
            </a:xfrm>
            <a:custGeom>
              <a:avLst/>
              <a:gdLst>
                <a:gd name="T0" fmla="*/ 17 w 17"/>
                <a:gd name="T1" fmla="*/ 8 h 106"/>
                <a:gd name="T2" fmla="*/ 8 w 17"/>
                <a:gd name="T3" fmla="*/ 0 h 106"/>
                <a:gd name="T4" fmla="*/ 0 w 17"/>
                <a:gd name="T5" fmla="*/ 8 h 106"/>
                <a:gd name="T6" fmla="*/ 0 w 17"/>
                <a:gd name="T7" fmla="*/ 97 h 106"/>
                <a:gd name="T8" fmla="*/ 8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8" y="0"/>
                  </a:cubicBezTo>
                  <a:cubicBezTo>
                    <a:pt x="4" y="0"/>
                    <a:pt x="0" y="4"/>
                    <a:pt x="0" y="8"/>
                  </a:cubicBezTo>
                  <a:cubicBezTo>
                    <a:pt x="0" y="97"/>
                    <a:pt x="0" y="97"/>
                    <a:pt x="0" y="97"/>
                  </a:cubicBezTo>
                  <a:cubicBezTo>
                    <a:pt x="0" y="102"/>
                    <a:pt x="4" y="106"/>
                    <a:pt x="8"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0" name="Freeform 13"/>
            <p:cNvSpPr>
              <a:spLocks/>
            </p:cNvSpPr>
            <p:nvPr userDrawn="1"/>
          </p:nvSpPr>
          <p:spPr bwMode="auto">
            <a:xfrm>
              <a:off x="49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1" name="Freeform 14"/>
            <p:cNvSpPr>
              <a:spLocks/>
            </p:cNvSpPr>
            <p:nvPr userDrawn="1"/>
          </p:nvSpPr>
          <p:spPr bwMode="auto">
            <a:xfrm>
              <a:off x="55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2" name="Freeform 15"/>
            <p:cNvSpPr>
              <a:spLocks/>
            </p:cNvSpPr>
            <p:nvPr userDrawn="1"/>
          </p:nvSpPr>
          <p:spPr bwMode="auto">
            <a:xfrm>
              <a:off x="61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3" name="Freeform 16"/>
            <p:cNvSpPr>
              <a:spLocks/>
            </p:cNvSpPr>
            <p:nvPr userDrawn="1"/>
          </p:nvSpPr>
          <p:spPr bwMode="auto">
            <a:xfrm>
              <a:off x="670" y="249"/>
              <a:ext cx="22" cy="139"/>
            </a:xfrm>
            <a:custGeom>
              <a:avLst/>
              <a:gdLst>
                <a:gd name="T0" fmla="*/ 17 w 17"/>
                <a:gd name="T1" fmla="*/ 8 h 106"/>
                <a:gd name="T2" fmla="*/ 9 w 17"/>
                <a:gd name="T3" fmla="*/ 0 h 106"/>
                <a:gd name="T4" fmla="*/ 0 w 17"/>
                <a:gd name="T5" fmla="*/ 8 h 106"/>
                <a:gd name="T6" fmla="*/ 0 w 17"/>
                <a:gd name="T7" fmla="*/ 97 h 106"/>
                <a:gd name="T8" fmla="*/ 9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9" y="0"/>
                  </a:cubicBezTo>
                  <a:cubicBezTo>
                    <a:pt x="4" y="0"/>
                    <a:pt x="0" y="4"/>
                    <a:pt x="0" y="8"/>
                  </a:cubicBezTo>
                  <a:cubicBezTo>
                    <a:pt x="0" y="97"/>
                    <a:pt x="0" y="97"/>
                    <a:pt x="0" y="97"/>
                  </a:cubicBezTo>
                  <a:cubicBezTo>
                    <a:pt x="0" y="102"/>
                    <a:pt x="4" y="106"/>
                    <a:pt x="9"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4" name="Freeform 17"/>
            <p:cNvSpPr>
              <a:spLocks/>
            </p:cNvSpPr>
            <p:nvPr userDrawn="1"/>
          </p:nvSpPr>
          <p:spPr bwMode="auto">
            <a:xfrm>
              <a:off x="73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5" name="Freeform 18"/>
            <p:cNvSpPr>
              <a:spLocks/>
            </p:cNvSpPr>
            <p:nvPr userDrawn="1"/>
          </p:nvSpPr>
          <p:spPr bwMode="auto">
            <a:xfrm>
              <a:off x="790" y="321"/>
              <a:ext cx="22" cy="45"/>
            </a:xfrm>
            <a:custGeom>
              <a:avLst/>
              <a:gdLst>
                <a:gd name="T0" fmla="*/ 17 w 17"/>
                <a:gd name="T1" fmla="*/ 8 h 34"/>
                <a:gd name="T2" fmla="*/ 9 w 17"/>
                <a:gd name="T3" fmla="*/ 0 h 34"/>
                <a:gd name="T4" fmla="*/ 0 w 17"/>
                <a:gd name="T5" fmla="*/ 8 h 34"/>
                <a:gd name="T6" fmla="*/ 0 w 17"/>
                <a:gd name="T7" fmla="*/ 26 h 34"/>
                <a:gd name="T8" fmla="*/ 9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9" y="0"/>
                  </a:cubicBezTo>
                  <a:cubicBezTo>
                    <a:pt x="4" y="0"/>
                    <a:pt x="0" y="3"/>
                    <a:pt x="0" y="8"/>
                  </a:cubicBezTo>
                  <a:cubicBezTo>
                    <a:pt x="0" y="26"/>
                    <a:pt x="0" y="26"/>
                    <a:pt x="0" y="26"/>
                  </a:cubicBezTo>
                  <a:cubicBezTo>
                    <a:pt x="0" y="30"/>
                    <a:pt x="4" y="34"/>
                    <a:pt x="9"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Tree>
    <p:extLst>
      <p:ext uri="{BB962C8B-B14F-4D97-AF65-F5344CB8AC3E}">
        <p14:creationId xmlns:p14="http://schemas.microsoft.com/office/powerpoint/2010/main" val="1890854121"/>
      </p:ext>
    </p:extLst>
  </p:cSld>
  <p:clrMapOvr>
    <a:masterClrMapping/>
  </p:clrMapOvr>
  <p:transition spd="slow">
    <p:wip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Multi_Slide">
    <p:spTree>
      <p:nvGrpSpPr>
        <p:cNvPr id="1" name=""/>
        <p:cNvGrpSpPr/>
        <p:nvPr/>
      </p:nvGrpSpPr>
      <p:grpSpPr>
        <a:xfrm>
          <a:off x="0" y="0"/>
          <a:ext cx="0" cy="0"/>
          <a:chOff x="0" y="0"/>
          <a:chExt cx="0" cy="0"/>
        </a:xfrm>
      </p:grpSpPr>
      <p:sp>
        <p:nvSpPr>
          <p:cNvPr id="5" name="Content Placeholder 2"/>
          <p:cNvSpPr>
            <a:spLocks noGrp="1"/>
          </p:cNvSpPr>
          <p:nvPr>
            <p:ph idx="1"/>
          </p:nvPr>
        </p:nvSpPr>
        <p:spPr>
          <a:xfrm>
            <a:off x="474662" y="1347788"/>
            <a:ext cx="8280057" cy="3073946"/>
          </a:xfrm>
          <a:prstGeom prst="rect">
            <a:avLst/>
          </a:prstGeom>
        </p:spPr>
        <p:txBody>
          <a:bodyPr lIns="91420" tIns="45710" rIns="91420" bIns="45710">
            <a:noAutofit/>
          </a:bodyPr>
          <a:lstStyle>
            <a:lvl1pPr marL="285690" marR="0" indent="-285690" algn="ctr" defTabSz="457105" rtl="0" eaLnBrk="1" fontAlgn="auto" latinLnBrk="0" hangingPunct="1">
              <a:lnSpc>
                <a:spcPct val="100000"/>
              </a:lnSpc>
              <a:spcBef>
                <a:spcPct val="20000"/>
              </a:spcBef>
              <a:spcAft>
                <a:spcPts val="0"/>
              </a:spcAft>
              <a:buClrTx/>
              <a:buSzTx/>
              <a:buFont typeface="Arial"/>
              <a:buNone/>
              <a:tabLst/>
              <a:defRPr sz="2000" b="0" i="0" baseline="0">
                <a:solidFill>
                  <a:schemeClr val="bg1"/>
                </a:solidFill>
                <a:latin typeface="+mn-lt"/>
                <a:cs typeface="CiscoSans ExtraLight"/>
              </a:defRPr>
            </a:lvl1pPr>
          </a:lstStyle>
          <a:p>
            <a:pPr lvl="0"/>
            <a:r>
              <a:rPr lang="en-US"/>
              <a:t>Click to edit Master text styles</a:t>
            </a:r>
          </a:p>
        </p:txBody>
      </p:sp>
      <p:sp>
        <p:nvSpPr>
          <p:cNvPr id="4" name="Title Placeholder 5"/>
          <p:cNvSpPr>
            <a:spLocks noGrp="1"/>
          </p:cNvSpPr>
          <p:nvPr>
            <p:ph type="title"/>
          </p:nvPr>
        </p:nvSpPr>
        <p:spPr bwMode="auto">
          <a:xfrm>
            <a:off x="437766" y="341313"/>
            <a:ext cx="8345488" cy="731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rgbClr val="004C69"/>
                </a:solidFill>
              </a:defRPr>
            </a:lvl1pPr>
          </a:lstStyle>
          <a:p>
            <a:pPr lvl="0"/>
            <a:r>
              <a:rPr lang="en-US"/>
              <a:t>Click to edit Master title style</a:t>
            </a:r>
            <a:endParaRPr lang="en-GB" dirty="0"/>
          </a:p>
        </p:txBody>
      </p:sp>
    </p:spTree>
    <p:extLst>
      <p:ext uri="{BB962C8B-B14F-4D97-AF65-F5344CB8AC3E}">
        <p14:creationId xmlns:p14="http://schemas.microsoft.com/office/powerpoint/2010/main" val="5429679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Blank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4222912136"/>
      </p:ext>
    </p:extLst>
  </p:cSld>
  <p:clrMapOvr>
    <a:overrideClrMapping bg1="lt1" tx1="dk1" bg2="lt2" tx2="dk2" accent1="accent1" accent2="accent2" accent3="accent3" accent4="accent4" accent5="accent5" accent6="accent6" hlink="hlink" folHlink="folHlink"/>
  </p:clrMapOvr>
  <p:transition spd="med">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2_Circled_Bullet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1"/>
                </a:solidFill>
              </a:defRPr>
            </a:lvl1pPr>
          </a:lstStyle>
          <a:p>
            <a:r>
              <a:rPr lang="en-US"/>
              <a:t>Click to edit Master title style</a:t>
            </a:r>
            <a:endParaRPr lang="en-US" dirty="0"/>
          </a:p>
        </p:txBody>
      </p:sp>
      <p:sp>
        <p:nvSpPr>
          <p:cNvPr id="12" name="Oval 11"/>
          <p:cNvSpPr/>
          <p:nvPr/>
        </p:nvSpPr>
        <p:spPr>
          <a:xfrm>
            <a:off x="575610" y="2552550"/>
            <a:ext cx="698624" cy="698624"/>
          </a:xfrm>
          <a:prstGeom prst="ellipse">
            <a:avLst/>
          </a:prstGeom>
          <a:solidFill>
            <a:schemeClr val="bg2"/>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4000" dirty="0">
              <a:solidFill>
                <a:srgbClr val="FFFFFF"/>
              </a:solidFill>
              <a:cs typeface="Arial"/>
            </a:endParaRPr>
          </a:p>
        </p:txBody>
      </p:sp>
      <p:sp>
        <p:nvSpPr>
          <p:cNvPr id="15" name="Oval 14"/>
          <p:cNvSpPr/>
          <p:nvPr/>
        </p:nvSpPr>
        <p:spPr>
          <a:xfrm>
            <a:off x="575610" y="1426607"/>
            <a:ext cx="698624" cy="698624"/>
          </a:xfrm>
          <a:prstGeom prst="ellipse">
            <a:avLst/>
          </a:prstGeom>
          <a:solidFill>
            <a:srgbClr val="00394F"/>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4000" dirty="0">
              <a:ln>
                <a:solidFill>
                  <a:schemeClr val="bg2"/>
                </a:solidFill>
              </a:ln>
              <a:solidFill>
                <a:schemeClr val="bg1"/>
              </a:solidFill>
              <a:cs typeface="Arial"/>
            </a:endParaRPr>
          </a:p>
        </p:txBody>
      </p:sp>
      <p:sp>
        <p:nvSpPr>
          <p:cNvPr id="22" name="Oval 21"/>
          <p:cNvSpPr/>
          <p:nvPr/>
        </p:nvSpPr>
        <p:spPr>
          <a:xfrm>
            <a:off x="575610" y="3653093"/>
            <a:ext cx="698624" cy="698624"/>
          </a:xfrm>
          <a:prstGeom prst="ellipse">
            <a:avLst/>
          </a:prstGeom>
          <a:solidFill>
            <a:schemeClr val="accent5"/>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4000" dirty="0">
              <a:solidFill>
                <a:srgbClr val="049FD9"/>
              </a:solidFill>
              <a:cs typeface="Arial"/>
            </a:endParaRPr>
          </a:p>
        </p:txBody>
      </p:sp>
      <p:sp>
        <p:nvSpPr>
          <p:cNvPr id="24" name="Text Placeholder 17"/>
          <p:cNvSpPr>
            <a:spLocks noGrp="1"/>
          </p:cNvSpPr>
          <p:nvPr>
            <p:ph type="body" sz="quarter" idx="13"/>
          </p:nvPr>
        </p:nvSpPr>
        <p:spPr>
          <a:xfrm>
            <a:off x="1365250" y="1432522"/>
            <a:ext cx="5473700" cy="693381"/>
          </a:xfrm>
          <a:prstGeom prst="rect">
            <a:avLst/>
          </a:prstGeom>
        </p:spPr>
        <p:txBody>
          <a:bodyPr lIns="91420" tIns="45710" rIns="91420" bIns="45710" anchor="ctr" anchorCtr="0">
            <a:noAutofit/>
          </a:bodyPr>
          <a:lstStyle>
            <a:lvl1pPr marL="0" indent="0" algn="l">
              <a:buNone/>
              <a:defRPr sz="2000" b="0" i="0" baseline="0">
                <a:solidFill>
                  <a:schemeClr val="accent1"/>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25" name="Text Placeholder 17"/>
          <p:cNvSpPr>
            <a:spLocks noGrp="1"/>
          </p:cNvSpPr>
          <p:nvPr>
            <p:ph type="body" sz="quarter" idx="14"/>
          </p:nvPr>
        </p:nvSpPr>
        <p:spPr>
          <a:xfrm>
            <a:off x="1365250" y="2557793"/>
            <a:ext cx="5473700" cy="693381"/>
          </a:xfrm>
          <a:prstGeom prst="rect">
            <a:avLst/>
          </a:prstGeom>
        </p:spPr>
        <p:txBody>
          <a:bodyPr lIns="91420" tIns="45710" rIns="91420" bIns="45710" anchor="ctr" anchorCtr="0">
            <a:noAutofit/>
          </a:bodyPr>
          <a:lstStyle>
            <a:lvl1pPr marL="0" indent="0" algn="l">
              <a:buNone/>
              <a:defRPr sz="2000" b="0" i="0" baseline="0">
                <a:solidFill>
                  <a:schemeClr val="accent1"/>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26" name="Text Placeholder 17"/>
          <p:cNvSpPr>
            <a:spLocks noGrp="1"/>
          </p:cNvSpPr>
          <p:nvPr>
            <p:ph type="body" sz="quarter" idx="15"/>
          </p:nvPr>
        </p:nvSpPr>
        <p:spPr>
          <a:xfrm>
            <a:off x="1365250" y="3653093"/>
            <a:ext cx="5473700" cy="693381"/>
          </a:xfrm>
          <a:prstGeom prst="rect">
            <a:avLst/>
          </a:prstGeom>
        </p:spPr>
        <p:txBody>
          <a:bodyPr lIns="91420" tIns="45710" rIns="91420" bIns="45710" anchor="ctr" anchorCtr="0">
            <a:noAutofit/>
          </a:bodyPr>
          <a:lstStyle>
            <a:lvl1pPr marL="0" indent="0" algn="l">
              <a:buNone/>
              <a:defRPr sz="2000" b="0" i="0" baseline="0">
                <a:solidFill>
                  <a:schemeClr val="accent1"/>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28" name="Text Placeholder 17"/>
          <p:cNvSpPr>
            <a:spLocks noGrp="1"/>
          </p:cNvSpPr>
          <p:nvPr>
            <p:ph type="body" sz="quarter" idx="17" hasCustomPrompt="1"/>
          </p:nvPr>
        </p:nvSpPr>
        <p:spPr>
          <a:xfrm>
            <a:off x="575610" y="2552550"/>
            <a:ext cx="698624" cy="693381"/>
          </a:xfrm>
          <a:prstGeom prst="rect">
            <a:avLst/>
          </a:prstGeom>
        </p:spPr>
        <p:txBody>
          <a:bodyPr lIns="91420" tIns="45710" rIns="91420" bIns="45710" anchor="ctr" anchorCtr="0">
            <a:noAutofit/>
          </a:bodyPr>
          <a:lstStyle>
            <a:lvl1pPr marL="0" indent="0" algn="ctr">
              <a:buNone/>
              <a:defRPr sz="40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2</a:t>
            </a:r>
          </a:p>
        </p:txBody>
      </p:sp>
      <p:sp>
        <p:nvSpPr>
          <p:cNvPr id="29" name="Text Placeholder 17"/>
          <p:cNvSpPr>
            <a:spLocks noGrp="1"/>
          </p:cNvSpPr>
          <p:nvPr>
            <p:ph type="body" sz="quarter" idx="18" hasCustomPrompt="1"/>
          </p:nvPr>
        </p:nvSpPr>
        <p:spPr>
          <a:xfrm>
            <a:off x="575611" y="3651140"/>
            <a:ext cx="698624" cy="693381"/>
          </a:xfrm>
          <a:prstGeom prst="rect">
            <a:avLst/>
          </a:prstGeom>
          <a:ln>
            <a:noFill/>
          </a:ln>
        </p:spPr>
        <p:txBody>
          <a:bodyPr lIns="91420" tIns="45710" rIns="91420" bIns="45710" anchor="ctr" anchorCtr="0">
            <a:noAutofit/>
          </a:bodyPr>
          <a:lstStyle>
            <a:lvl1pPr marL="0" indent="0" algn="ctr">
              <a:buNone/>
              <a:defRPr sz="40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3</a:t>
            </a:r>
          </a:p>
        </p:txBody>
      </p:sp>
      <p:sp>
        <p:nvSpPr>
          <p:cNvPr id="13" name="Text Placeholder 17"/>
          <p:cNvSpPr>
            <a:spLocks noGrp="1"/>
          </p:cNvSpPr>
          <p:nvPr>
            <p:ph type="body" sz="quarter" idx="19" hasCustomPrompt="1"/>
          </p:nvPr>
        </p:nvSpPr>
        <p:spPr>
          <a:xfrm>
            <a:off x="575610" y="1427248"/>
            <a:ext cx="698624" cy="693381"/>
          </a:xfrm>
          <a:prstGeom prst="rect">
            <a:avLst/>
          </a:prstGeom>
        </p:spPr>
        <p:txBody>
          <a:bodyPr lIns="91420" tIns="45710" rIns="91420" bIns="45710" anchor="ctr" anchorCtr="0">
            <a:noAutofit/>
          </a:bodyPr>
          <a:lstStyle>
            <a:lvl1pPr marL="0" indent="0" algn="ctr">
              <a:buNone/>
              <a:defRPr sz="40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1</a:t>
            </a:r>
          </a:p>
        </p:txBody>
      </p:sp>
    </p:spTree>
    <p:extLst>
      <p:ext uri="{BB962C8B-B14F-4D97-AF65-F5344CB8AC3E}">
        <p14:creationId xmlns:p14="http://schemas.microsoft.com/office/powerpoint/2010/main" val="3053872667"/>
      </p:ext>
    </p:extLst>
  </p:cSld>
  <p:clrMapOvr>
    <a:masterClrMapping/>
  </p:clrMapOvr>
  <p:transition spd="slow">
    <p:wip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5_Circled_Bullet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1"/>
                </a:solidFill>
              </a:defRPr>
            </a:lvl1pPr>
          </a:lstStyle>
          <a:p>
            <a:r>
              <a:rPr lang="en-US"/>
              <a:t>Click to edit Master title style</a:t>
            </a:r>
            <a:endParaRPr lang="en-US" dirty="0"/>
          </a:p>
        </p:txBody>
      </p:sp>
      <p:sp>
        <p:nvSpPr>
          <p:cNvPr id="12" name="Oval 11"/>
          <p:cNvSpPr/>
          <p:nvPr/>
        </p:nvSpPr>
        <p:spPr>
          <a:xfrm>
            <a:off x="575611" y="1979318"/>
            <a:ext cx="464815" cy="464815"/>
          </a:xfrm>
          <a:prstGeom prst="ellipse">
            <a:avLst/>
          </a:prstGeom>
          <a:solidFill>
            <a:srgbClr val="38C6F4"/>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4000" dirty="0">
              <a:ln>
                <a:solidFill>
                  <a:schemeClr val="bg2"/>
                </a:solidFill>
              </a:ln>
              <a:solidFill>
                <a:schemeClr val="accent5"/>
              </a:solidFill>
              <a:cs typeface="Arial"/>
            </a:endParaRPr>
          </a:p>
        </p:txBody>
      </p:sp>
      <p:sp>
        <p:nvSpPr>
          <p:cNvPr id="15" name="Oval 14"/>
          <p:cNvSpPr/>
          <p:nvPr/>
        </p:nvSpPr>
        <p:spPr>
          <a:xfrm>
            <a:off x="575610" y="1328927"/>
            <a:ext cx="464815" cy="464815"/>
          </a:xfrm>
          <a:prstGeom prst="ellipse">
            <a:avLst/>
          </a:prstGeom>
          <a:solidFill>
            <a:srgbClr val="00394F"/>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4000" dirty="0">
              <a:ln>
                <a:solidFill>
                  <a:schemeClr val="bg2"/>
                </a:solidFill>
              </a:ln>
              <a:solidFill>
                <a:schemeClr val="accent5"/>
              </a:solidFill>
              <a:cs typeface="Arial"/>
            </a:endParaRPr>
          </a:p>
        </p:txBody>
      </p:sp>
      <p:sp>
        <p:nvSpPr>
          <p:cNvPr id="22" name="Oval 21"/>
          <p:cNvSpPr/>
          <p:nvPr/>
        </p:nvSpPr>
        <p:spPr>
          <a:xfrm>
            <a:off x="575611" y="2627446"/>
            <a:ext cx="464815" cy="464815"/>
          </a:xfrm>
          <a:prstGeom prst="ellipse">
            <a:avLst/>
          </a:prstGeom>
          <a:solidFill>
            <a:schemeClr val="bg2"/>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4000" dirty="0">
              <a:ln>
                <a:solidFill>
                  <a:schemeClr val="bg2"/>
                </a:solidFill>
              </a:ln>
              <a:solidFill>
                <a:schemeClr val="accent5"/>
              </a:solidFill>
              <a:cs typeface="Arial"/>
            </a:endParaRPr>
          </a:p>
        </p:txBody>
      </p:sp>
      <p:sp>
        <p:nvSpPr>
          <p:cNvPr id="24" name="Text Placeholder 17"/>
          <p:cNvSpPr>
            <a:spLocks noGrp="1"/>
          </p:cNvSpPr>
          <p:nvPr>
            <p:ph type="body" sz="quarter" idx="13"/>
          </p:nvPr>
        </p:nvSpPr>
        <p:spPr>
          <a:xfrm>
            <a:off x="1172384" y="1334842"/>
            <a:ext cx="5678748" cy="461327"/>
          </a:xfrm>
          <a:prstGeom prst="rect">
            <a:avLst/>
          </a:prstGeom>
        </p:spPr>
        <p:txBody>
          <a:bodyPr lIns="91420" tIns="45710" rIns="91420" bIns="45710" anchor="ctr" anchorCtr="0">
            <a:noAutofit/>
          </a:bodyPr>
          <a:lstStyle>
            <a:lvl1pPr marL="0" indent="0" algn="l">
              <a:buNone/>
              <a:defRPr sz="2000" b="0" i="0" baseline="0">
                <a:solidFill>
                  <a:schemeClr val="accent1"/>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25" name="Text Placeholder 17"/>
          <p:cNvSpPr>
            <a:spLocks noGrp="1"/>
          </p:cNvSpPr>
          <p:nvPr>
            <p:ph type="body" sz="quarter" idx="14"/>
          </p:nvPr>
        </p:nvSpPr>
        <p:spPr>
          <a:xfrm>
            <a:off x="1172385" y="1984561"/>
            <a:ext cx="5678748" cy="461327"/>
          </a:xfrm>
          <a:prstGeom prst="rect">
            <a:avLst/>
          </a:prstGeom>
        </p:spPr>
        <p:txBody>
          <a:bodyPr lIns="91420" tIns="45710" rIns="91420" bIns="45710" anchor="ctr" anchorCtr="0">
            <a:noAutofit/>
          </a:bodyPr>
          <a:lstStyle>
            <a:lvl1pPr marL="0" indent="0" algn="l">
              <a:buNone/>
              <a:defRPr sz="2000" b="0" i="0" baseline="0">
                <a:solidFill>
                  <a:schemeClr val="accent1"/>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26" name="Text Placeholder 17"/>
          <p:cNvSpPr>
            <a:spLocks noGrp="1"/>
          </p:cNvSpPr>
          <p:nvPr>
            <p:ph type="body" sz="quarter" idx="15"/>
          </p:nvPr>
        </p:nvSpPr>
        <p:spPr>
          <a:xfrm>
            <a:off x="1172385" y="2627446"/>
            <a:ext cx="5678748" cy="461327"/>
          </a:xfrm>
          <a:prstGeom prst="rect">
            <a:avLst/>
          </a:prstGeom>
        </p:spPr>
        <p:txBody>
          <a:bodyPr lIns="91420" tIns="45710" rIns="91420" bIns="45710" anchor="ctr" anchorCtr="0">
            <a:noAutofit/>
          </a:bodyPr>
          <a:lstStyle>
            <a:lvl1pPr marL="0" indent="0" algn="l">
              <a:buNone/>
              <a:defRPr sz="2000" b="0" i="0" baseline="0">
                <a:solidFill>
                  <a:schemeClr val="accent1"/>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27" name="Text Placeholder 17"/>
          <p:cNvSpPr>
            <a:spLocks noGrp="1"/>
          </p:cNvSpPr>
          <p:nvPr>
            <p:ph type="body" sz="quarter" idx="16" hasCustomPrompt="1"/>
          </p:nvPr>
        </p:nvSpPr>
        <p:spPr>
          <a:xfrm>
            <a:off x="575611" y="1327521"/>
            <a:ext cx="464815" cy="461327"/>
          </a:xfrm>
          <a:prstGeom prst="rect">
            <a:avLst/>
          </a:prstGeom>
          <a:noFill/>
          <a:ln>
            <a:noFill/>
          </a:ln>
        </p:spPr>
        <p:txBody>
          <a:bodyPr lIns="91420" tIns="45710" rIns="91420" bIns="45710" anchor="ctr" anchorCtr="0">
            <a:noAutofit/>
          </a:bodyPr>
          <a:lstStyle>
            <a:lvl1pPr marL="0" indent="0" algn="ctr">
              <a:buNone/>
              <a:defRPr sz="20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1</a:t>
            </a:r>
          </a:p>
        </p:txBody>
      </p:sp>
      <p:sp>
        <p:nvSpPr>
          <p:cNvPr id="28" name="Text Placeholder 17"/>
          <p:cNvSpPr>
            <a:spLocks noGrp="1"/>
          </p:cNvSpPr>
          <p:nvPr>
            <p:ph type="body" sz="quarter" idx="17" hasCustomPrompt="1"/>
          </p:nvPr>
        </p:nvSpPr>
        <p:spPr>
          <a:xfrm>
            <a:off x="575611" y="1979318"/>
            <a:ext cx="464815" cy="461327"/>
          </a:xfrm>
          <a:prstGeom prst="rect">
            <a:avLst/>
          </a:prstGeom>
          <a:noFill/>
          <a:ln>
            <a:noFill/>
          </a:ln>
        </p:spPr>
        <p:txBody>
          <a:bodyPr lIns="91420" tIns="45710" rIns="91420" bIns="45710" anchor="ctr" anchorCtr="0">
            <a:noAutofit/>
          </a:bodyPr>
          <a:lstStyle>
            <a:lvl1pPr marL="0" indent="0" algn="ctr">
              <a:buNone/>
              <a:defRPr sz="20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2</a:t>
            </a:r>
          </a:p>
        </p:txBody>
      </p:sp>
      <p:sp>
        <p:nvSpPr>
          <p:cNvPr id="29" name="Text Placeholder 17"/>
          <p:cNvSpPr>
            <a:spLocks noGrp="1"/>
          </p:cNvSpPr>
          <p:nvPr>
            <p:ph type="body" sz="quarter" idx="18" hasCustomPrompt="1"/>
          </p:nvPr>
        </p:nvSpPr>
        <p:spPr>
          <a:xfrm>
            <a:off x="575612" y="2625493"/>
            <a:ext cx="464815" cy="461327"/>
          </a:xfrm>
          <a:prstGeom prst="rect">
            <a:avLst/>
          </a:prstGeom>
          <a:noFill/>
          <a:ln>
            <a:noFill/>
          </a:ln>
        </p:spPr>
        <p:txBody>
          <a:bodyPr lIns="91420" tIns="45710" rIns="91420" bIns="45710" anchor="ctr" anchorCtr="0">
            <a:noAutofit/>
          </a:bodyPr>
          <a:lstStyle>
            <a:lvl1pPr marL="0" indent="0" algn="ctr">
              <a:buNone/>
              <a:defRPr sz="20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3</a:t>
            </a:r>
          </a:p>
        </p:txBody>
      </p:sp>
      <p:sp>
        <p:nvSpPr>
          <p:cNvPr id="13" name="Oval 12"/>
          <p:cNvSpPr/>
          <p:nvPr/>
        </p:nvSpPr>
        <p:spPr>
          <a:xfrm>
            <a:off x="575612" y="3274581"/>
            <a:ext cx="464815" cy="464815"/>
          </a:xfrm>
          <a:prstGeom prst="ellipse">
            <a:avLst/>
          </a:prstGeom>
          <a:solidFill>
            <a:schemeClr val="accent6"/>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4000" dirty="0">
              <a:ln>
                <a:solidFill>
                  <a:schemeClr val="bg2"/>
                </a:solidFill>
              </a:ln>
              <a:solidFill>
                <a:schemeClr val="accent5"/>
              </a:solidFill>
              <a:cs typeface="Arial"/>
            </a:endParaRPr>
          </a:p>
        </p:txBody>
      </p:sp>
      <p:sp>
        <p:nvSpPr>
          <p:cNvPr id="14" name="Text Placeholder 17"/>
          <p:cNvSpPr>
            <a:spLocks noGrp="1"/>
          </p:cNvSpPr>
          <p:nvPr>
            <p:ph type="body" sz="quarter" idx="19"/>
          </p:nvPr>
        </p:nvSpPr>
        <p:spPr>
          <a:xfrm>
            <a:off x="1172386" y="3274581"/>
            <a:ext cx="5678748" cy="461327"/>
          </a:xfrm>
          <a:prstGeom prst="rect">
            <a:avLst/>
          </a:prstGeom>
        </p:spPr>
        <p:txBody>
          <a:bodyPr lIns="91420" tIns="45710" rIns="91420" bIns="45710" anchor="ctr" anchorCtr="0">
            <a:noAutofit/>
          </a:bodyPr>
          <a:lstStyle>
            <a:lvl1pPr marL="0" indent="0" algn="l">
              <a:buNone/>
              <a:defRPr sz="2000" b="0" i="0" baseline="0">
                <a:solidFill>
                  <a:schemeClr val="accent1"/>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16" name="Text Placeholder 17"/>
          <p:cNvSpPr>
            <a:spLocks noGrp="1"/>
          </p:cNvSpPr>
          <p:nvPr>
            <p:ph type="body" sz="quarter" idx="20" hasCustomPrompt="1"/>
          </p:nvPr>
        </p:nvSpPr>
        <p:spPr>
          <a:xfrm>
            <a:off x="575613" y="3272628"/>
            <a:ext cx="464815" cy="461327"/>
          </a:xfrm>
          <a:prstGeom prst="rect">
            <a:avLst/>
          </a:prstGeom>
          <a:noFill/>
          <a:ln>
            <a:noFill/>
          </a:ln>
        </p:spPr>
        <p:txBody>
          <a:bodyPr lIns="91420" tIns="45710" rIns="91420" bIns="45710" anchor="ctr" anchorCtr="0">
            <a:noAutofit/>
          </a:bodyPr>
          <a:lstStyle>
            <a:lvl1pPr marL="0" indent="0" algn="ctr">
              <a:buNone/>
              <a:defRPr sz="20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4</a:t>
            </a:r>
          </a:p>
        </p:txBody>
      </p:sp>
      <p:sp>
        <p:nvSpPr>
          <p:cNvPr id="17" name="Oval 16"/>
          <p:cNvSpPr/>
          <p:nvPr/>
        </p:nvSpPr>
        <p:spPr>
          <a:xfrm>
            <a:off x="575613" y="3921716"/>
            <a:ext cx="464815" cy="464815"/>
          </a:xfrm>
          <a:prstGeom prst="ellipse">
            <a:avLst/>
          </a:prstGeom>
          <a:solidFill>
            <a:srgbClr val="00394F"/>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4000" dirty="0">
              <a:ln>
                <a:solidFill>
                  <a:schemeClr val="bg2"/>
                </a:solidFill>
              </a:ln>
              <a:solidFill>
                <a:schemeClr val="accent5"/>
              </a:solidFill>
              <a:cs typeface="Arial"/>
            </a:endParaRPr>
          </a:p>
        </p:txBody>
      </p:sp>
      <p:sp>
        <p:nvSpPr>
          <p:cNvPr id="18" name="Text Placeholder 17"/>
          <p:cNvSpPr>
            <a:spLocks noGrp="1"/>
          </p:cNvSpPr>
          <p:nvPr>
            <p:ph type="body" sz="quarter" idx="21"/>
          </p:nvPr>
        </p:nvSpPr>
        <p:spPr>
          <a:xfrm>
            <a:off x="1172387" y="3921716"/>
            <a:ext cx="5678748" cy="461327"/>
          </a:xfrm>
          <a:prstGeom prst="rect">
            <a:avLst/>
          </a:prstGeom>
        </p:spPr>
        <p:txBody>
          <a:bodyPr lIns="91420" tIns="45710" rIns="91420" bIns="45710" anchor="ctr" anchorCtr="0">
            <a:noAutofit/>
          </a:bodyPr>
          <a:lstStyle>
            <a:lvl1pPr marL="0" indent="0" algn="l">
              <a:buNone/>
              <a:defRPr sz="2000" b="0" i="0" baseline="0">
                <a:solidFill>
                  <a:schemeClr val="accent1"/>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19" name="Text Placeholder 17"/>
          <p:cNvSpPr>
            <a:spLocks noGrp="1"/>
          </p:cNvSpPr>
          <p:nvPr>
            <p:ph type="body" sz="quarter" idx="22" hasCustomPrompt="1"/>
          </p:nvPr>
        </p:nvSpPr>
        <p:spPr>
          <a:xfrm>
            <a:off x="575614" y="3919763"/>
            <a:ext cx="464815" cy="461327"/>
          </a:xfrm>
          <a:prstGeom prst="rect">
            <a:avLst/>
          </a:prstGeom>
          <a:ln>
            <a:noFill/>
          </a:ln>
        </p:spPr>
        <p:txBody>
          <a:bodyPr lIns="91420" tIns="45710" rIns="91420" bIns="45710" anchor="ctr" anchorCtr="0">
            <a:noAutofit/>
          </a:bodyPr>
          <a:lstStyle>
            <a:lvl1pPr marL="0" indent="0" algn="ctr">
              <a:buNone/>
              <a:defRPr sz="20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5</a:t>
            </a:r>
          </a:p>
        </p:txBody>
      </p:sp>
    </p:spTree>
    <p:extLst>
      <p:ext uri="{BB962C8B-B14F-4D97-AF65-F5344CB8AC3E}">
        <p14:creationId xmlns:p14="http://schemas.microsoft.com/office/powerpoint/2010/main" val="2962125011"/>
      </p:ext>
    </p:extLst>
  </p:cSld>
  <p:clrMapOvr>
    <a:masterClrMapping/>
  </p:clrMapOvr>
  <p:transition spd="slow">
    <p:wip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6_Circled_Bullet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004C69"/>
                </a:solidFill>
              </a:defRPr>
            </a:lvl1pPr>
          </a:lstStyle>
          <a:p>
            <a:r>
              <a:rPr lang="en-US"/>
              <a:t>Click to edit Master title style</a:t>
            </a:r>
            <a:endParaRPr lang="en-US" dirty="0"/>
          </a:p>
        </p:txBody>
      </p:sp>
      <p:sp>
        <p:nvSpPr>
          <p:cNvPr id="42" name="Oval 41"/>
          <p:cNvSpPr/>
          <p:nvPr/>
        </p:nvSpPr>
        <p:spPr>
          <a:xfrm>
            <a:off x="575611" y="1979318"/>
            <a:ext cx="464815" cy="464815"/>
          </a:xfrm>
          <a:prstGeom prst="ellipse">
            <a:avLst/>
          </a:prstGeom>
          <a:solidFill>
            <a:srgbClr val="38C6F4"/>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1800" dirty="0">
              <a:ln>
                <a:solidFill>
                  <a:schemeClr val="bg2"/>
                </a:solidFill>
              </a:ln>
              <a:solidFill>
                <a:schemeClr val="bg2"/>
              </a:solidFill>
              <a:cs typeface="Arial"/>
            </a:endParaRPr>
          </a:p>
        </p:txBody>
      </p:sp>
      <p:sp>
        <p:nvSpPr>
          <p:cNvPr id="43" name="Oval 42"/>
          <p:cNvSpPr/>
          <p:nvPr/>
        </p:nvSpPr>
        <p:spPr>
          <a:xfrm>
            <a:off x="575610" y="1328927"/>
            <a:ext cx="464815" cy="464815"/>
          </a:xfrm>
          <a:prstGeom prst="ellipse">
            <a:avLst/>
          </a:prstGeom>
          <a:solidFill>
            <a:srgbClr val="00394F"/>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1800" dirty="0">
              <a:ln>
                <a:solidFill>
                  <a:schemeClr val="bg2"/>
                </a:solidFill>
              </a:ln>
              <a:solidFill>
                <a:srgbClr val="FFFFFF"/>
              </a:solidFill>
              <a:cs typeface="Arial"/>
            </a:endParaRPr>
          </a:p>
        </p:txBody>
      </p:sp>
      <p:sp>
        <p:nvSpPr>
          <p:cNvPr id="44" name="Oval 43"/>
          <p:cNvSpPr/>
          <p:nvPr/>
        </p:nvSpPr>
        <p:spPr>
          <a:xfrm>
            <a:off x="575611" y="2627446"/>
            <a:ext cx="464815" cy="464815"/>
          </a:xfrm>
          <a:prstGeom prst="ellipse">
            <a:avLst/>
          </a:prstGeom>
          <a:solidFill>
            <a:schemeClr val="bg2"/>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1800" dirty="0">
              <a:ln>
                <a:solidFill>
                  <a:schemeClr val="bg2"/>
                </a:solidFill>
              </a:ln>
              <a:solidFill>
                <a:schemeClr val="bg2"/>
              </a:solidFill>
              <a:cs typeface="Arial"/>
            </a:endParaRPr>
          </a:p>
        </p:txBody>
      </p:sp>
      <p:sp>
        <p:nvSpPr>
          <p:cNvPr id="45" name="Text Placeholder 17"/>
          <p:cNvSpPr>
            <a:spLocks noGrp="1"/>
          </p:cNvSpPr>
          <p:nvPr>
            <p:ph type="body" sz="quarter" idx="13"/>
          </p:nvPr>
        </p:nvSpPr>
        <p:spPr>
          <a:xfrm>
            <a:off x="1172384" y="1334842"/>
            <a:ext cx="2175886" cy="461327"/>
          </a:xfrm>
          <a:prstGeom prst="rect">
            <a:avLst/>
          </a:prstGeom>
        </p:spPr>
        <p:txBody>
          <a:bodyPr lIns="91420" tIns="45710" rIns="91420" bIns="45710" anchor="ctr" anchorCtr="0">
            <a:noAutofit/>
          </a:bodyPr>
          <a:lstStyle>
            <a:lvl1pPr marL="0" indent="0" algn="l">
              <a:buNone/>
              <a:defRPr sz="1800" b="0" i="0" baseline="0">
                <a:solidFill>
                  <a:srgbClr val="004C69"/>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46" name="Text Placeholder 17"/>
          <p:cNvSpPr>
            <a:spLocks noGrp="1"/>
          </p:cNvSpPr>
          <p:nvPr>
            <p:ph type="body" sz="quarter" idx="14"/>
          </p:nvPr>
        </p:nvSpPr>
        <p:spPr>
          <a:xfrm>
            <a:off x="1172385" y="1984561"/>
            <a:ext cx="2175886" cy="461327"/>
          </a:xfrm>
          <a:prstGeom prst="rect">
            <a:avLst/>
          </a:prstGeom>
        </p:spPr>
        <p:txBody>
          <a:bodyPr lIns="91420" tIns="45710" rIns="91420" bIns="45710" anchor="ctr" anchorCtr="0">
            <a:noAutofit/>
          </a:bodyPr>
          <a:lstStyle>
            <a:lvl1pPr marL="0" indent="0" algn="l">
              <a:buNone/>
              <a:defRPr sz="1800" b="0" i="0" baseline="0">
                <a:solidFill>
                  <a:srgbClr val="004C69"/>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47" name="Text Placeholder 17"/>
          <p:cNvSpPr>
            <a:spLocks noGrp="1"/>
          </p:cNvSpPr>
          <p:nvPr>
            <p:ph type="body" sz="quarter" idx="15"/>
          </p:nvPr>
        </p:nvSpPr>
        <p:spPr>
          <a:xfrm>
            <a:off x="1172385" y="2627446"/>
            <a:ext cx="2175886" cy="461327"/>
          </a:xfrm>
          <a:prstGeom prst="rect">
            <a:avLst/>
          </a:prstGeom>
        </p:spPr>
        <p:txBody>
          <a:bodyPr lIns="91420" tIns="45710" rIns="91420" bIns="45710" anchor="ctr" anchorCtr="0">
            <a:noAutofit/>
          </a:bodyPr>
          <a:lstStyle>
            <a:lvl1pPr marL="0" indent="0" algn="l">
              <a:buNone/>
              <a:defRPr sz="1800" b="0" i="0" baseline="0">
                <a:solidFill>
                  <a:srgbClr val="004C69"/>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48" name="Text Placeholder 17"/>
          <p:cNvSpPr>
            <a:spLocks noGrp="1"/>
          </p:cNvSpPr>
          <p:nvPr>
            <p:ph type="body" sz="quarter" idx="16" hasCustomPrompt="1"/>
          </p:nvPr>
        </p:nvSpPr>
        <p:spPr>
          <a:xfrm>
            <a:off x="575611" y="1327521"/>
            <a:ext cx="464815" cy="461327"/>
          </a:xfrm>
          <a:prstGeom prst="rect">
            <a:avLst/>
          </a:prstGeom>
          <a:noFill/>
          <a:ln>
            <a:noFill/>
          </a:ln>
        </p:spPr>
        <p:txBody>
          <a:bodyPr lIns="91420" tIns="45710" rIns="91420" bIns="45710" anchor="ctr" anchorCtr="0">
            <a:noAutofit/>
          </a:bodyPr>
          <a:lstStyle>
            <a:lvl1pPr marL="0" indent="0" algn="ctr">
              <a:buNone/>
              <a:defRPr sz="18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1</a:t>
            </a:r>
          </a:p>
        </p:txBody>
      </p:sp>
      <p:sp>
        <p:nvSpPr>
          <p:cNvPr id="49" name="Text Placeholder 17"/>
          <p:cNvSpPr>
            <a:spLocks noGrp="1"/>
          </p:cNvSpPr>
          <p:nvPr>
            <p:ph type="body" sz="quarter" idx="17" hasCustomPrompt="1"/>
          </p:nvPr>
        </p:nvSpPr>
        <p:spPr>
          <a:xfrm>
            <a:off x="575611" y="1979318"/>
            <a:ext cx="464815" cy="461327"/>
          </a:xfrm>
          <a:prstGeom prst="rect">
            <a:avLst/>
          </a:prstGeom>
          <a:noFill/>
          <a:ln>
            <a:noFill/>
          </a:ln>
        </p:spPr>
        <p:txBody>
          <a:bodyPr lIns="91420" tIns="45710" rIns="91420" bIns="45710" anchor="ctr" anchorCtr="0">
            <a:noAutofit/>
          </a:bodyPr>
          <a:lstStyle>
            <a:lvl1pPr marL="0" indent="0" algn="ctr">
              <a:buNone/>
              <a:defRPr sz="18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2</a:t>
            </a:r>
          </a:p>
        </p:txBody>
      </p:sp>
      <p:sp>
        <p:nvSpPr>
          <p:cNvPr id="50" name="Text Placeholder 17"/>
          <p:cNvSpPr>
            <a:spLocks noGrp="1"/>
          </p:cNvSpPr>
          <p:nvPr>
            <p:ph type="body" sz="quarter" idx="18" hasCustomPrompt="1"/>
          </p:nvPr>
        </p:nvSpPr>
        <p:spPr>
          <a:xfrm>
            <a:off x="575612" y="2625493"/>
            <a:ext cx="464815" cy="461327"/>
          </a:xfrm>
          <a:prstGeom prst="rect">
            <a:avLst/>
          </a:prstGeom>
          <a:noFill/>
          <a:ln>
            <a:noFill/>
          </a:ln>
        </p:spPr>
        <p:txBody>
          <a:bodyPr lIns="91420" tIns="45710" rIns="91420" bIns="45710" anchor="ctr" anchorCtr="0">
            <a:noAutofit/>
          </a:bodyPr>
          <a:lstStyle>
            <a:lvl1pPr marL="0" indent="0" algn="ctr">
              <a:buNone/>
              <a:defRPr sz="18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3</a:t>
            </a:r>
          </a:p>
        </p:txBody>
      </p:sp>
      <p:sp>
        <p:nvSpPr>
          <p:cNvPr id="51" name="Oval 50"/>
          <p:cNvSpPr/>
          <p:nvPr/>
        </p:nvSpPr>
        <p:spPr>
          <a:xfrm>
            <a:off x="575612" y="3274581"/>
            <a:ext cx="464815" cy="464815"/>
          </a:xfrm>
          <a:prstGeom prst="ellipse">
            <a:avLst/>
          </a:prstGeom>
          <a:solidFill>
            <a:schemeClr val="accent6"/>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1800" dirty="0">
              <a:ln>
                <a:solidFill>
                  <a:schemeClr val="bg2"/>
                </a:solidFill>
              </a:ln>
              <a:solidFill>
                <a:schemeClr val="bg2"/>
              </a:solidFill>
              <a:cs typeface="Arial"/>
            </a:endParaRPr>
          </a:p>
        </p:txBody>
      </p:sp>
      <p:sp>
        <p:nvSpPr>
          <p:cNvPr id="52" name="Text Placeholder 17"/>
          <p:cNvSpPr>
            <a:spLocks noGrp="1"/>
          </p:cNvSpPr>
          <p:nvPr>
            <p:ph type="body" sz="quarter" idx="19"/>
          </p:nvPr>
        </p:nvSpPr>
        <p:spPr>
          <a:xfrm>
            <a:off x="1172386" y="3274581"/>
            <a:ext cx="2175886" cy="461327"/>
          </a:xfrm>
          <a:prstGeom prst="rect">
            <a:avLst/>
          </a:prstGeom>
        </p:spPr>
        <p:txBody>
          <a:bodyPr lIns="91420" tIns="45710" rIns="91420" bIns="45710" anchor="ctr" anchorCtr="0">
            <a:noAutofit/>
          </a:bodyPr>
          <a:lstStyle>
            <a:lvl1pPr marL="0" indent="0" algn="l">
              <a:buNone/>
              <a:defRPr sz="1800" b="0" i="0" baseline="0">
                <a:solidFill>
                  <a:srgbClr val="004C69"/>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53" name="Text Placeholder 17"/>
          <p:cNvSpPr>
            <a:spLocks noGrp="1"/>
          </p:cNvSpPr>
          <p:nvPr>
            <p:ph type="body" sz="quarter" idx="20" hasCustomPrompt="1"/>
          </p:nvPr>
        </p:nvSpPr>
        <p:spPr>
          <a:xfrm>
            <a:off x="575613" y="3272628"/>
            <a:ext cx="464815" cy="461327"/>
          </a:xfrm>
          <a:prstGeom prst="rect">
            <a:avLst/>
          </a:prstGeom>
          <a:noFill/>
          <a:ln>
            <a:noFill/>
          </a:ln>
        </p:spPr>
        <p:txBody>
          <a:bodyPr lIns="91420" tIns="45710" rIns="91420" bIns="45710" anchor="ctr" anchorCtr="0">
            <a:noAutofit/>
          </a:bodyPr>
          <a:lstStyle>
            <a:lvl1pPr marL="0" indent="0" algn="ctr">
              <a:buNone/>
              <a:defRPr sz="18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4</a:t>
            </a:r>
          </a:p>
        </p:txBody>
      </p:sp>
      <p:sp>
        <p:nvSpPr>
          <p:cNvPr id="54" name="Oval 53"/>
          <p:cNvSpPr/>
          <p:nvPr/>
        </p:nvSpPr>
        <p:spPr>
          <a:xfrm>
            <a:off x="575613" y="3921716"/>
            <a:ext cx="464815" cy="464815"/>
          </a:xfrm>
          <a:prstGeom prst="ellipse">
            <a:avLst/>
          </a:prstGeom>
          <a:solidFill>
            <a:schemeClr val="accent1">
              <a:lumMod val="75000"/>
            </a:schemeClr>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1800" dirty="0">
              <a:ln>
                <a:solidFill>
                  <a:schemeClr val="bg2"/>
                </a:solidFill>
              </a:ln>
              <a:solidFill>
                <a:schemeClr val="bg2"/>
              </a:solidFill>
              <a:cs typeface="Arial"/>
            </a:endParaRPr>
          </a:p>
        </p:txBody>
      </p:sp>
      <p:sp>
        <p:nvSpPr>
          <p:cNvPr id="55" name="Text Placeholder 17"/>
          <p:cNvSpPr>
            <a:spLocks noGrp="1"/>
          </p:cNvSpPr>
          <p:nvPr>
            <p:ph type="body" sz="quarter" idx="21"/>
          </p:nvPr>
        </p:nvSpPr>
        <p:spPr>
          <a:xfrm>
            <a:off x="1172387" y="3921716"/>
            <a:ext cx="2175886" cy="461327"/>
          </a:xfrm>
          <a:prstGeom prst="rect">
            <a:avLst/>
          </a:prstGeom>
        </p:spPr>
        <p:txBody>
          <a:bodyPr lIns="91420" tIns="45710" rIns="91420" bIns="45710" anchor="ctr" anchorCtr="0">
            <a:noAutofit/>
          </a:bodyPr>
          <a:lstStyle>
            <a:lvl1pPr marL="0" indent="0" algn="l">
              <a:buNone/>
              <a:defRPr sz="1800" b="0" i="0" baseline="0">
                <a:solidFill>
                  <a:srgbClr val="004C69"/>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56" name="Text Placeholder 17"/>
          <p:cNvSpPr>
            <a:spLocks noGrp="1"/>
          </p:cNvSpPr>
          <p:nvPr>
            <p:ph type="body" sz="quarter" idx="22" hasCustomPrompt="1"/>
          </p:nvPr>
        </p:nvSpPr>
        <p:spPr>
          <a:xfrm>
            <a:off x="575614" y="3919763"/>
            <a:ext cx="464815" cy="461327"/>
          </a:xfrm>
          <a:prstGeom prst="rect">
            <a:avLst/>
          </a:prstGeom>
          <a:noFill/>
          <a:ln>
            <a:noFill/>
          </a:ln>
        </p:spPr>
        <p:txBody>
          <a:bodyPr lIns="91420" tIns="45710" rIns="91420" bIns="45710" anchor="ctr" anchorCtr="0">
            <a:noAutofit/>
          </a:bodyPr>
          <a:lstStyle>
            <a:lvl1pPr marL="0" indent="0" algn="ctr">
              <a:buNone/>
              <a:defRPr sz="18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5</a:t>
            </a:r>
          </a:p>
        </p:txBody>
      </p:sp>
      <p:sp>
        <p:nvSpPr>
          <p:cNvPr id="57" name="Oval 56"/>
          <p:cNvSpPr/>
          <p:nvPr/>
        </p:nvSpPr>
        <p:spPr>
          <a:xfrm>
            <a:off x="4414576" y="1983084"/>
            <a:ext cx="464815" cy="464815"/>
          </a:xfrm>
          <a:prstGeom prst="ellipse">
            <a:avLst/>
          </a:prstGeom>
          <a:solidFill>
            <a:schemeClr val="accent6"/>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1800" dirty="0">
              <a:ln>
                <a:solidFill>
                  <a:schemeClr val="bg2"/>
                </a:solidFill>
              </a:ln>
              <a:solidFill>
                <a:schemeClr val="bg2"/>
              </a:solidFill>
              <a:cs typeface="Arial"/>
            </a:endParaRPr>
          </a:p>
        </p:txBody>
      </p:sp>
      <p:sp>
        <p:nvSpPr>
          <p:cNvPr id="58" name="Oval 57"/>
          <p:cNvSpPr/>
          <p:nvPr/>
        </p:nvSpPr>
        <p:spPr>
          <a:xfrm>
            <a:off x="4414575" y="1332693"/>
            <a:ext cx="464815" cy="464815"/>
          </a:xfrm>
          <a:prstGeom prst="ellipse">
            <a:avLst/>
          </a:prstGeom>
          <a:solidFill>
            <a:srgbClr val="00394F"/>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1800" dirty="0">
              <a:ln>
                <a:solidFill>
                  <a:schemeClr val="bg2"/>
                </a:solidFill>
              </a:ln>
              <a:solidFill>
                <a:schemeClr val="bg2"/>
              </a:solidFill>
              <a:cs typeface="Arial"/>
            </a:endParaRPr>
          </a:p>
        </p:txBody>
      </p:sp>
      <p:sp>
        <p:nvSpPr>
          <p:cNvPr id="59" name="Oval 58"/>
          <p:cNvSpPr/>
          <p:nvPr/>
        </p:nvSpPr>
        <p:spPr>
          <a:xfrm>
            <a:off x="4414576" y="2631212"/>
            <a:ext cx="464815" cy="464815"/>
          </a:xfrm>
          <a:prstGeom prst="ellipse">
            <a:avLst/>
          </a:prstGeom>
          <a:solidFill>
            <a:schemeClr val="accent5"/>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1800" dirty="0">
              <a:ln>
                <a:solidFill>
                  <a:schemeClr val="bg2"/>
                </a:solidFill>
              </a:ln>
              <a:solidFill>
                <a:schemeClr val="bg2"/>
              </a:solidFill>
              <a:cs typeface="Arial"/>
            </a:endParaRPr>
          </a:p>
        </p:txBody>
      </p:sp>
      <p:sp>
        <p:nvSpPr>
          <p:cNvPr id="60" name="Text Placeholder 17"/>
          <p:cNvSpPr>
            <a:spLocks noGrp="1"/>
          </p:cNvSpPr>
          <p:nvPr>
            <p:ph type="body" sz="quarter" idx="23"/>
          </p:nvPr>
        </p:nvSpPr>
        <p:spPr>
          <a:xfrm>
            <a:off x="5011349" y="1338608"/>
            <a:ext cx="2175886" cy="461327"/>
          </a:xfrm>
          <a:prstGeom prst="rect">
            <a:avLst/>
          </a:prstGeom>
        </p:spPr>
        <p:txBody>
          <a:bodyPr lIns="91420" tIns="45710" rIns="91420" bIns="45710" anchor="ctr" anchorCtr="0">
            <a:noAutofit/>
          </a:bodyPr>
          <a:lstStyle>
            <a:lvl1pPr marL="0" indent="0" algn="l">
              <a:buNone/>
              <a:defRPr sz="1800" b="0" i="0" baseline="0">
                <a:solidFill>
                  <a:srgbClr val="004C69"/>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61" name="Text Placeholder 17"/>
          <p:cNvSpPr>
            <a:spLocks noGrp="1"/>
          </p:cNvSpPr>
          <p:nvPr>
            <p:ph type="body" sz="quarter" idx="24"/>
          </p:nvPr>
        </p:nvSpPr>
        <p:spPr>
          <a:xfrm>
            <a:off x="5011350" y="1988327"/>
            <a:ext cx="2175886" cy="461327"/>
          </a:xfrm>
          <a:prstGeom prst="rect">
            <a:avLst/>
          </a:prstGeom>
        </p:spPr>
        <p:txBody>
          <a:bodyPr lIns="91420" tIns="45710" rIns="91420" bIns="45710" anchor="ctr" anchorCtr="0">
            <a:noAutofit/>
          </a:bodyPr>
          <a:lstStyle>
            <a:lvl1pPr marL="0" indent="0" algn="l">
              <a:buNone/>
              <a:defRPr sz="1800" b="0" i="0" baseline="0">
                <a:solidFill>
                  <a:srgbClr val="004C69"/>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62" name="Text Placeholder 17"/>
          <p:cNvSpPr>
            <a:spLocks noGrp="1"/>
          </p:cNvSpPr>
          <p:nvPr>
            <p:ph type="body" sz="quarter" idx="25"/>
          </p:nvPr>
        </p:nvSpPr>
        <p:spPr>
          <a:xfrm>
            <a:off x="5011350" y="2631212"/>
            <a:ext cx="2175886" cy="461327"/>
          </a:xfrm>
          <a:prstGeom prst="rect">
            <a:avLst/>
          </a:prstGeom>
        </p:spPr>
        <p:txBody>
          <a:bodyPr lIns="91420" tIns="45710" rIns="91420" bIns="45710" anchor="ctr" anchorCtr="0">
            <a:noAutofit/>
          </a:bodyPr>
          <a:lstStyle>
            <a:lvl1pPr marL="0" indent="0" algn="l">
              <a:buNone/>
              <a:defRPr sz="1800" b="0" i="0" baseline="0">
                <a:solidFill>
                  <a:srgbClr val="004C69"/>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63" name="Text Placeholder 17"/>
          <p:cNvSpPr>
            <a:spLocks noGrp="1"/>
          </p:cNvSpPr>
          <p:nvPr>
            <p:ph type="body" sz="quarter" idx="26" hasCustomPrompt="1"/>
          </p:nvPr>
        </p:nvSpPr>
        <p:spPr>
          <a:xfrm>
            <a:off x="4414576" y="1331287"/>
            <a:ext cx="464815" cy="461327"/>
          </a:xfrm>
          <a:prstGeom prst="rect">
            <a:avLst/>
          </a:prstGeom>
          <a:noFill/>
          <a:ln>
            <a:noFill/>
          </a:ln>
        </p:spPr>
        <p:txBody>
          <a:bodyPr lIns="91420" tIns="45710" rIns="91420" bIns="45710" anchor="ctr" anchorCtr="0">
            <a:noAutofit/>
          </a:bodyPr>
          <a:lstStyle>
            <a:lvl1pPr marL="0" indent="0" algn="ctr">
              <a:buNone/>
              <a:defRPr sz="18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6</a:t>
            </a:r>
          </a:p>
        </p:txBody>
      </p:sp>
      <p:sp>
        <p:nvSpPr>
          <p:cNvPr id="64" name="Text Placeholder 17"/>
          <p:cNvSpPr>
            <a:spLocks noGrp="1"/>
          </p:cNvSpPr>
          <p:nvPr>
            <p:ph type="body" sz="quarter" idx="27" hasCustomPrompt="1"/>
          </p:nvPr>
        </p:nvSpPr>
        <p:spPr>
          <a:xfrm>
            <a:off x="4414576" y="1983084"/>
            <a:ext cx="464815" cy="461327"/>
          </a:xfrm>
          <a:prstGeom prst="rect">
            <a:avLst/>
          </a:prstGeom>
          <a:noFill/>
          <a:ln>
            <a:noFill/>
          </a:ln>
        </p:spPr>
        <p:txBody>
          <a:bodyPr lIns="91420" tIns="45710" rIns="91420" bIns="45710" anchor="ctr" anchorCtr="0">
            <a:noAutofit/>
          </a:bodyPr>
          <a:lstStyle>
            <a:lvl1pPr marL="0" indent="0" algn="ctr">
              <a:buNone/>
              <a:defRPr sz="18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7</a:t>
            </a:r>
          </a:p>
        </p:txBody>
      </p:sp>
      <p:sp>
        <p:nvSpPr>
          <p:cNvPr id="65" name="Text Placeholder 17"/>
          <p:cNvSpPr>
            <a:spLocks noGrp="1"/>
          </p:cNvSpPr>
          <p:nvPr>
            <p:ph type="body" sz="quarter" idx="28" hasCustomPrompt="1"/>
          </p:nvPr>
        </p:nvSpPr>
        <p:spPr>
          <a:xfrm>
            <a:off x="4414577" y="2629259"/>
            <a:ext cx="464815" cy="461327"/>
          </a:xfrm>
          <a:prstGeom prst="rect">
            <a:avLst/>
          </a:prstGeom>
          <a:noFill/>
          <a:ln>
            <a:noFill/>
          </a:ln>
        </p:spPr>
        <p:txBody>
          <a:bodyPr lIns="91420" tIns="45710" rIns="91420" bIns="45710" anchor="ctr" anchorCtr="0">
            <a:noAutofit/>
          </a:bodyPr>
          <a:lstStyle>
            <a:lvl1pPr marL="0" indent="0" algn="ctr">
              <a:buNone/>
              <a:defRPr sz="18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8</a:t>
            </a:r>
          </a:p>
        </p:txBody>
      </p:sp>
      <p:sp>
        <p:nvSpPr>
          <p:cNvPr id="66" name="Oval 65"/>
          <p:cNvSpPr/>
          <p:nvPr/>
        </p:nvSpPr>
        <p:spPr>
          <a:xfrm>
            <a:off x="4414577" y="3278347"/>
            <a:ext cx="464815" cy="464815"/>
          </a:xfrm>
          <a:prstGeom prst="ellipse">
            <a:avLst/>
          </a:prstGeom>
          <a:solidFill>
            <a:schemeClr val="bg2"/>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1800" dirty="0">
              <a:ln>
                <a:solidFill>
                  <a:schemeClr val="bg2"/>
                </a:solidFill>
              </a:ln>
              <a:solidFill>
                <a:schemeClr val="bg2"/>
              </a:solidFill>
              <a:cs typeface="Arial"/>
            </a:endParaRPr>
          </a:p>
        </p:txBody>
      </p:sp>
      <p:sp>
        <p:nvSpPr>
          <p:cNvPr id="67" name="Text Placeholder 17"/>
          <p:cNvSpPr>
            <a:spLocks noGrp="1"/>
          </p:cNvSpPr>
          <p:nvPr>
            <p:ph type="body" sz="quarter" idx="29"/>
          </p:nvPr>
        </p:nvSpPr>
        <p:spPr>
          <a:xfrm>
            <a:off x="5011351" y="3278347"/>
            <a:ext cx="2175886" cy="461327"/>
          </a:xfrm>
          <a:prstGeom prst="rect">
            <a:avLst/>
          </a:prstGeom>
        </p:spPr>
        <p:txBody>
          <a:bodyPr lIns="91420" tIns="45710" rIns="91420" bIns="45710" anchor="ctr" anchorCtr="0">
            <a:noAutofit/>
          </a:bodyPr>
          <a:lstStyle>
            <a:lvl1pPr marL="0" indent="0" algn="l">
              <a:buNone/>
              <a:defRPr sz="1800" b="0" i="0" baseline="0">
                <a:solidFill>
                  <a:srgbClr val="004C69"/>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68" name="Text Placeholder 17"/>
          <p:cNvSpPr>
            <a:spLocks noGrp="1"/>
          </p:cNvSpPr>
          <p:nvPr>
            <p:ph type="body" sz="quarter" idx="30" hasCustomPrompt="1"/>
          </p:nvPr>
        </p:nvSpPr>
        <p:spPr>
          <a:xfrm>
            <a:off x="4414578" y="3276394"/>
            <a:ext cx="464815" cy="461327"/>
          </a:xfrm>
          <a:prstGeom prst="rect">
            <a:avLst/>
          </a:prstGeom>
          <a:noFill/>
          <a:ln>
            <a:noFill/>
          </a:ln>
        </p:spPr>
        <p:txBody>
          <a:bodyPr lIns="91420" tIns="45710" rIns="91420" bIns="45710" anchor="ctr" anchorCtr="0">
            <a:noAutofit/>
          </a:bodyPr>
          <a:lstStyle>
            <a:lvl1pPr marL="0" indent="0" algn="ctr">
              <a:buNone/>
              <a:defRPr sz="18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9</a:t>
            </a:r>
          </a:p>
        </p:txBody>
      </p:sp>
      <p:sp>
        <p:nvSpPr>
          <p:cNvPr id="69" name="Oval 68"/>
          <p:cNvSpPr/>
          <p:nvPr/>
        </p:nvSpPr>
        <p:spPr>
          <a:xfrm>
            <a:off x="4414578" y="3925482"/>
            <a:ext cx="464815" cy="464815"/>
          </a:xfrm>
          <a:prstGeom prst="ellipse">
            <a:avLst/>
          </a:prstGeom>
          <a:solidFill>
            <a:schemeClr val="accent1">
              <a:lumMod val="75000"/>
            </a:schemeClr>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1800" dirty="0">
              <a:ln>
                <a:solidFill>
                  <a:schemeClr val="bg2"/>
                </a:solidFill>
              </a:ln>
              <a:solidFill>
                <a:schemeClr val="bg2"/>
              </a:solidFill>
              <a:cs typeface="Arial"/>
            </a:endParaRPr>
          </a:p>
        </p:txBody>
      </p:sp>
      <p:sp>
        <p:nvSpPr>
          <p:cNvPr id="70" name="Text Placeholder 17"/>
          <p:cNvSpPr>
            <a:spLocks noGrp="1"/>
          </p:cNvSpPr>
          <p:nvPr>
            <p:ph type="body" sz="quarter" idx="31"/>
          </p:nvPr>
        </p:nvSpPr>
        <p:spPr>
          <a:xfrm>
            <a:off x="5011352" y="3925482"/>
            <a:ext cx="2175886" cy="461327"/>
          </a:xfrm>
          <a:prstGeom prst="rect">
            <a:avLst/>
          </a:prstGeom>
        </p:spPr>
        <p:txBody>
          <a:bodyPr lIns="91420" tIns="45710" rIns="91420" bIns="45710" anchor="ctr" anchorCtr="0">
            <a:noAutofit/>
          </a:bodyPr>
          <a:lstStyle>
            <a:lvl1pPr marL="0" indent="0" algn="l">
              <a:buNone/>
              <a:defRPr sz="1800" b="0" i="0" baseline="0">
                <a:solidFill>
                  <a:srgbClr val="004C69"/>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71" name="Text Placeholder 17"/>
          <p:cNvSpPr>
            <a:spLocks noGrp="1"/>
          </p:cNvSpPr>
          <p:nvPr>
            <p:ph type="body" sz="quarter" idx="32" hasCustomPrompt="1"/>
          </p:nvPr>
        </p:nvSpPr>
        <p:spPr>
          <a:xfrm>
            <a:off x="4414579" y="3923529"/>
            <a:ext cx="464815" cy="461327"/>
          </a:xfrm>
          <a:prstGeom prst="rect">
            <a:avLst/>
          </a:prstGeom>
          <a:noFill/>
          <a:ln>
            <a:noFill/>
          </a:ln>
        </p:spPr>
        <p:txBody>
          <a:bodyPr lIns="91420" tIns="45710" rIns="91420" bIns="45710" anchor="ctr" anchorCtr="0">
            <a:noAutofit/>
          </a:bodyPr>
          <a:lstStyle>
            <a:lvl1pPr marL="0" indent="0" algn="ctr">
              <a:buNone/>
              <a:defRPr sz="18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10</a:t>
            </a:r>
          </a:p>
        </p:txBody>
      </p:sp>
    </p:spTree>
    <p:extLst>
      <p:ext uri="{BB962C8B-B14F-4D97-AF65-F5344CB8AC3E}">
        <p14:creationId xmlns:p14="http://schemas.microsoft.com/office/powerpoint/2010/main" val="3643099958"/>
      </p:ext>
    </p:extLst>
  </p:cSld>
  <p:clrMapOvr>
    <a:masterClrMapping/>
  </p:clrMapOvr>
  <p:transition spd="slow">
    <p:wip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Title Placeholder 5"/>
          <p:cNvSpPr>
            <a:spLocks noGrp="1"/>
          </p:cNvSpPr>
          <p:nvPr>
            <p:ph type="title"/>
          </p:nvPr>
        </p:nvSpPr>
        <p:spPr bwMode="auto">
          <a:xfrm>
            <a:off x="438150" y="341313"/>
            <a:ext cx="8345488" cy="731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24" tIns="45712" rIns="91424" bIns="45712" numCol="1" anchor="ctr" anchorCtr="0" compatLnSpc="1">
            <a:prstTxWarp prst="textNoShape">
              <a:avLst/>
            </a:prstTxWarp>
          </a:bodyPr>
          <a:lstStyle/>
          <a:p>
            <a:pPr lvl="0"/>
            <a:r>
              <a:rPr lang="en-GB" altLang="en-US" dirty="0"/>
              <a:t>Title Goes Here</a:t>
            </a:r>
          </a:p>
        </p:txBody>
      </p:sp>
      <p:sp>
        <p:nvSpPr>
          <p:cNvPr id="12" name="Rectangle 7"/>
          <p:cNvSpPr>
            <a:spLocks noChangeArrowheads="1"/>
          </p:cNvSpPr>
          <p:nvPr/>
        </p:nvSpPr>
        <p:spPr bwMode="ltGray">
          <a:xfrm>
            <a:off x="8515707" y="4742907"/>
            <a:ext cx="218414" cy="154518"/>
          </a:xfrm>
          <a:prstGeom prst="rect">
            <a:avLst/>
          </a:prstGeom>
          <a:noFill/>
          <a:ln w="9525" algn="ctr">
            <a:noFill/>
            <a:miter lim="800000"/>
            <a:headEnd/>
            <a:tailEnd/>
          </a:ln>
          <a:effectLst/>
        </p:spPr>
        <p:txBody>
          <a:bodyPr wrap="none" lIns="61586" tIns="30792" rIns="61586" bIns="30792" anchor="b">
            <a:spAutoFit/>
          </a:bodyPr>
          <a:lstStyle/>
          <a:p>
            <a:pPr algn="r" defTabSz="610744" fontAlgn="auto">
              <a:spcBef>
                <a:spcPts val="0"/>
              </a:spcBef>
              <a:spcAft>
                <a:spcPts val="0"/>
              </a:spcAft>
              <a:defRPr/>
            </a:pPr>
            <a:fld id="{6A1E46DC-7EF6-4EA2-B285-14272867D133}" type="slidenum">
              <a:rPr lang="en-US" sz="600">
                <a:solidFill>
                  <a:schemeClr val="accent3">
                    <a:lumMod val="85000"/>
                  </a:schemeClr>
                </a:solidFill>
                <a:latin typeface="+mn-lt"/>
                <a:ea typeface="+mn-ea"/>
                <a:cs typeface="CiscoSans Thin"/>
              </a:rPr>
              <a:pPr algn="r" defTabSz="610744" fontAlgn="auto">
                <a:spcBef>
                  <a:spcPts val="0"/>
                </a:spcBef>
                <a:spcAft>
                  <a:spcPts val="0"/>
                </a:spcAft>
                <a:defRPr/>
              </a:pPr>
              <a:t>‹#›</a:t>
            </a:fld>
            <a:endParaRPr lang="en-US" sz="600" dirty="0">
              <a:solidFill>
                <a:schemeClr val="accent3">
                  <a:lumMod val="85000"/>
                </a:schemeClr>
              </a:solidFill>
              <a:latin typeface="+mn-lt"/>
              <a:ea typeface="+mn-ea"/>
              <a:cs typeface="CiscoSans Thin"/>
            </a:endParaRPr>
          </a:p>
        </p:txBody>
      </p:sp>
      <p:sp>
        <p:nvSpPr>
          <p:cNvPr id="13" name="Rectangle 4"/>
          <p:cNvSpPr>
            <a:spLocks noChangeArrowheads="1"/>
          </p:cNvSpPr>
          <p:nvPr/>
        </p:nvSpPr>
        <p:spPr bwMode="ltGray">
          <a:xfrm>
            <a:off x="5867508" y="4741653"/>
            <a:ext cx="2658018" cy="154518"/>
          </a:xfrm>
          <a:prstGeom prst="rect">
            <a:avLst/>
          </a:prstGeom>
          <a:noFill/>
          <a:ln w="9525">
            <a:noFill/>
            <a:miter lim="800000"/>
            <a:headEnd/>
            <a:tailEnd/>
          </a:ln>
          <a:effectLst/>
        </p:spPr>
        <p:txBody>
          <a:bodyPr lIns="61586" tIns="30792" rIns="61586" bIns="30792" anchor="b">
            <a:spAutoFit/>
          </a:bodyPr>
          <a:lstStyle/>
          <a:p>
            <a:pPr defTabSz="610744" fontAlgn="auto">
              <a:spcBef>
                <a:spcPts val="0"/>
              </a:spcBef>
              <a:spcAft>
                <a:spcPts val="0"/>
              </a:spcAft>
              <a:defRPr/>
            </a:pPr>
            <a:r>
              <a:rPr lang="en-US" sz="600" dirty="0">
                <a:solidFill>
                  <a:schemeClr val="accent3">
                    <a:lumMod val="85000"/>
                  </a:schemeClr>
                </a:solidFill>
                <a:latin typeface="+mn-lt"/>
                <a:ea typeface="+mn-ea"/>
                <a:cs typeface="CiscoSans Thin"/>
              </a:rPr>
              <a:t>© 2016  Cisco and/or its affiliates. All rights reserved.   Cisco Confidential</a:t>
            </a:r>
          </a:p>
        </p:txBody>
      </p:sp>
      <p:grpSp>
        <p:nvGrpSpPr>
          <p:cNvPr id="6" name="Group 4"/>
          <p:cNvGrpSpPr>
            <a:grpSpLocks noChangeAspect="1"/>
          </p:cNvGrpSpPr>
          <p:nvPr userDrawn="1"/>
        </p:nvGrpSpPr>
        <p:grpSpPr bwMode="auto">
          <a:xfrm>
            <a:off x="508039" y="4715197"/>
            <a:ext cx="340257" cy="180974"/>
            <a:chOff x="310" y="249"/>
            <a:chExt cx="502" cy="267"/>
          </a:xfrm>
          <a:solidFill>
            <a:schemeClr val="accent5"/>
          </a:solidFill>
        </p:grpSpPr>
        <p:sp>
          <p:nvSpPr>
            <p:cNvPr id="7" name="Rectangle 5"/>
            <p:cNvSpPr>
              <a:spLocks noChangeArrowheads="1"/>
            </p:cNvSpPr>
            <p:nvPr userDrawn="1"/>
          </p:nvSpPr>
          <p:spPr bwMode="auto">
            <a:xfrm>
              <a:off x="452" y="426"/>
              <a:ext cx="22" cy="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8" name="Freeform 6"/>
            <p:cNvSpPr>
              <a:spLocks/>
            </p:cNvSpPr>
            <p:nvPr userDrawn="1"/>
          </p:nvSpPr>
          <p:spPr bwMode="auto">
            <a:xfrm>
              <a:off x="585" y="425"/>
              <a:ext cx="66" cy="91"/>
            </a:xfrm>
            <a:custGeom>
              <a:avLst/>
              <a:gdLst>
                <a:gd name="T0" fmla="*/ 51 w 51"/>
                <a:gd name="T1" fmla="*/ 20 h 69"/>
                <a:gd name="T2" fmla="*/ 37 w 51"/>
                <a:gd name="T3" fmla="*/ 16 h 69"/>
                <a:gd name="T4" fmla="*/ 18 w 51"/>
                <a:gd name="T5" fmla="*/ 34 h 69"/>
                <a:gd name="T6" fmla="*/ 37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7" y="16"/>
                  </a:cubicBezTo>
                  <a:cubicBezTo>
                    <a:pt x="26" y="16"/>
                    <a:pt x="18" y="24"/>
                    <a:pt x="18" y="34"/>
                  </a:cubicBezTo>
                  <a:cubicBezTo>
                    <a:pt x="18" y="44"/>
                    <a:pt x="25" y="52"/>
                    <a:pt x="37" y="52"/>
                  </a:cubicBezTo>
                  <a:cubicBezTo>
                    <a:pt x="45"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9" name="Freeform 7"/>
            <p:cNvSpPr>
              <a:spLocks/>
            </p:cNvSpPr>
            <p:nvPr userDrawn="1"/>
          </p:nvSpPr>
          <p:spPr bwMode="auto">
            <a:xfrm>
              <a:off x="355" y="425"/>
              <a:ext cx="67" cy="91"/>
            </a:xfrm>
            <a:custGeom>
              <a:avLst/>
              <a:gdLst>
                <a:gd name="T0" fmla="*/ 51 w 51"/>
                <a:gd name="T1" fmla="*/ 20 h 69"/>
                <a:gd name="T2" fmla="*/ 36 w 51"/>
                <a:gd name="T3" fmla="*/ 16 h 69"/>
                <a:gd name="T4" fmla="*/ 18 w 51"/>
                <a:gd name="T5" fmla="*/ 34 h 69"/>
                <a:gd name="T6" fmla="*/ 36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6" y="16"/>
                  </a:cubicBezTo>
                  <a:cubicBezTo>
                    <a:pt x="25" y="16"/>
                    <a:pt x="18" y="24"/>
                    <a:pt x="18" y="34"/>
                  </a:cubicBezTo>
                  <a:cubicBezTo>
                    <a:pt x="18" y="44"/>
                    <a:pt x="25" y="52"/>
                    <a:pt x="36" y="52"/>
                  </a:cubicBezTo>
                  <a:cubicBezTo>
                    <a:pt x="44"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0" name="Freeform 8"/>
            <p:cNvSpPr>
              <a:spLocks noEditPoints="1"/>
            </p:cNvSpPr>
            <p:nvPr userDrawn="1"/>
          </p:nvSpPr>
          <p:spPr bwMode="auto">
            <a:xfrm>
              <a:off x="675" y="425"/>
              <a:ext cx="91" cy="91"/>
            </a:xfrm>
            <a:custGeom>
              <a:avLst/>
              <a:gdLst>
                <a:gd name="T0" fmla="*/ 70 w 70"/>
                <a:gd name="T1" fmla="*/ 34 h 69"/>
                <a:gd name="T2" fmla="*/ 35 w 70"/>
                <a:gd name="T3" fmla="*/ 69 h 69"/>
                <a:gd name="T4" fmla="*/ 0 w 70"/>
                <a:gd name="T5" fmla="*/ 34 h 69"/>
                <a:gd name="T6" fmla="*/ 35 w 70"/>
                <a:gd name="T7" fmla="*/ 0 h 69"/>
                <a:gd name="T8" fmla="*/ 70 w 70"/>
                <a:gd name="T9" fmla="*/ 34 h 69"/>
                <a:gd name="T10" fmla="*/ 35 w 70"/>
                <a:gd name="T11" fmla="*/ 17 h 69"/>
                <a:gd name="T12" fmla="*/ 18 w 70"/>
                <a:gd name="T13" fmla="*/ 34 h 69"/>
                <a:gd name="T14" fmla="*/ 35 w 70"/>
                <a:gd name="T15" fmla="*/ 52 h 69"/>
                <a:gd name="T16" fmla="*/ 52 w 70"/>
                <a:gd name="T17" fmla="*/ 34 h 69"/>
                <a:gd name="T18" fmla="*/ 35 w 70"/>
                <a:gd name="T19" fmla="*/ 17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0" h="69">
                  <a:moveTo>
                    <a:pt x="70" y="34"/>
                  </a:moveTo>
                  <a:cubicBezTo>
                    <a:pt x="70" y="53"/>
                    <a:pt x="56" y="69"/>
                    <a:pt x="35" y="69"/>
                  </a:cubicBezTo>
                  <a:cubicBezTo>
                    <a:pt x="14" y="69"/>
                    <a:pt x="0" y="53"/>
                    <a:pt x="0" y="34"/>
                  </a:cubicBezTo>
                  <a:cubicBezTo>
                    <a:pt x="0" y="15"/>
                    <a:pt x="14" y="0"/>
                    <a:pt x="35" y="0"/>
                  </a:cubicBezTo>
                  <a:cubicBezTo>
                    <a:pt x="56" y="0"/>
                    <a:pt x="70" y="15"/>
                    <a:pt x="70" y="34"/>
                  </a:cubicBezTo>
                  <a:close/>
                  <a:moveTo>
                    <a:pt x="35" y="17"/>
                  </a:moveTo>
                  <a:cubicBezTo>
                    <a:pt x="25" y="17"/>
                    <a:pt x="18" y="25"/>
                    <a:pt x="18" y="34"/>
                  </a:cubicBezTo>
                  <a:cubicBezTo>
                    <a:pt x="18" y="44"/>
                    <a:pt x="25" y="52"/>
                    <a:pt x="35" y="52"/>
                  </a:cubicBezTo>
                  <a:cubicBezTo>
                    <a:pt x="45" y="52"/>
                    <a:pt x="52" y="44"/>
                    <a:pt x="52" y="34"/>
                  </a:cubicBezTo>
                  <a:cubicBezTo>
                    <a:pt x="52" y="25"/>
                    <a:pt x="45" y="17"/>
                    <a:pt x="35" y="1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1" name="Freeform 9"/>
            <p:cNvSpPr>
              <a:spLocks/>
            </p:cNvSpPr>
            <p:nvPr userDrawn="1"/>
          </p:nvSpPr>
          <p:spPr bwMode="auto">
            <a:xfrm>
              <a:off x="503" y="425"/>
              <a:ext cx="60" cy="91"/>
            </a:xfrm>
            <a:custGeom>
              <a:avLst/>
              <a:gdLst>
                <a:gd name="T0" fmla="*/ 42 w 46"/>
                <a:gd name="T1" fmla="*/ 16 h 69"/>
                <a:gd name="T2" fmla="*/ 29 w 46"/>
                <a:gd name="T3" fmla="*/ 14 h 69"/>
                <a:gd name="T4" fmla="*/ 18 w 46"/>
                <a:gd name="T5" fmla="*/ 20 h 69"/>
                <a:gd name="T6" fmla="*/ 26 w 46"/>
                <a:gd name="T7" fmla="*/ 26 h 69"/>
                <a:gd name="T8" fmla="*/ 30 w 46"/>
                <a:gd name="T9" fmla="*/ 27 h 69"/>
                <a:gd name="T10" fmla="*/ 46 w 46"/>
                <a:gd name="T11" fmla="*/ 47 h 69"/>
                <a:gd name="T12" fmla="*/ 19 w 46"/>
                <a:gd name="T13" fmla="*/ 69 h 69"/>
                <a:gd name="T14" fmla="*/ 1 w 46"/>
                <a:gd name="T15" fmla="*/ 67 h 69"/>
                <a:gd name="T16" fmla="*/ 1 w 46"/>
                <a:gd name="T17" fmla="*/ 52 h 69"/>
                <a:gd name="T18" fmla="*/ 16 w 46"/>
                <a:gd name="T19" fmla="*/ 54 h 69"/>
                <a:gd name="T20" fmla="*/ 29 w 46"/>
                <a:gd name="T21" fmla="*/ 48 h 69"/>
                <a:gd name="T22" fmla="*/ 21 w 46"/>
                <a:gd name="T23" fmla="*/ 41 h 69"/>
                <a:gd name="T24" fmla="*/ 18 w 46"/>
                <a:gd name="T25" fmla="*/ 40 h 69"/>
                <a:gd name="T26" fmla="*/ 0 w 46"/>
                <a:gd name="T27" fmla="*/ 21 h 69"/>
                <a:gd name="T28" fmla="*/ 25 w 46"/>
                <a:gd name="T29" fmla="*/ 0 h 69"/>
                <a:gd name="T30" fmla="*/ 42 w 46"/>
                <a:gd name="T31" fmla="*/ 2 h 69"/>
                <a:gd name="T32" fmla="*/ 42 w 46"/>
                <a:gd name="T33" fmla="*/ 16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6" h="69">
                  <a:moveTo>
                    <a:pt x="42" y="16"/>
                  </a:moveTo>
                  <a:cubicBezTo>
                    <a:pt x="41" y="16"/>
                    <a:pt x="34" y="14"/>
                    <a:pt x="29" y="14"/>
                  </a:cubicBezTo>
                  <a:cubicBezTo>
                    <a:pt x="22" y="14"/>
                    <a:pt x="18" y="16"/>
                    <a:pt x="18" y="20"/>
                  </a:cubicBezTo>
                  <a:cubicBezTo>
                    <a:pt x="18" y="24"/>
                    <a:pt x="23" y="25"/>
                    <a:pt x="26" y="26"/>
                  </a:cubicBezTo>
                  <a:cubicBezTo>
                    <a:pt x="30" y="27"/>
                    <a:pt x="30" y="27"/>
                    <a:pt x="30" y="27"/>
                  </a:cubicBezTo>
                  <a:cubicBezTo>
                    <a:pt x="41" y="31"/>
                    <a:pt x="46" y="38"/>
                    <a:pt x="46" y="47"/>
                  </a:cubicBezTo>
                  <a:cubicBezTo>
                    <a:pt x="46" y="63"/>
                    <a:pt x="32" y="69"/>
                    <a:pt x="19" y="69"/>
                  </a:cubicBezTo>
                  <a:cubicBezTo>
                    <a:pt x="10" y="69"/>
                    <a:pt x="1" y="67"/>
                    <a:pt x="1" y="67"/>
                  </a:cubicBezTo>
                  <a:cubicBezTo>
                    <a:pt x="1" y="52"/>
                    <a:pt x="1" y="52"/>
                    <a:pt x="1" y="52"/>
                  </a:cubicBezTo>
                  <a:cubicBezTo>
                    <a:pt x="2" y="52"/>
                    <a:pt x="9" y="54"/>
                    <a:pt x="16" y="54"/>
                  </a:cubicBezTo>
                  <a:cubicBezTo>
                    <a:pt x="25" y="54"/>
                    <a:pt x="29" y="52"/>
                    <a:pt x="29" y="48"/>
                  </a:cubicBezTo>
                  <a:cubicBezTo>
                    <a:pt x="29" y="45"/>
                    <a:pt x="25" y="43"/>
                    <a:pt x="21" y="41"/>
                  </a:cubicBezTo>
                  <a:cubicBezTo>
                    <a:pt x="20" y="41"/>
                    <a:pt x="19" y="41"/>
                    <a:pt x="18" y="40"/>
                  </a:cubicBezTo>
                  <a:cubicBezTo>
                    <a:pt x="8" y="37"/>
                    <a:pt x="0" y="32"/>
                    <a:pt x="0" y="21"/>
                  </a:cubicBezTo>
                  <a:cubicBezTo>
                    <a:pt x="0" y="8"/>
                    <a:pt x="10" y="0"/>
                    <a:pt x="25" y="0"/>
                  </a:cubicBezTo>
                  <a:cubicBezTo>
                    <a:pt x="34" y="0"/>
                    <a:pt x="41" y="2"/>
                    <a:pt x="42" y="2"/>
                  </a:cubicBezTo>
                  <a:lnTo>
                    <a:pt x="42" y="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4" name="Freeform 10"/>
            <p:cNvSpPr>
              <a:spLocks/>
            </p:cNvSpPr>
            <p:nvPr userDrawn="1"/>
          </p:nvSpPr>
          <p:spPr bwMode="auto">
            <a:xfrm>
              <a:off x="31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5" name="Freeform 11"/>
            <p:cNvSpPr>
              <a:spLocks/>
            </p:cNvSpPr>
            <p:nvPr userDrawn="1"/>
          </p:nvSpPr>
          <p:spPr bwMode="auto">
            <a:xfrm>
              <a:off x="37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6" name="Freeform 12"/>
            <p:cNvSpPr>
              <a:spLocks/>
            </p:cNvSpPr>
            <p:nvPr userDrawn="1"/>
          </p:nvSpPr>
          <p:spPr bwMode="auto">
            <a:xfrm>
              <a:off x="430" y="249"/>
              <a:ext cx="22" cy="139"/>
            </a:xfrm>
            <a:custGeom>
              <a:avLst/>
              <a:gdLst>
                <a:gd name="T0" fmla="*/ 17 w 17"/>
                <a:gd name="T1" fmla="*/ 8 h 106"/>
                <a:gd name="T2" fmla="*/ 8 w 17"/>
                <a:gd name="T3" fmla="*/ 0 h 106"/>
                <a:gd name="T4" fmla="*/ 0 w 17"/>
                <a:gd name="T5" fmla="*/ 8 h 106"/>
                <a:gd name="T6" fmla="*/ 0 w 17"/>
                <a:gd name="T7" fmla="*/ 97 h 106"/>
                <a:gd name="T8" fmla="*/ 8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8" y="0"/>
                  </a:cubicBezTo>
                  <a:cubicBezTo>
                    <a:pt x="4" y="0"/>
                    <a:pt x="0" y="4"/>
                    <a:pt x="0" y="8"/>
                  </a:cubicBezTo>
                  <a:cubicBezTo>
                    <a:pt x="0" y="97"/>
                    <a:pt x="0" y="97"/>
                    <a:pt x="0" y="97"/>
                  </a:cubicBezTo>
                  <a:cubicBezTo>
                    <a:pt x="0" y="102"/>
                    <a:pt x="4" y="106"/>
                    <a:pt x="8"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7" name="Freeform 13"/>
            <p:cNvSpPr>
              <a:spLocks/>
            </p:cNvSpPr>
            <p:nvPr userDrawn="1"/>
          </p:nvSpPr>
          <p:spPr bwMode="auto">
            <a:xfrm>
              <a:off x="49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8" name="Freeform 14"/>
            <p:cNvSpPr>
              <a:spLocks/>
            </p:cNvSpPr>
            <p:nvPr userDrawn="1"/>
          </p:nvSpPr>
          <p:spPr bwMode="auto">
            <a:xfrm>
              <a:off x="55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9" name="Freeform 15"/>
            <p:cNvSpPr>
              <a:spLocks/>
            </p:cNvSpPr>
            <p:nvPr userDrawn="1"/>
          </p:nvSpPr>
          <p:spPr bwMode="auto">
            <a:xfrm>
              <a:off x="61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0" name="Freeform 16"/>
            <p:cNvSpPr>
              <a:spLocks/>
            </p:cNvSpPr>
            <p:nvPr userDrawn="1"/>
          </p:nvSpPr>
          <p:spPr bwMode="auto">
            <a:xfrm>
              <a:off x="670" y="249"/>
              <a:ext cx="22" cy="139"/>
            </a:xfrm>
            <a:custGeom>
              <a:avLst/>
              <a:gdLst>
                <a:gd name="T0" fmla="*/ 17 w 17"/>
                <a:gd name="T1" fmla="*/ 8 h 106"/>
                <a:gd name="T2" fmla="*/ 9 w 17"/>
                <a:gd name="T3" fmla="*/ 0 h 106"/>
                <a:gd name="T4" fmla="*/ 0 w 17"/>
                <a:gd name="T5" fmla="*/ 8 h 106"/>
                <a:gd name="T6" fmla="*/ 0 w 17"/>
                <a:gd name="T7" fmla="*/ 97 h 106"/>
                <a:gd name="T8" fmla="*/ 9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9" y="0"/>
                  </a:cubicBezTo>
                  <a:cubicBezTo>
                    <a:pt x="4" y="0"/>
                    <a:pt x="0" y="4"/>
                    <a:pt x="0" y="8"/>
                  </a:cubicBezTo>
                  <a:cubicBezTo>
                    <a:pt x="0" y="97"/>
                    <a:pt x="0" y="97"/>
                    <a:pt x="0" y="97"/>
                  </a:cubicBezTo>
                  <a:cubicBezTo>
                    <a:pt x="0" y="102"/>
                    <a:pt x="4" y="106"/>
                    <a:pt x="9"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1" name="Freeform 17"/>
            <p:cNvSpPr>
              <a:spLocks/>
            </p:cNvSpPr>
            <p:nvPr userDrawn="1"/>
          </p:nvSpPr>
          <p:spPr bwMode="auto">
            <a:xfrm>
              <a:off x="73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2" name="Freeform 18"/>
            <p:cNvSpPr>
              <a:spLocks/>
            </p:cNvSpPr>
            <p:nvPr userDrawn="1"/>
          </p:nvSpPr>
          <p:spPr bwMode="auto">
            <a:xfrm>
              <a:off x="790" y="321"/>
              <a:ext cx="22" cy="45"/>
            </a:xfrm>
            <a:custGeom>
              <a:avLst/>
              <a:gdLst>
                <a:gd name="T0" fmla="*/ 17 w 17"/>
                <a:gd name="T1" fmla="*/ 8 h 34"/>
                <a:gd name="T2" fmla="*/ 9 w 17"/>
                <a:gd name="T3" fmla="*/ 0 h 34"/>
                <a:gd name="T4" fmla="*/ 0 w 17"/>
                <a:gd name="T5" fmla="*/ 8 h 34"/>
                <a:gd name="T6" fmla="*/ 0 w 17"/>
                <a:gd name="T7" fmla="*/ 26 h 34"/>
                <a:gd name="T8" fmla="*/ 9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9" y="0"/>
                  </a:cubicBezTo>
                  <a:cubicBezTo>
                    <a:pt x="4" y="0"/>
                    <a:pt x="0" y="3"/>
                    <a:pt x="0" y="8"/>
                  </a:cubicBezTo>
                  <a:cubicBezTo>
                    <a:pt x="0" y="26"/>
                    <a:pt x="0" y="26"/>
                    <a:pt x="0" y="26"/>
                  </a:cubicBezTo>
                  <a:cubicBezTo>
                    <a:pt x="0" y="30"/>
                    <a:pt x="4" y="34"/>
                    <a:pt x="9"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Tree>
  </p:cSld>
  <p:clrMap bg1="lt1" tx1="dk1" bg2="lt2" tx2="dk2" accent1="accent1" accent2="accent2" accent3="accent3" accent4="accent4" accent5="accent5" accent6="accent6" hlink="hlink" folHlink="folHlink"/>
  <p:sldLayoutIdLst>
    <p:sldLayoutId id="2147483962" r:id="rId1"/>
    <p:sldLayoutId id="2147484013" r:id="rId2"/>
    <p:sldLayoutId id="2147484014" r:id="rId3"/>
    <p:sldLayoutId id="2147483965" r:id="rId4"/>
    <p:sldLayoutId id="2147483967" r:id="rId5"/>
    <p:sldLayoutId id="2147483995" r:id="rId6"/>
    <p:sldLayoutId id="2147484007" r:id="rId7"/>
    <p:sldLayoutId id="2147484010" r:id="rId8"/>
    <p:sldLayoutId id="2147484011" r:id="rId9"/>
    <p:sldLayoutId id="2147484015" r:id="rId10"/>
    <p:sldLayoutId id="2147483998" r:id="rId11"/>
    <p:sldLayoutId id="2147484027" r:id="rId12"/>
    <p:sldLayoutId id="2147484029" r:id="rId13"/>
    <p:sldLayoutId id="2147484031" r:id="rId14"/>
  </p:sldLayoutIdLst>
  <p:transition spd="slow">
    <p:wipe/>
  </p:transition>
  <p:txStyles>
    <p:titleStyle>
      <a:lvl1pPr algn="l" defTabSz="684213" rtl="0" eaLnBrk="1" fontAlgn="base" hangingPunct="1">
        <a:lnSpc>
          <a:spcPct val="80000"/>
        </a:lnSpc>
        <a:spcBef>
          <a:spcPct val="0"/>
        </a:spcBef>
        <a:spcAft>
          <a:spcPct val="0"/>
        </a:spcAft>
        <a:defRPr lang="en-US" sz="3200" kern="1200" dirty="0">
          <a:solidFill>
            <a:schemeClr val="accent4"/>
          </a:solidFill>
          <a:latin typeface="+mj-lt"/>
          <a:ea typeface="ＭＳ Ｐゴシック" charset="0"/>
          <a:cs typeface="CiscoSans"/>
        </a:defRPr>
      </a:lvl1pPr>
      <a:lvl2pPr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cs typeface="CiscoSans" pitchFamily="34" charset="0"/>
        </a:defRPr>
      </a:lvl2pPr>
      <a:lvl3pPr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cs typeface="CiscoSans" pitchFamily="34" charset="0"/>
        </a:defRPr>
      </a:lvl3pPr>
      <a:lvl4pPr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cs typeface="CiscoSans" pitchFamily="34" charset="0"/>
        </a:defRPr>
      </a:lvl4pPr>
      <a:lvl5pPr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cs typeface="CiscoSans" pitchFamily="34" charset="0"/>
        </a:defRPr>
      </a:lvl5pPr>
      <a:lvl6pPr marL="457200"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defRPr>
      </a:lvl6pPr>
      <a:lvl7pPr marL="914400"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defRPr>
      </a:lvl7pPr>
      <a:lvl8pPr marL="1371600"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defRPr>
      </a:lvl8pPr>
      <a:lvl9pPr marL="1828800"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defRPr>
      </a:lvl9pPr>
    </p:titleStyle>
    <p:bodyStyle>
      <a:lvl1pPr marL="169863" indent="-169863" algn="l" defTabSz="684213" rtl="0" eaLnBrk="1" fontAlgn="base" hangingPunct="1">
        <a:lnSpc>
          <a:spcPct val="95000"/>
        </a:lnSpc>
        <a:spcBef>
          <a:spcPts val="1075"/>
        </a:spcBef>
        <a:spcAft>
          <a:spcPct val="0"/>
        </a:spcAft>
        <a:buClr>
          <a:schemeClr val="tx2"/>
        </a:buClr>
        <a:buSzPct val="90000"/>
        <a:buFont typeface="Arial" charset="0"/>
        <a:buChar char="•"/>
        <a:defRPr lang="en-US" sz="1500" kern="1200" dirty="0">
          <a:solidFill>
            <a:schemeClr val="tx1"/>
          </a:solidFill>
          <a:latin typeface="+mn-lt"/>
          <a:ea typeface="ＭＳ Ｐゴシック" charset="0"/>
          <a:cs typeface="CiscoSans"/>
        </a:defRPr>
      </a:lvl1pPr>
      <a:lvl2pPr marL="358775" indent="-215900" algn="l" defTabSz="684213" rtl="0" eaLnBrk="1" fontAlgn="base" hangingPunct="1">
        <a:lnSpc>
          <a:spcPct val="95000"/>
        </a:lnSpc>
        <a:spcBef>
          <a:spcPts val="600"/>
        </a:spcBef>
        <a:spcAft>
          <a:spcPct val="0"/>
        </a:spcAft>
        <a:buClr>
          <a:schemeClr val="tx2"/>
        </a:buClr>
        <a:buFont typeface="Arial" charset="0"/>
        <a:buChar char="•"/>
        <a:defRPr lang="en-US" sz="1400" kern="1200" dirty="0">
          <a:solidFill>
            <a:schemeClr val="tx1"/>
          </a:solidFill>
          <a:latin typeface="+mn-lt"/>
          <a:ea typeface="ＭＳ Ｐゴシック" charset="0"/>
          <a:cs typeface="CiscoSans"/>
        </a:defRPr>
      </a:lvl2pPr>
      <a:lvl3pPr marL="431800" indent="-169863" algn="l" defTabSz="684213" rtl="0" eaLnBrk="1" fontAlgn="base" hangingPunct="1">
        <a:lnSpc>
          <a:spcPct val="95000"/>
        </a:lnSpc>
        <a:spcBef>
          <a:spcPts val="625"/>
        </a:spcBef>
        <a:spcAft>
          <a:spcPct val="0"/>
        </a:spcAft>
        <a:buFont typeface="Arial" charset="0"/>
        <a:buChar char="•"/>
        <a:defRPr lang="en-US" sz="1200" kern="1200" dirty="0">
          <a:solidFill>
            <a:schemeClr val="tx1"/>
          </a:solidFill>
          <a:latin typeface="+mn-lt"/>
          <a:ea typeface="ＭＳ Ｐゴシック" charset="0"/>
          <a:cs typeface="CiscoSans"/>
        </a:defRPr>
      </a:lvl3pPr>
      <a:lvl4pPr marL="503238" indent="-169863" algn="l" defTabSz="684213" rtl="0" eaLnBrk="1" fontAlgn="base" hangingPunct="1">
        <a:lnSpc>
          <a:spcPct val="95000"/>
        </a:lnSpc>
        <a:spcBef>
          <a:spcPts val="625"/>
        </a:spcBef>
        <a:spcAft>
          <a:spcPct val="0"/>
        </a:spcAft>
        <a:buFont typeface="Arial" charset="0"/>
        <a:buChar char="•"/>
        <a:defRPr lang="en-US" sz="1100" kern="1200" dirty="0">
          <a:solidFill>
            <a:schemeClr val="tx1"/>
          </a:solidFill>
          <a:latin typeface="+mn-lt"/>
          <a:ea typeface="ＭＳ Ｐゴシック" charset="0"/>
          <a:cs typeface="CiscoSans"/>
        </a:defRPr>
      </a:lvl4pPr>
      <a:lvl5pPr marL="574675" indent="-169863" algn="l" defTabSz="684213" rtl="0" eaLnBrk="1" fontAlgn="base" hangingPunct="1">
        <a:lnSpc>
          <a:spcPct val="95000"/>
        </a:lnSpc>
        <a:spcBef>
          <a:spcPts val="625"/>
        </a:spcBef>
        <a:spcAft>
          <a:spcPct val="0"/>
        </a:spcAft>
        <a:buFont typeface="Arial" charset="0"/>
        <a:buChar char="•"/>
        <a:defRPr lang="en-US" sz="1100" kern="1200" dirty="0">
          <a:solidFill>
            <a:schemeClr val="tx1"/>
          </a:solidFill>
          <a:latin typeface="+mn-lt"/>
          <a:ea typeface="ＭＳ Ｐゴシック" charset="0"/>
          <a:cs typeface="CiscoSans"/>
        </a:defRPr>
      </a:lvl5pPr>
      <a:lvl6pPr marL="863856" indent="-171445" algn="l" defTabSz="685777" rtl="0" eaLnBrk="1" latinLnBrk="0" hangingPunct="1">
        <a:spcBef>
          <a:spcPts val="600"/>
        </a:spcBef>
        <a:buFont typeface="Arial" pitchFamily="34" charset="0"/>
        <a:buChar char="•"/>
        <a:defRPr sz="900" kern="1200" baseline="0">
          <a:solidFill>
            <a:schemeClr val="tx1"/>
          </a:solidFill>
          <a:latin typeface="+mn-lt"/>
          <a:ea typeface="+mn-ea"/>
          <a:cs typeface="+mn-cs"/>
        </a:defRPr>
      </a:lvl6pPr>
      <a:lvl7pPr marL="935844" indent="-171422" algn="l" defTabSz="685777" rtl="0" eaLnBrk="1" latinLnBrk="0" hangingPunct="1">
        <a:spcBef>
          <a:spcPts val="600"/>
        </a:spcBef>
        <a:buFont typeface="Arial" pitchFamily="34" charset="0"/>
        <a:buChar char="•"/>
        <a:defRPr sz="800" kern="1200" baseline="0">
          <a:solidFill>
            <a:schemeClr val="tx1"/>
          </a:solidFill>
          <a:latin typeface="+mn-lt"/>
          <a:ea typeface="+mn-ea"/>
          <a:cs typeface="+mn-cs"/>
        </a:defRPr>
      </a:lvl7pPr>
      <a:lvl8pPr marL="2400220" indent="0" algn="l" defTabSz="685777" rtl="0" eaLnBrk="1" latinLnBrk="0" hangingPunct="1">
        <a:spcBef>
          <a:spcPct val="20000"/>
        </a:spcBef>
        <a:buFont typeface="Arial" pitchFamily="34" charset="0"/>
        <a:buNone/>
        <a:defRPr sz="1500" kern="1200">
          <a:solidFill>
            <a:schemeClr val="tx1"/>
          </a:solidFill>
          <a:latin typeface="+mn-lt"/>
          <a:ea typeface="+mn-ea"/>
          <a:cs typeface="+mn-cs"/>
        </a:defRPr>
      </a:lvl8pPr>
      <a:lvl9pPr marL="2914553" indent="-171445" algn="l" defTabSz="685777" rtl="0" eaLnBrk="1" latinLnBrk="0" hangingPunct="1">
        <a:spcBef>
          <a:spcPct val="20000"/>
        </a:spcBef>
        <a:buFont typeface="Arial" pitchFamily="34" charset="0"/>
        <a:buChar char="•"/>
        <a:defRPr sz="1500" kern="1200">
          <a:solidFill>
            <a:schemeClr val="tx1"/>
          </a:solidFill>
          <a:latin typeface="+mn-lt"/>
          <a:ea typeface="+mn-ea"/>
          <a:cs typeface="+mn-cs"/>
        </a:defRPr>
      </a:lvl9pPr>
    </p:bodyStyle>
    <p:otherStyle>
      <a:defPPr>
        <a:defRPr lang="en-US"/>
      </a:defPPr>
      <a:lvl1pPr marL="0" algn="l" defTabSz="685777" rtl="0" eaLnBrk="1" latinLnBrk="0" hangingPunct="1">
        <a:defRPr sz="1400" kern="1200">
          <a:solidFill>
            <a:schemeClr val="tx1"/>
          </a:solidFill>
          <a:latin typeface="+mn-lt"/>
          <a:ea typeface="+mn-ea"/>
          <a:cs typeface="+mn-cs"/>
        </a:defRPr>
      </a:lvl1pPr>
      <a:lvl2pPr marL="342886" algn="l" defTabSz="685777" rtl="0" eaLnBrk="1" latinLnBrk="0" hangingPunct="1">
        <a:defRPr sz="1400" kern="1200">
          <a:solidFill>
            <a:schemeClr val="tx1"/>
          </a:solidFill>
          <a:latin typeface="+mn-lt"/>
          <a:ea typeface="+mn-ea"/>
          <a:cs typeface="+mn-cs"/>
        </a:defRPr>
      </a:lvl2pPr>
      <a:lvl3pPr marL="685777" algn="l" defTabSz="685777" rtl="0" eaLnBrk="1" latinLnBrk="0" hangingPunct="1">
        <a:defRPr sz="1400" kern="1200">
          <a:solidFill>
            <a:schemeClr val="tx1"/>
          </a:solidFill>
          <a:latin typeface="+mn-lt"/>
          <a:ea typeface="+mn-ea"/>
          <a:cs typeface="+mn-cs"/>
        </a:defRPr>
      </a:lvl3pPr>
      <a:lvl4pPr marL="1028665" algn="l" defTabSz="685777" rtl="0" eaLnBrk="1" latinLnBrk="0" hangingPunct="1">
        <a:defRPr sz="1400" kern="1200">
          <a:solidFill>
            <a:schemeClr val="tx1"/>
          </a:solidFill>
          <a:latin typeface="+mn-lt"/>
          <a:ea typeface="+mn-ea"/>
          <a:cs typeface="+mn-cs"/>
        </a:defRPr>
      </a:lvl4pPr>
      <a:lvl5pPr marL="1371555" algn="l" defTabSz="685777" rtl="0" eaLnBrk="1" latinLnBrk="0" hangingPunct="1">
        <a:defRPr sz="1400" kern="1200">
          <a:solidFill>
            <a:schemeClr val="tx1"/>
          </a:solidFill>
          <a:latin typeface="+mn-lt"/>
          <a:ea typeface="+mn-ea"/>
          <a:cs typeface="+mn-cs"/>
        </a:defRPr>
      </a:lvl5pPr>
      <a:lvl6pPr marL="1714441" algn="l" defTabSz="685777" rtl="0" eaLnBrk="1" latinLnBrk="0" hangingPunct="1">
        <a:defRPr sz="1400" kern="1200">
          <a:solidFill>
            <a:schemeClr val="tx1"/>
          </a:solidFill>
          <a:latin typeface="+mn-lt"/>
          <a:ea typeface="+mn-ea"/>
          <a:cs typeface="+mn-cs"/>
        </a:defRPr>
      </a:lvl6pPr>
      <a:lvl7pPr marL="2057332" algn="l" defTabSz="685777" rtl="0" eaLnBrk="1" latinLnBrk="0" hangingPunct="1">
        <a:defRPr sz="1400" kern="1200">
          <a:solidFill>
            <a:schemeClr val="tx1"/>
          </a:solidFill>
          <a:latin typeface="+mn-lt"/>
          <a:ea typeface="+mn-ea"/>
          <a:cs typeface="+mn-cs"/>
        </a:defRPr>
      </a:lvl7pPr>
      <a:lvl8pPr marL="2400220" algn="l" defTabSz="685777" rtl="0" eaLnBrk="1" latinLnBrk="0" hangingPunct="1">
        <a:defRPr sz="1400" kern="1200">
          <a:solidFill>
            <a:schemeClr val="tx1"/>
          </a:solidFill>
          <a:latin typeface="+mn-lt"/>
          <a:ea typeface="+mn-ea"/>
          <a:cs typeface="+mn-cs"/>
        </a:defRPr>
      </a:lvl8pPr>
      <a:lvl9pPr marL="2743110" algn="l" defTabSz="685777" rtl="0" eaLnBrk="1" latinLnBrk="0" hangingPunct="1">
        <a:defRPr sz="14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1620" userDrawn="1">
          <p15:clr>
            <a:srgbClr val="F26B43"/>
          </p15:clr>
        </p15:guide>
        <p15:guide id="2" pos="336"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ags" Target="../tags/tag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4.xml"/><Relationship Id="rId1" Type="http://schemas.openxmlformats.org/officeDocument/2006/relationships/tags" Target="../tags/tag6.xml"/></Relationships>
</file>

<file path=ppt/slides/_rels/slide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4.xml"/><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6.xml"/><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7.xml"/><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8.xml"/><Relationship Id="rId1" Type="http://schemas.openxmlformats.org/officeDocument/2006/relationships/slideLayout" Target="../slideLayouts/slideLayout5.xml"/><Relationship Id="rId5" Type="http://schemas.openxmlformats.org/officeDocument/2006/relationships/image" Target="../media/image8.png"/><Relationship Id="rId4" Type="http://schemas.openxmlformats.org/officeDocument/2006/relationships/image" Target="../media/image7.pn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13.xml"/><Relationship Id="rId1" Type="http://schemas.openxmlformats.org/officeDocument/2006/relationships/tags" Target="../tags/tag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4.xml"/><Relationship Id="rId1" Type="http://schemas.openxmlformats.org/officeDocument/2006/relationships/tags" Target="../tags/tag7.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4.xml"/><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3" Type="http://schemas.openxmlformats.org/officeDocument/2006/relationships/notesSlide" Target="../notesSlides/notesSlide29.xml"/><Relationship Id="rId2" Type="http://schemas.openxmlformats.org/officeDocument/2006/relationships/slideLayout" Target="../slideLayouts/slideLayout4.xml"/><Relationship Id="rId1" Type="http://schemas.openxmlformats.org/officeDocument/2006/relationships/tags" Target="../tags/tag8.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4.xml"/><Relationship Id="rId1" Type="http://schemas.openxmlformats.org/officeDocument/2006/relationships/tags" Target="../tags/tag4.xml"/></Relationships>
</file>

<file path=ppt/slides/_rels/slide30.xml.rels><?xml version="1.0" encoding="UTF-8" standalone="yes"?>
<Relationships xmlns="http://schemas.openxmlformats.org/package/2006/relationships"><Relationship Id="rId3" Type="http://schemas.openxmlformats.org/officeDocument/2006/relationships/notesSlide" Target="../notesSlides/notesSlide30.xml"/><Relationship Id="rId2" Type="http://schemas.openxmlformats.org/officeDocument/2006/relationships/slideLayout" Target="../slideLayouts/slideLayout13.xml"/><Relationship Id="rId1" Type="http://schemas.openxmlformats.org/officeDocument/2006/relationships/tags" Target="../tags/tag9.xml"/></Relationships>
</file>

<file path=ppt/slides/_rels/slide31.xml.rels><?xml version="1.0" encoding="UTF-8" standalone="yes"?>
<Relationships xmlns="http://schemas.openxmlformats.org/package/2006/relationships"><Relationship Id="rId3" Type="http://schemas.openxmlformats.org/officeDocument/2006/relationships/notesSlide" Target="../notesSlides/notesSlide31.xml"/><Relationship Id="rId2" Type="http://schemas.openxmlformats.org/officeDocument/2006/relationships/slideLayout" Target="../slideLayouts/slideLayout13.xml"/><Relationship Id="rId1" Type="http://schemas.openxmlformats.org/officeDocument/2006/relationships/tags" Target="../tags/tag10.xml"/></Relationships>
</file>

<file path=ppt/slides/_rels/slide32.xml.rels><?xml version="1.0" encoding="UTF-8" standalone="yes"?>
<Relationships xmlns="http://schemas.openxmlformats.org/package/2006/relationships"><Relationship Id="rId3" Type="http://schemas.openxmlformats.org/officeDocument/2006/relationships/notesSlide" Target="../notesSlides/notesSlide32.xml"/><Relationship Id="rId2" Type="http://schemas.openxmlformats.org/officeDocument/2006/relationships/slideLayout" Target="../slideLayouts/slideLayout13.xml"/><Relationship Id="rId1" Type="http://schemas.openxmlformats.org/officeDocument/2006/relationships/tags" Target="../tags/tag11.xml"/></Relationships>
</file>

<file path=ppt/slides/_rels/slide33.xml.rels><?xml version="1.0" encoding="UTF-8" standalone="yes"?>
<Relationships xmlns="http://schemas.openxmlformats.org/package/2006/relationships"><Relationship Id="rId3" Type="http://schemas.openxmlformats.org/officeDocument/2006/relationships/notesSlide" Target="../notesSlides/notesSlide33.xml"/><Relationship Id="rId2" Type="http://schemas.openxmlformats.org/officeDocument/2006/relationships/slideLayout" Target="../slideLayouts/slideLayout13.xml"/><Relationship Id="rId1" Type="http://schemas.openxmlformats.org/officeDocument/2006/relationships/tags" Target="../tags/tag12.xml"/></Relationships>
</file>

<file path=ppt/slides/_rels/slide34.xml.rels><?xml version="1.0" encoding="UTF-8" standalone="yes"?>
<Relationships xmlns="http://schemas.openxmlformats.org/package/2006/relationships"><Relationship Id="rId3" Type="http://schemas.openxmlformats.org/officeDocument/2006/relationships/notesSlide" Target="../notesSlides/notesSlide34.xml"/><Relationship Id="rId2" Type="http://schemas.openxmlformats.org/officeDocument/2006/relationships/slideLayout" Target="../slideLayouts/slideLayout13.xml"/><Relationship Id="rId1" Type="http://schemas.openxmlformats.org/officeDocument/2006/relationships/tags" Target="../tags/tag13.xml"/></Relationships>
</file>

<file path=ppt/slides/_rels/slide35.xml.rels><?xml version="1.0" encoding="UTF-8" standalone="yes"?>
<Relationships xmlns="http://schemas.openxmlformats.org/package/2006/relationships"><Relationship Id="rId3" Type="http://schemas.openxmlformats.org/officeDocument/2006/relationships/notesSlide" Target="../notesSlides/notesSlide35.xml"/><Relationship Id="rId2" Type="http://schemas.openxmlformats.org/officeDocument/2006/relationships/slideLayout" Target="../slideLayouts/slideLayout13.xml"/><Relationship Id="rId1" Type="http://schemas.openxmlformats.org/officeDocument/2006/relationships/tags" Target="../tags/tag14.xml"/></Relationships>
</file>

<file path=ppt/slides/_rels/slide36.xml.rels><?xml version="1.0" encoding="UTF-8" standalone="yes"?>
<Relationships xmlns="http://schemas.openxmlformats.org/package/2006/relationships"><Relationship Id="rId3" Type="http://schemas.openxmlformats.org/officeDocument/2006/relationships/notesSlide" Target="../notesSlides/notesSlide36.xml"/><Relationship Id="rId2" Type="http://schemas.openxmlformats.org/officeDocument/2006/relationships/slideLayout" Target="../slideLayouts/slideLayout10.xml"/><Relationship Id="rId1" Type="http://schemas.openxmlformats.org/officeDocument/2006/relationships/tags" Target="../tags/tag15.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4.xml"/><Relationship Id="rId1" Type="http://schemas.openxmlformats.org/officeDocument/2006/relationships/tags" Target="../tags/tag5.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ctrTitle"/>
          </p:nvPr>
        </p:nvSpPr>
        <p:spPr>
          <a:xfrm>
            <a:off x="469497" y="2316480"/>
            <a:ext cx="6672708" cy="1080143"/>
          </a:xfrm>
        </p:spPr>
        <p:txBody>
          <a:bodyPr/>
          <a:lstStyle/>
          <a:p>
            <a:r>
              <a:rPr lang="en-US" dirty="0">
                <a:solidFill>
                  <a:schemeClr val="accent5">
                    <a:lumMod val="40000"/>
                    <a:lumOff val="60000"/>
                  </a:schemeClr>
                </a:solidFill>
              </a:rPr>
              <a:t>Module 16: Network Security Fundamentals</a:t>
            </a:r>
          </a:p>
        </p:txBody>
      </p:sp>
      <p:sp>
        <p:nvSpPr>
          <p:cNvPr id="7" name="Subtitle 6"/>
          <p:cNvSpPr>
            <a:spLocks noGrp="1"/>
          </p:cNvSpPr>
          <p:nvPr>
            <p:ph type="subTitle" idx="1"/>
          </p:nvPr>
        </p:nvSpPr>
        <p:spPr>
          <a:xfrm>
            <a:off x="469497" y="3809526"/>
            <a:ext cx="2368954" cy="902174"/>
          </a:xfrm>
        </p:spPr>
        <p:txBody>
          <a:bodyPr/>
          <a:lstStyle/>
          <a:p>
            <a:r>
              <a:rPr lang="en-US" dirty="0">
                <a:solidFill>
                  <a:schemeClr val="accent5">
                    <a:lumMod val="40000"/>
                    <a:lumOff val="60000"/>
                  </a:schemeClr>
                </a:solidFill>
              </a:rPr>
              <a:t>Introduction to Networks v7.0 (ITN)</a:t>
            </a:r>
          </a:p>
          <a:p>
            <a:endParaRPr lang="en-US" dirty="0"/>
          </a:p>
        </p:txBody>
      </p:sp>
    </p:spTree>
    <p:custDataLst>
      <p:tags r:id="rId1"/>
    </p:custDataLst>
    <p:extLst>
      <p:ext uri="{BB962C8B-B14F-4D97-AF65-F5344CB8AC3E}">
        <p14:creationId xmlns:p14="http://schemas.microsoft.com/office/powerpoint/2010/main" val="1989389863"/>
      </p:ext>
    </p:extLst>
  </p:cSld>
  <p:clrMapOvr>
    <a:masterClrMapping/>
  </p:clrMapOvr>
  <p:transition spd="slow">
    <p:wip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31899"/>
            <a:ext cx="8345488" cy="731837"/>
          </a:xfrm>
        </p:spPr>
        <p:txBody>
          <a:bodyPr/>
          <a:lstStyle/>
          <a:p>
            <a:r>
              <a:rPr lang="en-US" sz="1600" dirty="0"/>
              <a:t>Network Attacks</a:t>
            </a:r>
            <a:br>
              <a:rPr lang="en-US" dirty="0"/>
            </a:br>
            <a:r>
              <a:rPr lang="en-US" sz="2400" dirty="0"/>
              <a:t>Access Attacks</a:t>
            </a:r>
          </a:p>
        </p:txBody>
      </p:sp>
      <p:sp>
        <p:nvSpPr>
          <p:cNvPr id="5" name="Content Placeholder 4">
            <a:extLst>
              <a:ext uri="{FF2B5EF4-FFF2-40B4-BE49-F238E27FC236}">
                <a16:creationId xmlns:a16="http://schemas.microsoft.com/office/drawing/2014/main" id="{B9B45427-F5AC-4D45-8D34-7EA325594FCF}"/>
              </a:ext>
            </a:extLst>
          </p:cNvPr>
          <p:cNvSpPr>
            <a:spLocks noGrp="1"/>
          </p:cNvSpPr>
          <p:nvPr>
            <p:ph idx="1"/>
          </p:nvPr>
        </p:nvSpPr>
        <p:spPr>
          <a:xfrm>
            <a:off x="474662" y="790832"/>
            <a:ext cx="8280057" cy="3630902"/>
          </a:xfrm>
        </p:spPr>
        <p:txBody>
          <a:bodyPr/>
          <a:lstStyle/>
          <a:p>
            <a:pPr marL="0" indent="0" algn="l"/>
            <a:r>
              <a:rPr lang="en-US" sz="1600" dirty="0">
                <a:solidFill>
                  <a:srgbClr val="000000"/>
                </a:solidFill>
              </a:rPr>
              <a:t>Access attacks exploit known vulnerabilities in authentication services, FTP services, and web services to gain entry to web accounts, confidential databases, and other sensitive information. </a:t>
            </a:r>
          </a:p>
          <a:p>
            <a:pPr marL="0" indent="0" algn="l"/>
            <a:endParaRPr lang="en-US" sz="1600" dirty="0">
              <a:solidFill>
                <a:srgbClr val="000000"/>
              </a:solidFill>
            </a:endParaRPr>
          </a:p>
          <a:p>
            <a:pPr marL="0" indent="0" algn="l"/>
            <a:r>
              <a:rPr lang="en-US" sz="1600" dirty="0">
                <a:solidFill>
                  <a:srgbClr val="000000"/>
                </a:solidFill>
              </a:rPr>
              <a:t>Access attacks can be classified into four types: </a:t>
            </a:r>
          </a:p>
          <a:p>
            <a:pPr marL="415985" lvl="1" indent="-342900">
              <a:buFont typeface="Arial" panose="020B0604020202020204" pitchFamily="34" charset="0"/>
              <a:buChar char="•"/>
            </a:pPr>
            <a:r>
              <a:rPr lang="en-US" sz="1600" b="1" dirty="0">
                <a:solidFill>
                  <a:srgbClr val="000000"/>
                </a:solidFill>
              </a:rPr>
              <a:t>Password attacks -</a:t>
            </a:r>
            <a:r>
              <a:rPr lang="en-US" sz="1600" dirty="0">
                <a:solidFill>
                  <a:srgbClr val="000000"/>
                </a:solidFill>
              </a:rPr>
              <a:t> Implemented using brute force, trojan horse, and packet sniffers</a:t>
            </a:r>
          </a:p>
          <a:p>
            <a:pPr marL="415985" lvl="1" indent="-342900">
              <a:buFont typeface="Arial" panose="020B0604020202020204" pitchFamily="34" charset="0"/>
              <a:buChar char="•"/>
            </a:pPr>
            <a:r>
              <a:rPr lang="en-US" sz="1600" b="1" dirty="0">
                <a:solidFill>
                  <a:srgbClr val="000000"/>
                </a:solidFill>
              </a:rPr>
              <a:t>Trust exploitation - </a:t>
            </a:r>
            <a:r>
              <a:rPr lang="en-US" sz="1600" dirty="0">
                <a:solidFill>
                  <a:srgbClr val="000000"/>
                </a:solidFill>
              </a:rPr>
              <a:t> A threat actor uses unauthorized privileges to gain access to a system, possibly compromising the target.</a:t>
            </a:r>
          </a:p>
          <a:p>
            <a:pPr marL="415985" lvl="1" indent="-342900">
              <a:buFont typeface="Arial" panose="020B0604020202020204" pitchFamily="34" charset="0"/>
              <a:buChar char="•"/>
            </a:pPr>
            <a:r>
              <a:rPr lang="en-US" sz="1600" b="1" dirty="0">
                <a:solidFill>
                  <a:srgbClr val="000000"/>
                </a:solidFill>
              </a:rPr>
              <a:t>Port redirection</a:t>
            </a:r>
            <a:r>
              <a:rPr lang="en-US" sz="1600" dirty="0">
                <a:solidFill>
                  <a:srgbClr val="000000"/>
                </a:solidFill>
              </a:rPr>
              <a:t>: - A threat actor uses a compromised system as a base for attacks against other targets. For example, a threat actor using SSH (port 22) to connect to a compromised host A. Host A is trusted by host B and, therefore, the threat actor can use Telnet (port 23) to access it.</a:t>
            </a:r>
          </a:p>
          <a:p>
            <a:pPr marL="415985" lvl="1" indent="-342900">
              <a:buFont typeface="Arial" panose="020B0604020202020204" pitchFamily="34" charset="0"/>
              <a:buChar char="•"/>
            </a:pPr>
            <a:r>
              <a:rPr lang="en-US" sz="1600" b="1" dirty="0">
                <a:solidFill>
                  <a:srgbClr val="000000"/>
                </a:solidFill>
              </a:rPr>
              <a:t>Man-in-the middle -</a:t>
            </a:r>
            <a:r>
              <a:rPr lang="en-US" sz="1600" dirty="0">
                <a:solidFill>
                  <a:srgbClr val="000000"/>
                </a:solidFill>
              </a:rPr>
              <a:t> The threat actor is positioned in between two legitimate entities in order to read or modify the data that passes between the two parties.</a:t>
            </a:r>
          </a:p>
        </p:txBody>
      </p:sp>
    </p:spTree>
    <p:extLst>
      <p:ext uri="{BB962C8B-B14F-4D97-AF65-F5344CB8AC3E}">
        <p14:creationId xmlns:p14="http://schemas.microsoft.com/office/powerpoint/2010/main" val="13030172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31899"/>
            <a:ext cx="8345488" cy="731837"/>
          </a:xfrm>
        </p:spPr>
        <p:txBody>
          <a:bodyPr/>
          <a:lstStyle/>
          <a:p>
            <a:r>
              <a:rPr lang="en-US" sz="1600" dirty="0"/>
              <a:t>Network Attacks</a:t>
            </a:r>
            <a:br>
              <a:rPr lang="en-US" dirty="0"/>
            </a:br>
            <a:r>
              <a:rPr lang="en-US" sz="2400" dirty="0"/>
              <a:t>Denial of Service Attacks</a:t>
            </a:r>
          </a:p>
        </p:txBody>
      </p:sp>
      <p:sp>
        <p:nvSpPr>
          <p:cNvPr id="4" name="Content Placeholder 3">
            <a:extLst>
              <a:ext uri="{FF2B5EF4-FFF2-40B4-BE49-F238E27FC236}">
                <a16:creationId xmlns:a16="http://schemas.microsoft.com/office/drawing/2014/main" id="{FF471778-F5B8-0740-BF78-E8482928F750}"/>
              </a:ext>
            </a:extLst>
          </p:cNvPr>
          <p:cNvSpPr>
            <a:spLocks noGrp="1"/>
          </p:cNvSpPr>
          <p:nvPr>
            <p:ph idx="1"/>
          </p:nvPr>
        </p:nvSpPr>
        <p:spPr>
          <a:xfrm>
            <a:off x="474662" y="763736"/>
            <a:ext cx="8280057" cy="3657998"/>
          </a:xfrm>
        </p:spPr>
        <p:txBody>
          <a:bodyPr/>
          <a:lstStyle/>
          <a:p>
            <a:pPr marL="0" indent="0" algn="l"/>
            <a:r>
              <a:rPr lang="en-US" sz="1600" dirty="0">
                <a:solidFill>
                  <a:srgbClr val="000000"/>
                </a:solidFill>
              </a:rPr>
              <a:t>Denial of service (DoS) attacks are the most publicized form of attack and among the most difficult to eliminate. However, because of their ease of implementation and potentially significant damage, DoS attacks deserve special attention from security administrators.</a:t>
            </a:r>
          </a:p>
          <a:p>
            <a:pPr marL="342900" indent="-342900" algn="l">
              <a:buFont typeface="Arial" panose="020B0604020202020204" pitchFamily="34" charset="0"/>
              <a:buChar char="•"/>
            </a:pPr>
            <a:r>
              <a:rPr lang="en-US" sz="1600" dirty="0">
                <a:solidFill>
                  <a:srgbClr val="000000"/>
                </a:solidFill>
              </a:rPr>
              <a:t>DoS attacks take many forms. Ultimately, they prevent authorized people from using a service by consuming system resources. To help prevent DoS attacks it is important to stay up to date with the latest security updates for operating systems and applications.</a:t>
            </a:r>
          </a:p>
          <a:p>
            <a:pPr marL="342900" indent="-342900" algn="l">
              <a:buFont typeface="Arial" panose="020B0604020202020204" pitchFamily="34" charset="0"/>
              <a:buChar char="•"/>
            </a:pPr>
            <a:r>
              <a:rPr lang="en-US" sz="1600" dirty="0">
                <a:solidFill>
                  <a:srgbClr val="000000"/>
                </a:solidFill>
              </a:rPr>
              <a:t>DoS attacks are a major risk because they interrupt communication and cause significant loss of time and money. These attacks are relatively simple to conduct, even by an unskilled threat actor.</a:t>
            </a:r>
          </a:p>
          <a:p>
            <a:pPr marL="342900" indent="-342900" algn="l">
              <a:buFont typeface="Arial" panose="020B0604020202020204" pitchFamily="34" charset="0"/>
              <a:buChar char="•"/>
            </a:pPr>
            <a:r>
              <a:rPr lang="en-US" sz="1600" dirty="0">
                <a:solidFill>
                  <a:srgbClr val="000000"/>
                </a:solidFill>
              </a:rPr>
              <a:t>A DDoS is similar to a DoS attack, but it originates from multiple, coordinated sources. For example, a threat actor builds a network of infected hosts, known as zombies. A network of zombies is called a botnet. The threat actor uses a command and control (CnC) program to instruct the botnet of zombies to carry out a DDoS attack.</a:t>
            </a:r>
          </a:p>
        </p:txBody>
      </p:sp>
    </p:spTree>
    <p:extLst>
      <p:ext uri="{BB962C8B-B14F-4D97-AF65-F5344CB8AC3E}">
        <p14:creationId xmlns:p14="http://schemas.microsoft.com/office/powerpoint/2010/main" val="382587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31899"/>
            <a:ext cx="8345488" cy="731837"/>
          </a:xfrm>
        </p:spPr>
        <p:txBody>
          <a:bodyPr/>
          <a:lstStyle/>
          <a:p>
            <a:r>
              <a:rPr lang="en-US" sz="1600" dirty="0"/>
              <a:t>Network Attacks</a:t>
            </a:r>
            <a:br>
              <a:rPr lang="en-US" dirty="0"/>
            </a:br>
            <a:r>
              <a:rPr lang="en-US" sz="2400" dirty="0"/>
              <a:t>Lab – Research Network Security Threats</a:t>
            </a:r>
          </a:p>
        </p:txBody>
      </p:sp>
      <p:sp>
        <p:nvSpPr>
          <p:cNvPr id="5" name="Content Placeholder 4">
            <a:extLst>
              <a:ext uri="{FF2B5EF4-FFF2-40B4-BE49-F238E27FC236}">
                <a16:creationId xmlns:a16="http://schemas.microsoft.com/office/drawing/2014/main" id="{A5B1B16B-774E-DB43-B28A-A4E5C04BC29D}"/>
              </a:ext>
            </a:extLst>
          </p:cNvPr>
          <p:cNvSpPr>
            <a:spLocks noGrp="1"/>
          </p:cNvSpPr>
          <p:nvPr>
            <p:ph idx="1"/>
          </p:nvPr>
        </p:nvSpPr>
        <p:spPr>
          <a:xfrm>
            <a:off x="474662" y="763736"/>
            <a:ext cx="8280057" cy="3657998"/>
          </a:xfrm>
        </p:spPr>
        <p:txBody>
          <a:bodyPr/>
          <a:lstStyle/>
          <a:p>
            <a:pPr algn="l"/>
            <a:r>
              <a:rPr lang="en-US" dirty="0">
                <a:solidFill>
                  <a:srgbClr val="000000"/>
                </a:solidFill>
              </a:rPr>
              <a:t>In this lab, you will complete the following objectives:</a:t>
            </a:r>
          </a:p>
          <a:p>
            <a:pPr lvl="1"/>
            <a:r>
              <a:rPr lang="en-US" sz="1600" dirty="0">
                <a:solidFill>
                  <a:srgbClr val="000000"/>
                </a:solidFill>
              </a:rPr>
              <a:t>Part 1: Explore the SANS Website</a:t>
            </a:r>
          </a:p>
          <a:p>
            <a:pPr lvl="1"/>
            <a:r>
              <a:rPr lang="en-US" sz="1600" dirty="0">
                <a:solidFill>
                  <a:srgbClr val="000000"/>
                </a:solidFill>
              </a:rPr>
              <a:t>Part 2: Identify Recent Network Security Threats</a:t>
            </a:r>
          </a:p>
          <a:p>
            <a:pPr lvl="1"/>
            <a:r>
              <a:rPr lang="en-US" sz="1600" dirty="0">
                <a:solidFill>
                  <a:srgbClr val="000000"/>
                </a:solidFill>
              </a:rPr>
              <a:t>Part 3: Detail a Specific Network Security Threat</a:t>
            </a:r>
          </a:p>
          <a:p>
            <a:pPr algn="l"/>
            <a:endParaRPr lang="en-US" dirty="0">
              <a:solidFill>
                <a:srgbClr val="000000"/>
              </a:solidFill>
            </a:endParaRPr>
          </a:p>
        </p:txBody>
      </p:sp>
    </p:spTree>
    <p:extLst>
      <p:ext uri="{BB962C8B-B14F-4D97-AF65-F5344CB8AC3E}">
        <p14:creationId xmlns:p14="http://schemas.microsoft.com/office/powerpoint/2010/main" val="12696576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16425" y="1788160"/>
            <a:ext cx="7848344" cy="929640"/>
          </a:xfrm>
        </p:spPr>
        <p:txBody>
          <a:bodyPr/>
          <a:lstStyle/>
          <a:p>
            <a:r>
              <a:rPr lang="en-US" dirty="0">
                <a:solidFill>
                  <a:schemeClr val="accent5">
                    <a:lumMod val="40000"/>
                    <a:lumOff val="60000"/>
                  </a:schemeClr>
                </a:solidFill>
              </a:rPr>
              <a:t>16.3 Network Attack Mitigations</a:t>
            </a:r>
          </a:p>
        </p:txBody>
      </p:sp>
    </p:spTree>
    <p:custDataLst>
      <p:tags r:id="rId1"/>
    </p:custDataLst>
    <p:extLst>
      <p:ext uri="{BB962C8B-B14F-4D97-AF65-F5344CB8AC3E}">
        <p14:creationId xmlns:p14="http://schemas.microsoft.com/office/powerpoint/2010/main" val="1016896985"/>
      </p:ext>
    </p:extLst>
  </p:cSld>
  <p:clrMapOvr>
    <a:masterClrMapping/>
  </p:clrMapOvr>
  <p:transition spd="slow">
    <p:wip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31899"/>
            <a:ext cx="8345488" cy="731837"/>
          </a:xfrm>
        </p:spPr>
        <p:txBody>
          <a:bodyPr/>
          <a:lstStyle/>
          <a:p>
            <a:r>
              <a:rPr lang="en-US" sz="1600" dirty="0"/>
              <a:t>Network Attack Mitigations</a:t>
            </a:r>
            <a:br>
              <a:rPr lang="en-US" dirty="0"/>
            </a:br>
            <a:r>
              <a:rPr lang="en-US" sz="2400" dirty="0"/>
              <a:t>The Defense-in-Depth Approach</a:t>
            </a:r>
          </a:p>
        </p:txBody>
      </p:sp>
      <p:sp>
        <p:nvSpPr>
          <p:cNvPr id="6" name="Rectangle 5">
            <a:extLst>
              <a:ext uri="{FF2B5EF4-FFF2-40B4-BE49-F238E27FC236}">
                <a16:creationId xmlns:a16="http://schemas.microsoft.com/office/drawing/2014/main" id="{29E8BC15-1425-E14F-991C-4BB9051652DA}"/>
              </a:ext>
            </a:extLst>
          </p:cNvPr>
          <p:cNvSpPr/>
          <p:nvPr/>
        </p:nvSpPr>
        <p:spPr>
          <a:xfrm>
            <a:off x="228391" y="763736"/>
            <a:ext cx="4491890" cy="4031873"/>
          </a:xfrm>
          <a:prstGeom prst="rect">
            <a:avLst/>
          </a:prstGeom>
        </p:spPr>
        <p:txBody>
          <a:bodyPr wrap="square">
            <a:spAutoFit/>
          </a:bodyPr>
          <a:lstStyle/>
          <a:p>
            <a:r>
              <a:rPr lang="en-US" sz="1600" dirty="0"/>
              <a:t>To mitigate network attacks, you must first secure devices including routers, switches, servers, and hosts. Most organizations employ a defense-in-depth approach (also known as a layered approach) to security. This requires a combination of networking devices and services working in tandem.</a:t>
            </a:r>
          </a:p>
          <a:p>
            <a:endParaRPr lang="en-US" sz="1600" dirty="0"/>
          </a:p>
          <a:p>
            <a:r>
              <a:rPr lang="en-US" sz="1600" dirty="0"/>
              <a:t>Several security devices and services are implemented to protect an organization’s users and assets against TCP/IP threats:</a:t>
            </a:r>
          </a:p>
          <a:p>
            <a:pPr marL="742950" lvl="1" indent="-285750">
              <a:buFont typeface="Arial" panose="020B0604020202020204" pitchFamily="34" charset="0"/>
              <a:buChar char="•"/>
            </a:pPr>
            <a:r>
              <a:rPr lang="en-US" sz="1600" dirty="0"/>
              <a:t>VPN </a:t>
            </a:r>
          </a:p>
          <a:p>
            <a:pPr marL="742950" lvl="1" indent="-285750">
              <a:buFont typeface="Arial" panose="020B0604020202020204" pitchFamily="34" charset="0"/>
              <a:buChar char="•"/>
            </a:pPr>
            <a:r>
              <a:rPr lang="en-US" sz="1600" dirty="0"/>
              <a:t>ASA Firewall </a:t>
            </a:r>
          </a:p>
          <a:p>
            <a:pPr marL="742950" lvl="1" indent="-285750">
              <a:buFont typeface="Arial" panose="020B0604020202020204" pitchFamily="34" charset="0"/>
              <a:buChar char="•"/>
            </a:pPr>
            <a:r>
              <a:rPr lang="en-US" sz="1600" dirty="0"/>
              <a:t>IPS </a:t>
            </a:r>
          </a:p>
          <a:p>
            <a:pPr marL="742950" lvl="1" indent="-285750">
              <a:buFont typeface="Arial" panose="020B0604020202020204" pitchFamily="34" charset="0"/>
              <a:buChar char="•"/>
            </a:pPr>
            <a:r>
              <a:rPr lang="en-US" sz="1600" dirty="0"/>
              <a:t>ESA/WSA </a:t>
            </a:r>
          </a:p>
          <a:p>
            <a:pPr marL="742950" lvl="1" indent="-285750">
              <a:buFont typeface="Arial" panose="020B0604020202020204" pitchFamily="34" charset="0"/>
              <a:buChar char="•"/>
            </a:pPr>
            <a:r>
              <a:rPr lang="en-US" sz="1600" dirty="0"/>
              <a:t>AAA Server </a:t>
            </a:r>
            <a:endParaRPr lang="en-US" sz="1600" dirty="0">
              <a:solidFill>
                <a:srgbClr val="58585B"/>
              </a:solidFill>
            </a:endParaRPr>
          </a:p>
        </p:txBody>
      </p:sp>
      <p:pic>
        <p:nvPicPr>
          <p:cNvPr id="4" name="Content Placeholder 3">
            <a:extLst>
              <a:ext uri="{FF2B5EF4-FFF2-40B4-BE49-F238E27FC236}">
                <a16:creationId xmlns:a16="http://schemas.microsoft.com/office/drawing/2014/main" id="{4113A8A3-E3B9-4A40-AB98-4B5FFBA2D974}"/>
              </a:ext>
            </a:extLst>
          </p:cNvPr>
          <p:cNvPicPr>
            <a:picLocks noGrp="1" noChangeAspect="1"/>
          </p:cNvPicPr>
          <p:nvPr>
            <p:ph idx="1"/>
          </p:nvPr>
        </p:nvPicPr>
        <p:blipFill>
          <a:blip r:embed="rId3"/>
          <a:stretch>
            <a:fillRect/>
          </a:stretch>
        </p:blipFill>
        <p:spPr>
          <a:xfrm>
            <a:off x="4822941" y="1102561"/>
            <a:ext cx="3932031" cy="2938377"/>
          </a:xfrm>
        </p:spPr>
      </p:pic>
    </p:spTree>
    <p:extLst>
      <p:ext uri="{BB962C8B-B14F-4D97-AF65-F5344CB8AC3E}">
        <p14:creationId xmlns:p14="http://schemas.microsoft.com/office/powerpoint/2010/main" val="24844210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31899"/>
            <a:ext cx="8345488" cy="731837"/>
          </a:xfrm>
        </p:spPr>
        <p:txBody>
          <a:bodyPr/>
          <a:lstStyle/>
          <a:p>
            <a:r>
              <a:rPr lang="en-US" sz="1600" dirty="0"/>
              <a:t>Network Attack Mitigations</a:t>
            </a:r>
            <a:br>
              <a:rPr lang="en-US" dirty="0"/>
            </a:br>
            <a:r>
              <a:rPr lang="en-US" sz="2400" dirty="0"/>
              <a:t>Keep Backups</a:t>
            </a:r>
          </a:p>
        </p:txBody>
      </p:sp>
      <p:sp>
        <p:nvSpPr>
          <p:cNvPr id="5" name="Content Placeholder 4">
            <a:extLst>
              <a:ext uri="{FF2B5EF4-FFF2-40B4-BE49-F238E27FC236}">
                <a16:creationId xmlns:a16="http://schemas.microsoft.com/office/drawing/2014/main" id="{0A2052EF-CCCA-7244-8B97-05B32CA41D92}"/>
              </a:ext>
            </a:extLst>
          </p:cNvPr>
          <p:cNvSpPr>
            <a:spLocks noGrp="1"/>
          </p:cNvSpPr>
          <p:nvPr>
            <p:ph idx="1"/>
          </p:nvPr>
        </p:nvSpPr>
        <p:spPr>
          <a:xfrm>
            <a:off x="133350" y="763736"/>
            <a:ext cx="8621369" cy="1293664"/>
          </a:xfrm>
        </p:spPr>
        <p:txBody>
          <a:bodyPr/>
          <a:lstStyle/>
          <a:p>
            <a:pPr marL="0" indent="0" algn="l"/>
            <a:r>
              <a:rPr lang="en-US" sz="1600" dirty="0">
                <a:solidFill>
                  <a:srgbClr val="000000"/>
                </a:solidFill>
              </a:rPr>
              <a:t>Backing up device configurations and data is one of the most effective ways of protecting against data loss. Backups should be performed on a regular basis as identified in the security policy. Data backups are usually stored offsite to protect the backup media if anything happens to the main facility. </a:t>
            </a:r>
          </a:p>
          <a:p>
            <a:pPr marL="0" indent="0" algn="l"/>
            <a:r>
              <a:rPr lang="en-US" sz="1600" dirty="0">
                <a:solidFill>
                  <a:srgbClr val="000000"/>
                </a:solidFill>
              </a:rPr>
              <a:t>The table shows backup considerations and their descriptions.</a:t>
            </a:r>
          </a:p>
          <a:p>
            <a:pPr marL="342900" indent="-342900" algn="l">
              <a:buFont typeface="Arial" panose="020B0604020202020204" pitchFamily="34" charset="0"/>
              <a:buChar char="•"/>
            </a:pPr>
            <a:endParaRPr lang="en-US" sz="1400" dirty="0">
              <a:solidFill>
                <a:srgbClr val="000000"/>
              </a:solidFill>
            </a:endParaRPr>
          </a:p>
        </p:txBody>
      </p:sp>
      <p:graphicFrame>
        <p:nvGraphicFramePr>
          <p:cNvPr id="7" name="Table 6">
            <a:extLst>
              <a:ext uri="{FF2B5EF4-FFF2-40B4-BE49-F238E27FC236}">
                <a16:creationId xmlns:a16="http://schemas.microsoft.com/office/drawing/2014/main" id="{BFDDB9CF-5732-B04F-9B5F-86F9581E9B8C}"/>
              </a:ext>
            </a:extLst>
          </p:cNvPr>
          <p:cNvGraphicFramePr>
            <a:graphicFrameLocks noGrp="1"/>
          </p:cNvGraphicFramePr>
          <p:nvPr>
            <p:extLst>
              <p:ext uri="{D42A27DB-BD31-4B8C-83A1-F6EECF244321}">
                <p14:modId xmlns:p14="http://schemas.microsoft.com/office/powerpoint/2010/main" val="674457051"/>
              </p:ext>
            </p:extLst>
          </p:nvPr>
        </p:nvGraphicFramePr>
        <p:xfrm>
          <a:off x="704335" y="2170842"/>
          <a:ext cx="7641153" cy="2397760"/>
        </p:xfrm>
        <a:graphic>
          <a:graphicData uri="http://schemas.openxmlformats.org/drawingml/2006/table">
            <a:tbl>
              <a:tblPr firstRow="1" bandRow="1">
                <a:tableStyleId>{5C22544A-7EE6-4342-B048-85BDC9FD1C3A}</a:tableStyleId>
              </a:tblPr>
              <a:tblGrid>
                <a:gridCol w="1334530">
                  <a:extLst>
                    <a:ext uri="{9D8B030D-6E8A-4147-A177-3AD203B41FA5}">
                      <a16:colId xmlns:a16="http://schemas.microsoft.com/office/drawing/2014/main" val="3315903213"/>
                    </a:ext>
                  </a:extLst>
                </a:gridCol>
                <a:gridCol w="6306623">
                  <a:extLst>
                    <a:ext uri="{9D8B030D-6E8A-4147-A177-3AD203B41FA5}">
                      <a16:colId xmlns:a16="http://schemas.microsoft.com/office/drawing/2014/main" val="1742692061"/>
                    </a:ext>
                  </a:extLst>
                </a:gridCol>
              </a:tblGrid>
              <a:tr h="370840">
                <a:tc>
                  <a:txBody>
                    <a:bodyPr/>
                    <a:lstStyle/>
                    <a:p>
                      <a:pPr algn="l" fontAlgn="ctr"/>
                      <a:r>
                        <a:rPr lang="en-US" sz="1200" b="1" dirty="0">
                          <a:effectLst/>
                        </a:rPr>
                        <a:t>Consideration</a:t>
                      </a:r>
                      <a:endParaRPr lang="en-US" sz="1200" dirty="0">
                        <a:effectLst/>
                      </a:endParaRPr>
                    </a:p>
                  </a:txBody>
                  <a:tcPr marL="47625" marR="47625" marT="47625" marB="47625" anchor="ctr"/>
                </a:tc>
                <a:tc>
                  <a:txBody>
                    <a:bodyPr/>
                    <a:lstStyle/>
                    <a:p>
                      <a:pPr algn="l" fontAlgn="ctr"/>
                      <a:r>
                        <a:rPr lang="en-US" sz="1200" b="1" dirty="0">
                          <a:effectLst/>
                        </a:rPr>
                        <a:t>Description</a:t>
                      </a:r>
                      <a:endParaRPr lang="en-US" sz="1200" dirty="0">
                        <a:effectLst/>
                      </a:endParaRPr>
                    </a:p>
                  </a:txBody>
                  <a:tcPr marL="47625" marR="47625" marT="47625" marB="47625" anchor="ctr"/>
                </a:tc>
                <a:extLst>
                  <a:ext uri="{0D108BD9-81ED-4DB2-BD59-A6C34878D82A}">
                    <a16:rowId xmlns:a16="http://schemas.microsoft.com/office/drawing/2014/main" val="3224535824"/>
                  </a:ext>
                </a:extLst>
              </a:tr>
              <a:tr h="370840">
                <a:tc>
                  <a:txBody>
                    <a:bodyPr/>
                    <a:lstStyle/>
                    <a:p>
                      <a:pPr fontAlgn="ctr"/>
                      <a:r>
                        <a:rPr lang="en-US" sz="1200" b="0" dirty="0">
                          <a:solidFill>
                            <a:srgbClr val="000000"/>
                          </a:solidFill>
                          <a:effectLst/>
                        </a:rPr>
                        <a:t>Frequency</a:t>
                      </a:r>
                    </a:p>
                  </a:txBody>
                  <a:tcPr marL="47625" marR="47625" marT="47625" marB="47625" anchor="ctr"/>
                </a:tc>
                <a:tc>
                  <a:txBody>
                    <a:bodyPr/>
                    <a:lstStyle/>
                    <a:p>
                      <a:pPr fontAlgn="ctr">
                        <a:buFont typeface="Arial" panose="020B0604020202020204" pitchFamily="34" charset="0"/>
                        <a:buChar char="•"/>
                      </a:pPr>
                      <a:r>
                        <a:rPr lang="en-US" sz="1200" b="0" dirty="0">
                          <a:solidFill>
                            <a:srgbClr val="000000"/>
                          </a:solidFill>
                          <a:effectLst/>
                        </a:rPr>
                        <a:t>Perform backups on a regular basis as identified in the security policy.</a:t>
                      </a:r>
                    </a:p>
                    <a:p>
                      <a:pPr fontAlgn="ctr">
                        <a:buFont typeface="Arial" panose="020B0604020202020204" pitchFamily="34" charset="0"/>
                        <a:buChar char="•"/>
                      </a:pPr>
                      <a:r>
                        <a:rPr lang="en-US" sz="1200" b="0" dirty="0">
                          <a:solidFill>
                            <a:srgbClr val="000000"/>
                          </a:solidFill>
                          <a:effectLst/>
                        </a:rPr>
                        <a:t>Full backups can be time-consuming, therefore perform monthly or weekly backups with frequent partial backups of changed files.</a:t>
                      </a:r>
                    </a:p>
                  </a:txBody>
                  <a:tcPr marL="47625" marR="47625" marT="47625" marB="47625" anchor="ctr"/>
                </a:tc>
                <a:extLst>
                  <a:ext uri="{0D108BD9-81ED-4DB2-BD59-A6C34878D82A}">
                    <a16:rowId xmlns:a16="http://schemas.microsoft.com/office/drawing/2014/main" val="347220094"/>
                  </a:ext>
                </a:extLst>
              </a:tr>
              <a:tr h="370840">
                <a:tc>
                  <a:txBody>
                    <a:bodyPr/>
                    <a:lstStyle/>
                    <a:p>
                      <a:pPr fontAlgn="ctr"/>
                      <a:r>
                        <a:rPr lang="en-US" sz="1200" b="0" dirty="0">
                          <a:solidFill>
                            <a:srgbClr val="000000"/>
                          </a:solidFill>
                          <a:effectLst/>
                        </a:rPr>
                        <a:t>Storage</a:t>
                      </a:r>
                    </a:p>
                  </a:txBody>
                  <a:tcPr marL="47625" marR="47625" marT="47625" marB="47625" anchor="ctr"/>
                </a:tc>
                <a:tc>
                  <a:txBody>
                    <a:bodyPr/>
                    <a:lstStyle/>
                    <a:p>
                      <a:pPr fontAlgn="ctr">
                        <a:buFont typeface="Arial" panose="020B0604020202020204" pitchFamily="34" charset="0"/>
                        <a:buChar char="•"/>
                      </a:pPr>
                      <a:r>
                        <a:rPr lang="en-US" sz="1200" b="0" dirty="0">
                          <a:solidFill>
                            <a:srgbClr val="000000"/>
                          </a:solidFill>
                          <a:effectLst/>
                        </a:rPr>
                        <a:t>Always validate backups to ensure the integrity of the data and validate the file restoration procedures.</a:t>
                      </a:r>
                    </a:p>
                  </a:txBody>
                  <a:tcPr marL="47625" marR="47625" marT="47625" marB="47625" anchor="ctr"/>
                </a:tc>
                <a:extLst>
                  <a:ext uri="{0D108BD9-81ED-4DB2-BD59-A6C34878D82A}">
                    <a16:rowId xmlns:a16="http://schemas.microsoft.com/office/drawing/2014/main" val="1791246065"/>
                  </a:ext>
                </a:extLst>
              </a:tr>
              <a:tr h="370840">
                <a:tc>
                  <a:txBody>
                    <a:bodyPr/>
                    <a:lstStyle/>
                    <a:p>
                      <a:pPr fontAlgn="ctr"/>
                      <a:r>
                        <a:rPr lang="en-US" sz="1200" b="0" dirty="0">
                          <a:solidFill>
                            <a:srgbClr val="000000"/>
                          </a:solidFill>
                          <a:effectLst/>
                        </a:rPr>
                        <a:t>Security</a:t>
                      </a:r>
                    </a:p>
                  </a:txBody>
                  <a:tcPr marL="47625" marR="47625" marT="47625" marB="47625" anchor="ctr"/>
                </a:tc>
                <a:tc>
                  <a:txBody>
                    <a:bodyPr/>
                    <a:lstStyle/>
                    <a:p>
                      <a:pPr fontAlgn="ctr">
                        <a:buFont typeface="Arial" panose="020B0604020202020204" pitchFamily="34" charset="0"/>
                        <a:buChar char="•"/>
                      </a:pPr>
                      <a:r>
                        <a:rPr lang="en-US" sz="1200" b="0" dirty="0">
                          <a:solidFill>
                            <a:srgbClr val="000000"/>
                          </a:solidFill>
                          <a:effectLst/>
                        </a:rPr>
                        <a:t>Backups should be transported to an approved offsite storage location on a daily, weekly, or monthly rotation, as required by the security policy.</a:t>
                      </a:r>
                    </a:p>
                  </a:txBody>
                  <a:tcPr marL="47625" marR="47625" marT="47625" marB="47625" anchor="ctr"/>
                </a:tc>
                <a:extLst>
                  <a:ext uri="{0D108BD9-81ED-4DB2-BD59-A6C34878D82A}">
                    <a16:rowId xmlns:a16="http://schemas.microsoft.com/office/drawing/2014/main" val="2225932627"/>
                  </a:ext>
                </a:extLst>
              </a:tr>
              <a:tr h="370840">
                <a:tc>
                  <a:txBody>
                    <a:bodyPr/>
                    <a:lstStyle/>
                    <a:p>
                      <a:pPr fontAlgn="ctr"/>
                      <a:r>
                        <a:rPr lang="en-US" sz="1200" b="0" dirty="0">
                          <a:solidFill>
                            <a:srgbClr val="000000"/>
                          </a:solidFill>
                          <a:effectLst/>
                        </a:rPr>
                        <a:t>Validation</a:t>
                      </a:r>
                    </a:p>
                  </a:txBody>
                  <a:tcPr marL="47625" marR="47625" marT="47625" marB="47625" anchor="ctr"/>
                </a:tc>
                <a:tc>
                  <a:txBody>
                    <a:bodyPr/>
                    <a:lstStyle/>
                    <a:p>
                      <a:pPr fontAlgn="ctr">
                        <a:buFont typeface="Arial" panose="020B0604020202020204" pitchFamily="34" charset="0"/>
                        <a:buChar char="•"/>
                      </a:pPr>
                      <a:r>
                        <a:rPr lang="en-US" sz="1200" b="0" dirty="0">
                          <a:solidFill>
                            <a:srgbClr val="000000"/>
                          </a:solidFill>
                          <a:effectLst/>
                        </a:rPr>
                        <a:t>Backups should be protected using strong passwords. The password is required to restore the data.</a:t>
                      </a:r>
                    </a:p>
                  </a:txBody>
                  <a:tcPr marL="47625" marR="47625" marT="47625" marB="47625" anchor="ctr"/>
                </a:tc>
                <a:extLst>
                  <a:ext uri="{0D108BD9-81ED-4DB2-BD59-A6C34878D82A}">
                    <a16:rowId xmlns:a16="http://schemas.microsoft.com/office/drawing/2014/main" val="1845723784"/>
                  </a:ext>
                </a:extLst>
              </a:tr>
            </a:tbl>
          </a:graphicData>
        </a:graphic>
      </p:graphicFrame>
    </p:spTree>
    <p:extLst>
      <p:ext uri="{BB962C8B-B14F-4D97-AF65-F5344CB8AC3E}">
        <p14:creationId xmlns:p14="http://schemas.microsoft.com/office/powerpoint/2010/main" val="14748563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31899"/>
            <a:ext cx="8345488" cy="731837"/>
          </a:xfrm>
        </p:spPr>
        <p:txBody>
          <a:bodyPr/>
          <a:lstStyle/>
          <a:p>
            <a:r>
              <a:rPr lang="en-US" sz="1600" dirty="0"/>
              <a:t>Network Attack Mitigations</a:t>
            </a:r>
            <a:br>
              <a:rPr lang="en-US" dirty="0"/>
            </a:br>
            <a:r>
              <a:rPr lang="en-US" sz="2400" dirty="0"/>
              <a:t>Upgrade, Update, and Patch</a:t>
            </a:r>
          </a:p>
        </p:txBody>
      </p:sp>
      <p:sp>
        <p:nvSpPr>
          <p:cNvPr id="4" name="Content Placeholder 3">
            <a:extLst>
              <a:ext uri="{FF2B5EF4-FFF2-40B4-BE49-F238E27FC236}">
                <a16:creationId xmlns:a16="http://schemas.microsoft.com/office/drawing/2014/main" id="{4CEE0CAE-B33F-7048-9C60-93C74AD209F6}"/>
              </a:ext>
            </a:extLst>
          </p:cNvPr>
          <p:cNvSpPr>
            <a:spLocks noGrp="1"/>
          </p:cNvSpPr>
          <p:nvPr>
            <p:ph idx="1"/>
          </p:nvPr>
        </p:nvSpPr>
        <p:spPr>
          <a:xfrm>
            <a:off x="474663" y="763736"/>
            <a:ext cx="4097337" cy="3657998"/>
          </a:xfrm>
        </p:spPr>
        <p:txBody>
          <a:bodyPr/>
          <a:lstStyle/>
          <a:p>
            <a:pPr marL="0" indent="0" algn="l"/>
            <a:r>
              <a:rPr lang="en-US" sz="1600" dirty="0">
                <a:solidFill>
                  <a:srgbClr val="000000"/>
                </a:solidFill>
              </a:rPr>
              <a:t>As new malware is released, enterprises need to keep current with the latest versions of antivirus software.</a:t>
            </a:r>
          </a:p>
          <a:p>
            <a:pPr marL="285750" indent="-285750" algn="l">
              <a:buFont typeface="Arial" panose="020B0604020202020204" pitchFamily="34" charset="0"/>
              <a:buChar char="•"/>
            </a:pPr>
            <a:r>
              <a:rPr lang="en-US" sz="1600" dirty="0">
                <a:solidFill>
                  <a:srgbClr val="000000"/>
                </a:solidFill>
              </a:rPr>
              <a:t>The most effective way to mitigate a worm attack is to download security updates from the operating system vendor and patch all vulnerable systems.</a:t>
            </a:r>
          </a:p>
          <a:p>
            <a:pPr marL="285750" indent="-285750" algn="l">
              <a:buFont typeface="Arial" panose="020B0604020202020204" pitchFamily="34" charset="0"/>
              <a:buChar char="•"/>
            </a:pPr>
            <a:r>
              <a:rPr lang="en-US" sz="1600" dirty="0">
                <a:solidFill>
                  <a:srgbClr val="000000"/>
                </a:solidFill>
              </a:rPr>
              <a:t>One solution to the management of critical security patches is to make sure all end systems automatically download updates.</a:t>
            </a:r>
          </a:p>
        </p:txBody>
      </p:sp>
      <p:pic>
        <p:nvPicPr>
          <p:cNvPr id="8" name="Picture 7">
            <a:extLst>
              <a:ext uri="{FF2B5EF4-FFF2-40B4-BE49-F238E27FC236}">
                <a16:creationId xmlns:a16="http://schemas.microsoft.com/office/drawing/2014/main" id="{CA3B1276-4D3A-B546-B0D3-54E99AE89A64}"/>
              </a:ext>
            </a:extLst>
          </p:cNvPr>
          <p:cNvPicPr>
            <a:picLocks noChangeAspect="1"/>
          </p:cNvPicPr>
          <p:nvPr/>
        </p:nvPicPr>
        <p:blipFill>
          <a:blip r:embed="rId3"/>
          <a:stretch>
            <a:fillRect/>
          </a:stretch>
        </p:blipFill>
        <p:spPr>
          <a:xfrm>
            <a:off x="4572000" y="1037966"/>
            <a:ext cx="4311859" cy="2501041"/>
          </a:xfrm>
          <a:prstGeom prst="rect">
            <a:avLst/>
          </a:prstGeom>
        </p:spPr>
      </p:pic>
    </p:spTree>
    <p:extLst>
      <p:ext uri="{BB962C8B-B14F-4D97-AF65-F5344CB8AC3E}">
        <p14:creationId xmlns:p14="http://schemas.microsoft.com/office/powerpoint/2010/main" val="26670653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31899"/>
            <a:ext cx="8345488" cy="731837"/>
          </a:xfrm>
        </p:spPr>
        <p:txBody>
          <a:bodyPr/>
          <a:lstStyle/>
          <a:p>
            <a:r>
              <a:rPr lang="en-US" sz="1600" dirty="0"/>
              <a:t>Network Attack Mitigations</a:t>
            </a:r>
            <a:br>
              <a:rPr lang="en-US" dirty="0"/>
            </a:br>
            <a:r>
              <a:rPr lang="en-US" sz="2400" dirty="0"/>
              <a:t>Authentication, Authorization, and Accounting</a:t>
            </a:r>
          </a:p>
        </p:txBody>
      </p:sp>
      <p:sp>
        <p:nvSpPr>
          <p:cNvPr id="5" name="Content Placeholder 4">
            <a:extLst>
              <a:ext uri="{FF2B5EF4-FFF2-40B4-BE49-F238E27FC236}">
                <a16:creationId xmlns:a16="http://schemas.microsoft.com/office/drawing/2014/main" id="{F42DAB5F-C15E-E04B-84DE-6D7A5FEC0FF8}"/>
              </a:ext>
            </a:extLst>
          </p:cNvPr>
          <p:cNvSpPr>
            <a:spLocks noGrp="1"/>
          </p:cNvSpPr>
          <p:nvPr>
            <p:ph idx="1"/>
          </p:nvPr>
        </p:nvSpPr>
        <p:spPr>
          <a:xfrm>
            <a:off x="474663" y="763737"/>
            <a:ext cx="4252980" cy="3657998"/>
          </a:xfrm>
        </p:spPr>
        <p:txBody>
          <a:bodyPr/>
          <a:lstStyle/>
          <a:p>
            <a:pPr marL="0" indent="0" algn="l"/>
            <a:r>
              <a:rPr lang="en-US" sz="1600" dirty="0">
                <a:solidFill>
                  <a:srgbClr val="000000"/>
                </a:solidFill>
              </a:rPr>
              <a:t>Authentication, authorization, and accounting (AAA, or “triple A”) network security services provide the primary framework to set up access control on network devices.</a:t>
            </a:r>
          </a:p>
          <a:p>
            <a:pPr marL="342900" indent="-342900" algn="l">
              <a:buFont typeface="Arial" panose="020B0604020202020204" pitchFamily="34" charset="0"/>
              <a:buChar char="•"/>
            </a:pPr>
            <a:r>
              <a:rPr lang="en-US" sz="1600" dirty="0">
                <a:solidFill>
                  <a:srgbClr val="000000"/>
                </a:solidFill>
              </a:rPr>
              <a:t>AAA is a way to control who is permitted to access a network (authenticate), what actions they perform while accessing the network (authorize), and making a record of what was done while they are there (accounting).</a:t>
            </a:r>
          </a:p>
          <a:p>
            <a:pPr marL="342900" indent="-342900" algn="l">
              <a:buFont typeface="Arial" panose="020B0604020202020204" pitchFamily="34" charset="0"/>
              <a:buChar char="•"/>
            </a:pPr>
            <a:r>
              <a:rPr lang="en-US" sz="1600" dirty="0">
                <a:solidFill>
                  <a:srgbClr val="000000"/>
                </a:solidFill>
              </a:rPr>
              <a:t>The concept of AAA is similar to the use of a credit card. The credit card identifies who can use it, how much that user can spend, and keeps account of what items the user spent money on.</a:t>
            </a:r>
          </a:p>
          <a:p>
            <a:pPr marL="342900" indent="-342900" algn="l">
              <a:buFont typeface="Arial" panose="020B0604020202020204" pitchFamily="34" charset="0"/>
              <a:buChar char="•"/>
            </a:pPr>
            <a:endParaRPr lang="en-US" sz="1400" dirty="0">
              <a:solidFill>
                <a:srgbClr val="000000"/>
              </a:solidFill>
            </a:endParaRPr>
          </a:p>
        </p:txBody>
      </p:sp>
      <p:pic>
        <p:nvPicPr>
          <p:cNvPr id="2" name="Picture 1"/>
          <p:cNvPicPr>
            <a:picLocks noChangeAspect="1"/>
          </p:cNvPicPr>
          <p:nvPr/>
        </p:nvPicPr>
        <p:blipFill>
          <a:blip r:embed="rId3"/>
          <a:stretch>
            <a:fillRect/>
          </a:stretch>
        </p:blipFill>
        <p:spPr>
          <a:xfrm>
            <a:off x="4880069" y="943673"/>
            <a:ext cx="4263931" cy="3298125"/>
          </a:xfrm>
          <a:prstGeom prst="rect">
            <a:avLst/>
          </a:prstGeom>
        </p:spPr>
      </p:pic>
    </p:spTree>
    <p:extLst>
      <p:ext uri="{BB962C8B-B14F-4D97-AF65-F5344CB8AC3E}">
        <p14:creationId xmlns:p14="http://schemas.microsoft.com/office/powerpoint/2010/main" val="29579705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31899"/>
            <a:ext cx="8345488" cy="731837"/>
          </a:xfrm>
        </p:spPr>
        <p:txBody>
          <a:bodyPr/>
          <a:lstStyle/>
          <a:p>
            <a:r>
              <a:rPr lang="en-US" sz="1600" dirty="0"/>
              <a:t>Network Attack Mitigations</a:t>
            </a:r>
            <a:br>
              <a:rPr lang="en-US" dirty="0"/>
            </a:br>
            <a:r>
              <a:rPr lang="en-US" sz="2400" dirty="0"/>
              <a:t>Firewalls</a:t>
            </a:r>
          </a:p>
        </p:txBody>
      </p:sp>
      <p:sp>
        <p:nvSpPr>
          <p:cNvPr id="4" name="Content Placeholder 3">
            <a:extLst>
              <a:ext uri="{FF2B5EF4-FFF2-40B4-BE49-F238E27FC236}">
                <a16:creationId xmlns:a16="http://schemas.microsoft.com/office/drawing/2014/main" id="{F1AEB5ED-A167-6645-BE7C-2A7AF2A291E1}"/>
              </a:ext>
            </a:extLst>
          </p:cNvPr>
          <p:cNvSpPr>
            <a:spLocks noGrp="1"/>
          </p:cNvSpPr>
          <p:nvPr>
            <p:ph idx="1"/>
          </p:nvPr>
        </p:nvSpPr>
        <p:spPr>
          <a:xfrm>
            <a:off x="85725" y="763736"/>
            <a:ext cx="4530439" cy="3657998"/>
          </a:xfrm>
        </p:spPr>
        <p:txBody>
          <a:bodyPr/>
          <a:lstStyle/>
          <a:p>
            <a:pPr marL="0" indent="0" algn="l"/>
            <a:endParaRPr lang="en-US" sz="1600" dirty="0">
              <a:solidFill>
                <a:srgbClr val="000000"/>
              </a:solidFill>
            </a:endParaRPr>
          </a:p>
          <a:p>
            <a:pPr marL="0" indent="0" algn="l"/>
            <a:r>
              <a:rPr lang="en-US" sz="1600" dirty="0">
                <a:solidFill>
                  <a:srgbClr val="000000"/>
                </a:solidFill>
              </a:rPr>
              <a:t>Network firewalls reside between two or more networks, control the traffic between them, and help prevent unauthorized access.</a:t>
            </a:r>
          </a:p>
          <a:p>
            <a:pPr marL="0" indent="0" algn="l"/>
            <a:endParaRPr lang="en-US" sz="1600" dirty="0">
              <a:solidFill>
                <a:srgbClr val="000000"/>
              </a:solidFill>
            </a:endParaRPr>
          </a:p>
          <a:p>
            <a:pPr marL="0" indent="0" algn="l"/>
            <a:r>
              <a:rPr lang="en-US" sz="1600" dirty="0">
                <a:solidFill>
                  <a:srgbClr val="000000"/>
                </a:solidFill>
              </a:rPr>
              <a:t>A firewall could allow outside users controlled access to specific services. For example, servers accessible to outside users are usually located on a special network referred to as the demilitarized zone (DMZ). The DMZ enables a network administrator to apply specific policies for hosts connected to that network.</a:t>
            </a:r>
          </a:p>
        </p:txBody>
      </p:sp>
      <p:pic>
        <p:nvPicPr>
          <p:cNvPr id="8" name="Picture 7">
            <a:extLst>
              <a:ext uri="{FF2B5EF4-FFF2-40B4-BE49-F238E27FC236}">
                <a16:creationId xmlns:a16="http://schemas.microsoft.com/office/drawing/2014/main" id="{B9DC2CBC-4812-1544-ABD2-7293DEBBF12C}"/>
              </a:ext>
            </a:extLst>
          </p:cNvPr>
          <p:cNvPicPr>
            <a:picLocks noChangeAspect="1"/>
          </p:cNvPicPr>
          <p:nvPr/>
        </p:nvPicPr>
        <p:blipFill>
          <a:blip r:embed="rId3"/>
          <a:stretch>
            <a:fillRect/>
          </a:stretch>
        </p:blipFill>
        <p:spPr>
          <a:xfrm>
            <a:off x="4675145" y="448800"/>
            <a:ext cx="3611364" cy="1128551"/>
          </a:xfrm>
          <a:prstGeom prst="rect">
            <a:avLst/>
          </a:prstGeom>
        </p:spPr>
      </p:pic>
      <p:pic>
        <p:nvPicPr>
          <p:cNvPr id="10" name="Picture 9">
            <a:extLst>
              <a:ext uri="{FF2B5EF4-FFF2-40B4-BE49-F238E27FC236}">
                <a16:creationId xmlns:a16="http://schemas.microsoft.com/office/drawing/2014/main" id="{B64C9A1B-2D7F-4240-88EA-111FBDBB27F5}"/>
              </a:ext>
            </a:extLst>
          </p:cNvPr>
          <p:cNvPicPr>
            <a:picLocks noChangeAspect="1"/>
          </p:cNvPicPr>
          <p:nvPr/>
        </p:nvPicPr>
        <p:blipFill>
          <a:blip r:embed="rId4"/>
          <a:stretch>
            <a:fillRect/>
          </a:stretch>
        </p:blipFill>
        <p:spPr>
          <a:xfrm>
            <a:off x="4675144" y="1486889"/>
            <a:ext cx="3611365" cy="1106437"/>
          </a:xfrm>
          <a:prstGeom prst="rect">
            <a:avLst/>
          </a:prstGeom>
        </p:spPr>
      </p:pic>
      <p:pic>
        <p:nvPicPr>
          <p:cNvPr id="12" name="Picture 11">
            <a:extLst>
              <a:ext uri="{FF2B5EF4-FFF2-40B4-BE49-F238E27FC236}">
                <a16:creationId xmlns:a16="http://schemas.microsoft.com/office/drawing/2014/main" id="{CD80D756-D9AD-BB4E-8C8D-FF29770DE996}"/>
              </a:ext>
            </a:extLst>
          </p:cNvPr>
          <p:cNvPicPr>
            <a:picLocks noChangeAspect="1"/>
          </p:cNvPicPr>
          <p:nvPr/>
        </p:nvPicPr>
        <p:blipFill>
          <a:blip r:embed="rId5"/>
          <a:stretch>
            <a:fillRect/>
          </a:stretch>
        </p:blipFill>
        <p:spPr>
          <a:xfrm>
            <a:off x="4860959" y="2785952"/>
            <a:ext cx="3239733" cy="1839596"/>
          </a:xfrm>
          <a:prstGeom prst="rect">
            <a:avLst/>
          </a:prstGeom>
        </p:spPr>
      </p:pic>
    </p:spTree>
    <p:extLst>
      <p:ext uri="{BB962C8B-B14F-4D97-AF65-F5344CB8AC3E}">
        <p14:creationId xmlns:p14="http://schemas.microsoft.com/office/powerpoint/2010/main" val="20895737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31899"/>
            <a:ext cx="8345488" cy="731837"/>
          </a:xfrm>
        </p:spPr>
        <p:txBody>
          <a:bodyPr/>
          <a:lstStyle/>
          <a:p>
            <a:r>
              <a:rPr lang="en-US" sz="1600" dirty="0"/>
              <a:t>Network Attack Mitigations</a:t>
            </a:r>
            <a:br>
              <a:rPr lang="en-US" dirty="0"/>
            </a:br>
            <a:r>
              <a:rPr lang="en-US" sz="2400" dirty="0"/>
              <a:t>Types of Firewalls</a:t>
            </a:r>
          </a:p>
        </p:txBody>
      </p:sp>
      <p:sp>
        <p:nvSpPr>
          <p:cNvPr id="5" name="Content Placeholder 4">
            <a:extLst>
              <a:ext uri="{FF2B5EF4-FFF2-40B4-BE49-F238E27FC236}">
                <a16:creationId xmlns:a16="http://schemas.microsoft.com/office/drawing/2014/main" id="{56518DF6-F66A-404B-BAB8-473E33120000}"/>
              </a:ext>
            </a:extLst>
          </p:cNvPr>
          <p:cNvSpPr>
            <a:spLocks noGrp="1"/>
          </p:cNvSpPr>
          <p:nvPr>
            <p:ph idx="1"/>
          </p:nvPr>
        </p:nvSpPr>
        <p:spPr>
          <a:xfrm>
            <a:off x="474662" y="763736"/>
            <a:ext cx="8280057" cy="3657998"/>
          </a:xfrm>
        </p:spPr>
        <p:txBody>
          <a:bodyPr/>
          <a:lstStyle/>
          <a:p>
            <a:pPr marL="0" indent="0" algn="l"/>
            <a:r>
              <a:rPr lang="en-US" sz="1600" dirty="0">
                <a:solidFill>
                  <a:srgbClr val="000000"/>
                </a:solidFill>
              </a:rPr>
              <a:t>Firewall products come packaged in various forms. These products use different techniques for determining what will be permitted or denied access to a network. They include the following:</a:t>
            </a:r>
          </a:p>
          <a:p>
            <a:pPr marL="358835" lvl="1" indent="-285750">
              <a:buFont typeface="Arial" panose="020B0604020202020204" pitchFamily="34" charset="0"/>
              <a:buChar char="•"/>
            </a:pPr>
            <a:r>
              <a:rPr lang="en-US" sz="1600" b="1" dirty="0">
                <a:solidFill>
                  <a:srgbClr val="000000"/>
                </a:solidFill>
              </a:rPr>
              <a:t>Packet filtering</a:t>
            </a:r>
            <a:r>
              <a:rPr lang="en-US" sz="1600" dirty="0">
                <a:solidFill>
                  <a:srgbClr val="000000"/>
                </a:solidFill>
              </a:rPr>
              <a:t> - Prevents or allows access based on IP or MAC addresses</a:t>
            </a:r>
          </a:p>
          <a:p>
            <a:pPr marL="358835" lvl="1" indent="-285750">
              <a:buFont typeface="Arial" panose="020B0604020202020204" pitchFamily="34" charset="0"/>
              <a:buChar char="•"/>
            </a:pPr>
            <a:r>
              <a:rPr lang="en-US" sz="1600" b="1" dirty="0">
                <a:solidFill>
                  <a:srgbClr val="000000"/>
                </a:solidFill>
              </a:rPr>
              <a:t>Application filtering</a:t>
            </a:r>
            <a:r>
              <a:rPr lang="en-US" sz="1600" dirty="0">
                <a:solidFill>
                  <a:srgbClr val="000000"/>
                </a:solidFill>
              </a:rPr>
              <a:t> - Prevents or allows access by specific application types based on port numbers</a:t>
            </a:r>
          </a:p>
          <a:p>
            <a:pPr marL="358835" lvl="1" indent="-285750">
              <a:buFont typeface="Arial" panose="020B0604020202020204" pitchFamily="34" charset="0"/>
              <a:buChar char="•"/>
            </a:pPr>
            <a:r>
              <a:rPr lang="en-US" sz="1600" b="1" dirty="0">
                <a:solidFill>
                  <a:srgbClr val="000000"/>
                </a:solidFill>
              </a:rPr>
              <a:t>URL filtering</a:t>
            </a:r>
            <a:r>
              <a:rPr lang="en-US" sz="1600" dirty="0">
                <a:solidFill>
                  <a:srgbClr val="000000"/>
                </a:solidFill>
              </a:rPr>
              <a:t> - Prevents or allows access to websites based on specific URLs or keywords</a:t>
            </a:r>
          </a:p>
          <a:p>
            <a:pPr marL="358835" lvl="1" indent="-285750">
              <a:buFont typeface="Arial" panose="020B0604020202020204" pitchFamily="34" charset="0"/>
              <a:buChar char="•"/>
            </a:pPr>
            <a:r>
              <a:rPr lang="en-US" sz="1600" b="1" dirty="0">
                <a:solidFill>
                  <a:srgbClr val="000000"/>
                </a:solidFill>
              </a:rPr>
              <a:t>Stateful packet inspection (SPI)</a:t>
            </a:r>
            <a:r>
              <a:rPr lang="en-US" sz="1600" dirty="0">
                <a:solidFill>
                  <a:srgbClr val="000000"/>
                </a:solidFill>
              </a:rPr>
              <a:t> - Incoming packets must be legitimate responses to requests from internal hosts. Unsolicited packets are blocked unless permitted specifically. SPI can also include the capability to recognize and filter out specific types of attacks, such as denial of service (DoS).</a:t>
            </a:r>
          </a:p>
          <a:p>
            <a:pPr marL="285750" indent="-285750" algn="l">
              <a:buFont typeface="Arial" panose="020B0604020202020204" pitchFamily="34" charset="0"/>
              <a:buChar char="•"/>
            </a:pPr>
            <a:endParaRPr lang="en-US" sz="1600" dirty="0">
              <a:solidFill>
                <a:srgbClr val="000000"/>
              </a:solidFill>
            </a:endParaRPr>
          </a:p>
        </p:txBody>
      </p:sp>
    </p:spTree>
    <p:extLst>
      <p:ext uri="{BB962C8B-B14F-4D97-AF65-F5344CB8AC3E}">
        <p14:creationId xmlns:p14="http://schemas.microsoft.com/office/powerpoint/2010/main" val="41766679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33"/>
          <p:cNvSpPr>
            <a:spLocks noGrp="1" noChangeArrowheads="1"/>
          </p:cNvSpPr>
          <p:nvPr>
            <p:ph type="title"/>
          </p:nvPr>
        </p:nvSpPr>
        <p:spPr/>
        <p:txBody>
          <a:bodyPr/>
          <a:lstStyle/>
          <a:p>
            <a:pPr eaLnBrk="1" hangingPunct="1"/>
            <a:r>
              <a:rPr lang="en-US" dirty="0"/>
              <a:t>Module Objectives</a:t>
            </a:r>
          </a:p>
        </p:txBody>
      </p:sp>
      <p:sp>
        <p:nvSpPr>
          <p:cNvPr id="2" name="Content Placeholder 1">
            <a:extLst>
              <a:ext uri="{FF2B5EF4-FFF2-40B4-BE49-F238E27FC236}">
                <a16:creationId xmlns:a16="http://schemas.microsoft.com/office/drawing/2014/main" id="{578E99C3-C6EF-8348-99C6-8024418DDEF2}"/>
              </a:ext>
            </a:extLst>
          </p:cNvPr>
          <p:cNvSpPr>
            <a:spLocks noGrp="1"/>
          </p:cNvSpPr>
          <p:nvPr>
            <p:ph idx="1"/>
          </p:nvPr>
        </p:nvSpPr>
        <p:spPr>
          <a:xfrm>
            <a:off x="144065" y="798944"/>
            <a:ext cx="8853286" cy="757551"/>
          </a:xfrm>
        </p:spPr>
        <p:txBody>
          <a:bodyPr/>
          <a:lstStyle/>
          <a:p>
            <a:pPr marL="0" lvl="0" indent="0" defTabSz="914400" eaLnBrk="0" hangingPunct="0">
              <a:spcBef>
                <a:spcPct val="0"/>
              </a:spcBef>
              <a:spcAft>
                <a:spcPct val="0"/>
              </a:spcAft>
              <a:buClrTx/>
              <a:buSzTx/>
              <a:buNone/>
            </a:pPr>
            <a:r>
              <a:rPr lang="en-US" altLang="en-US" sz="1400" b="1" dirty="0">
                <a:solidFill>
                  <a:schemeClr val="tx1"/>
                </a:solidFill>
                <a:ea typeface="Calibri" panose="020F0502020204030204" pitchFamily="34" charset="0"/>
                <a:cs typeface="Calibri" panose="020F0502020204030204" pitchFamily="34" charset="0"/>
              </a:rPr>
              <a:t>Module Title: </a:t>
            </a:r>
            <a:r>
              <a:rPr lang="en-US" altLang="en-US" sz="1400" dirty="0">
                <a:solidFill>
                  <a:schemeClr val="tx1"/>
                </a:solidFill>
                <a:ea typeface="Calibri" panose="020F0502020204030204" pitchFamily="34" charset="0"/>
                <a:cs typeface="Calibri" panose="020F0502020204030204" pitchFamily="34" charset="0"/>
              </a:rPr>
              <a:t>Network Security Fundamentals</a:t>
            </a:r>
          </a:p>
          <a:p>
            <a:pPr marL="0" lvl="0" indent="0" defTabSz="914400" eaLnBrk="0" hangingPunct="0">
              <a:spcBef>
                <a:spcPct val="0"/>
              </a:spcBef>
              <a:spcAft>
                <a:spcPct val="0"/>
              </a:spcAft>
              <a:buClrTx/>
              <a:buSzTx/>
              <a:buNone/>
            </a:pPr>
            <a:endParaRPr lang="en-US" altLang="en-US" sz="1400" dirty="0">
              <a:solidFill>
                <a:schemeClr val="tx1"/>
              </a:solidFill>
            </a:endParaRPr>
          </a:p>
          <a:p>
            <a:pPr marL="0" lvl="0" indent="0" defTabSz="914400" eaLnBrk="0" hangingPunct="0">
              <a:spcBef>
                <a:spcPct val="0"/>
              </a:spcBef>
              <a:spcAft>
                <a:spcPct val="0"/>
              </a:spcAft>
              <a:buClrTx/>
              <a:buSzTx/>
              <a:buNone/>
            </a:pPr>
            <a:r>
              <a:rPr lang="en-US" altLang="en-US" sz="1400" b="1" dirty="0">
                <a:solidFill>
                  <a:schemeClr val="tx1"/>
                </a:solidFill>
                <a:ea typeface="Calibri" panose="020F0502020204030204" pitchFamily="34" charset="0"/>
                <a:cs typeface="Calibri" panose="020F0502020204030204" pitchFamily="34" charset="0"/>
              </a:rPr>
              <a:t>Module Objective</a:t>
            </a:r>
            <a:r>
              <a:rPr lang="en-US" altLang="en-US" sz="1400" dirty="0">
                <a:solidFill>
                  <a:schemeClr val="tx1"/>
                </a:solidFill>
                <a:ea typeface="Calibri" panose="020F0502020204030204" pitchFamily="34" charset="0"/>
                <a:cs typeface="Calibri" panose="020F0502020204030204" pitchFamily="34" charset="0"/>
              </a:rPr>
              <a:t>: </a:t>
            </a:r>
            <a:r>
              <a:rPr lang="en-US" sz="1400" dirty="0"/>
              <a:t>Configure switches and routers with device hardening features to enhance security.</a:t>
            </a:r>
            <a:endParaRPr lang="en-US" altLang="en-US" sz="500" dirty="0">
              <a:solidFill>
                <a:schemeClr val="tx1"/>
              </a:solidFill>
            </a:endParaRPr>
          </a:p>
          <a:p>
            <a:endParaRPr lang="en-US" dirty="0"/>
          </a:p>
        </p:txBody>
      </p:sp>
      <p:graphicFrame>
        <p:nvGraphicFramePr>
          <p:cNvPr id="3" name="Table 2">
            <a:extLst>
              <a:ext uri="{FF2B5EF4-FFF2-40B4-BE49-F238E27FC236}">
                <a16:creationId xmlns:a16="http://schemas.microsoft.com/office/drawing/2014/main" id="{2203BE17-8BB3-DF41-A2CF-06DE014D1956}"/>
              </a:ext>
            </a:extLst>
          </p:cNvPr>
          <p:cNvGraphicFramePr>
            <a:graphicFrameLocks noGrp="1"/>
          </p:cNvGraphicFramePr>
          <p:nvPr>
            <p:extLst>
              <p:ext uri="{D42A27DB-BD31-4B8C-83A1-F6EECF244321}">
                <p14:modId xmlns:p14="http://schemas.microsoft.com/office/powerpoint/2010/main" val="870007306"/>
              </p:ext>
            </p:extLst>
          </p:nvPr>
        </p:nvGraphicFramePr>
        <p:xfrm>
          <a:off x="692252" y="2036966"/>
          <a:ext cx="7756912" cy="2156460"/>
        </p:xfrm>
        <a:graphic>
          <a:graphicData uri="http://schemas.openxmlformats.org/drawingml/2006/table">
            <a:tbl>
              <a:tblPr firstRow="1" bandRow="1">
                <a:tableStyleId>{5C22544A-7EE6-4342-B048-85BDC9FD1C3A}</a:tableStyleId>
              </a:tblPr>
              <a:tblGrid>
                <a:gridCol w="3427672">
                  <a:extLst>
                    <a:ext uri="{9D8B030D-6E8A-4147-A177-3AD203B41FA5}">
                      <a16:colId xmlns:a16="http://schemas.microsoft.com/office/drawing/2014/main" val="2579019526"/>
                    </a:ext>
                  </a:extLst>
                </a:gridCol>
                <a:gridCol w="4329240">
                  <a:extLst>
                    <a:ext uri="{9D8B030D-6E8A-4147-A177-3AD203B41FA5}">
                      <a16:colId xmlns:a16="http://schemas.microsoft.com/office/drawing/2014/main" val="1764220437"/>
                    </a:ext>
                  </a:extLst>
                </a:gridCol>
              </a:tblGrid>
              <a:tr h="370840">
                <a:tc>
                  <a:txBody>
                    <a:bodyPr/>
                    <a:lstStyle/>
                    <a:p>
                      <a:pPr algn="l" fontAlgn="ctr"/>
                      <a:r>
                        <a:rPr lang="en-US" b="1" dirty="0">
                          <a:effectLst/>
                        </a:rPr>
                        <a:t>Topic Title</a:t>
                      </a:r>
                      <a:endParaRPr lang="en-US" dirty="0">
                        <a:effectLst/>
                      </a:endParaRPr>
                    </a:p>
                  </a:txBody>
                  <a:tcPr marL="47625" marR="47625" marT="47625" marB="47625" anchor="ctr"/>
                </a:tc>
                <a:tc>
                  <a:txBody>
                    <a:bodyPr/>
                    <a:lstStyle/>
                    <a:p>
                      <a:pPr algn="l" fontAlgn="ctr"/>
                      <a:r>
                        <a:rPr lang="en-US" b="1" dirty="0">
                          <a:effectLst/>
                        </a:rPr>
                        <a:t>Topic Objective</a:t>
                      </a:r>
                      <a:endParaRPr lang="en-US" dirty="0">
                        <a:effectLst/>
                      </a:endParaRPr>
                    </a:p>
                  </a:txBody>
                  <a:tcPr marL="47625" marR="47625" marT="47625" marB="47625" anchor="ctr"/>
                </a:tc>
                <a:extLst>
                  <a:ext uri="{0D108BD9-81ED-4DB2-BD59-A6C34878D82A}">
                    <a16:rowId xmlns:a16="http://schemas.microsoft.com/office/drawing/2014/main" val="742401779"/>
                  </a:ext>
                </a:extLst>
              </a:tr>
              <a:tr h="370840">
                <a:tc>
                  <a:txBody>
                    <a:bodyPr/>
                    <a:lstStyle/>
                    <a:p>
                      <a:pPr fontAlgn="ctr"/>
                      <a:r>
                        <a:rPr lang="en-US" b="1" dirty="0">
                          <a:solidFill>
                            <a:schemeClr val="bg1"/>
                          </a:solidFill>
                          <a:effectLst/>
                        </a:rPr>
                        <a:t>Security Threats and Vulnerabilities</a:t>
                      </a:r>
                      <a:endParaRPr lang="en-US" b="0" dirty="0">
                        <a:solidFill>
                          <a:schemeClr val="bg1"/>
                        </a:solidFill>
                        <a:effectLst/>
                      </a:endParaRPr>
                    </a:p>
                  </a:txBody>
                  <a:tcPr marL="47625" marR="47625" marT="47625" marB="47625" anchor="ctr">
                    <a:solidFill>
                      <a:schemeClr val="accent1"/>
                    </a:solidFill>
                  </a:tcPr>
                </a:tc>
                <a:tc>
                  <a:txBody>
                    <a:bodyPr/>
                    <a:lstStyle/>
                    <a:p>
                      <a:pPr fontAlgn="ctr"/>
                      <a:r>
                        <a:rPr lang="en-US" b="0" dirty="0">
                          <a:effectLst/>
                        </a:rPr>
                        <a:t>Explain why basic security measure are necessary on network devices.</a:t>
                      </a:r>
                    </a:p>
                  </a:txBody>
                  <a:tcPr marL="47625" marR="47625" marT="47625" marB="47625" anchor="ctr"/>
                </a:tc>
                <a:extLst>
                  <a:ext uri="{0D108BD9-81ED-4DB2-BD59-A6C34878D82A}">
                    <a16:rowId xmlns:a16="http://schemas.microsoft.com/office/drawing/2014/main" val="3150950737"/>
                  </a:ext>
                </a:extLst>
              </a:tr>
              <a:tr h="370840">
                <a:tc>
                  <a:txBody>
                    <a:bodyPr/>
                    <a:lstStyle/>
                    <a:p>
                      <a:pPr fontAlgn="ctr"/>
                      <a:r>
                        <a:rPr lang="en-US" b="1" dirty="0">
                          <a:solidFill>
                            <a:schemeClr val="bg1"/>
                          </a:solidFill>
                          <a:effectLst/>
                        </a:rPr>
                        <a:t>Network Attacks</a:t>
                      </a:r>
                      <a:endParaRPr lang="en-US" b="0" dirty="0">
                        <a:solidFill>
                          <a:schemeClr val="bg1"/>
                        </a:solidFill>
                        <a:effectLst/>
                      </a:endParaRPr>
                    </a:p>
                  </a:txBody>
                  <a:tcPr marL="47625" marR="47625" marT="47625" marB="47625" anchor="ctr">
                    <a:solidFill>
                      <a:schemeClr val="accent1"/>
                    </a:solidFill>
                  </a:tcPr>
                </a:tc>
                <a:tc>
                  <a:txBody>
                    <a:bodyPr/>
                    <a:lstStyle/>
                    <a:p>
                      <a:pPr fontAlgn="ctr"/>
                      <a:r>
                        <a:rPr lang="en-US" b="0" dirty="0">
                          <a:effectLst/>
                        </a:rPr>
                        <a:t>Identify security vulnerabilities.</a:t>
                      </a:r>
                    </a:p>
                  </a:txBody>
                  <a:tcPr marL="47625" marR="47625" marT="47625" marB="47625" anchor="ctr"/>
                </a:tc>
                <a:extLst>
                  <a:ext uri="{0D108BD9-81ED-4DB2-BD59-A6C34878D82A}">
                    <a16:rowId xmlns:a16="http://schemas.microsoft.com/office/drawing/2014/main" val="2772085455"/>
                  </a:ext>
                </a:extLst>
              </a:tr>
              <a:tr h="370840">
                <a:tc>
                  <a:txBody>
                    <a:bodyPr/>
                    <a:lstStyle/>
                    <a:p>
                      <a:pPr fontAlgn="ctr"/>
                      <a:r>
                        <a:rPr lang="en-US" b="1" dirty="0">
                          <a:solidFill>
                            <a:schemeClr val="bg1"/>
                          </a:solidFill>
                          <a:effectLst/>
                        </a:rPr>
                        <a:t>Network Attack Mitigation</a:t>
                      </a:r>
                      <a:endParaRPr lang="en-US" b="0" dirty="0">
                        <a:solidFill>
                          <a:schemeClr val="bg1"/>
                        </a:solidFill>
                        <a:effectLst/>
                      </a:endParaRPr>
                    </a:p>
                  </a:txBody>
                  <a:tcPr marL="47625" marR="47625" marT="47625" marB="47625" anchor="ctr">
                    <a:solidFill>
                      <a:schemeClr val="accent1"/>
                    </a:solidFill>
                  </a:tcPr>
                </a:tc>
                <a:tc>
                  <a:txBody>
                    <a:bodyPr/>
                    <a:lstStyle/>
                    <a:p>
                      <a:pPr fontAlgn="ctr"/>
                      <a:r>
                        <a:rPr lang="en-US" b="0" dirty="0">
                          <a:effectLst/>
                        </a:rPr>
                        <a:t>Identify general mitigation techniques.</a:t>
                      </a:r>
                    </a:p>
                  </a:txBody>
                  <a:tcPr marL="47625" marR="47625" marT="47625" marB="47625" anchor="ctr"/>
                </a:tc>
                <a:extLst>
                  <a:ext uri="{0D108BD9-81ED-4DB2-BD59-A6C34878D82A}">
                    <a16:rowId xmlns:a16="http://schemas.microsoft.com/office/drawing/2014/main" val="3228802595"/>
                  </a:ext>
                </a:extLst>
              </a:tr>
              <a:tr h="370840">
                <a:tc>
                  <a:txBody>
                    <a:bodyPr/>
                    <a:lstStyle/>
                    <a:p>
                      <a:pPr fontAlgn="ctr"/>
                      <a:r>
                        <a:rPr lang="en-US" b="1" dirty="0">
                          <a:solidFill>
                            <a:schemeClr val="bg1"/>
                          </a:solidFill>
                          <a:effectLst/>
                        </a:rPr>
                        <a:t>Device Security</a:t>
                      </a:r>
                      <a:endParaRPr lang="en-US" b="0" dirty="0">
                        <a:solidFill>
                          <a:schemeClr val="bg1"/>
                        </a:solidFill>
                        <a:effectLst/>
                      </a:endParaRPr>
                    </a:p>
                  </a:txBody>
                  <a:tcPr marL="47625" marR="47625" marT="47625" marB="47625" anchor="ctr">
                    <a:solidFill>
                      <a:schemeClr val="accent1"/>
                    </a:solidFill>
                  </a:tcPr>
                </a:tc>
                <a:tc>
                  <a:txBody>
                    <a:bodyPr/>
                    <a:lstStyle/>
                    <a:p>
                      <a:pPr fontAlgn="ctr"/>
                      <a:r>
                        <a:rPr lang="en-US" b="0" dirty="0">
                          <a:effectLst/>
                        </a:rPr>
                        <a:t>Configure network devices with device hardening features to mitigate security threats.</a:t>
                      </a:r>
                    </a:p>
                  </a:txBody>
                  <a:tcPr marL="47625" marR="47625" marT="47625" marB="47625" anchor="ctr"/>
                </a:tc>
                <a:extLst>
                  <a:ext uri="{0D108BD9-81ED-4DB2-BD59-A6C34878D82A}">
                    <a16:rowId xmlns:a16="http://schemas.microsoft.com/office/drawing/2014/main" val="3134809945"/>
                  </a:ext>
                </a:extLst>
              </a:tr>
            </a:tbl>
          </a:graphicData>
        </a:graphic>
      </p:graphicFrame>
    </p:spTree>
    <p:custDataLst>
      <p:tags r:id="rId1"/>
    </p:custDataLst>
    <p:extLst>
      <p:ext uri="{BB962C8B-B14F-4D97-AF65-F5344CB8AC3E}">
        <p14:creationId xmlns:p14="http://schemas.microsoft.com/office/powerpoint/2010/main" val="111192384"/>
      </p:ext>
    </p:extLst>
  </p:cSld>
  <p:clrMapOvr>
    <a:masterClrMapping/>
  </p:clrMapOvr>
  <p:transition spd="slow">
    <p:wipe/>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31899"/>
            <a:ext cx="8345488" cy="731837"/>
          </a:xfrm>
        </p:spPr>
        <p:txBody>
          <a:bodyPr/>
          <a:lstStyle/>
          <a:p>
            <a:r>
              <a:rPr lang="en-US" sz="1600" dirty="0"/>
              <a:t>Network Attack Mitigations</a:t>
            </a:r>
            <a:br>
              <a:rPr lang="en-US" dirty="0"/>
            </a:br>
            <a:r>
              <a:rPr lang="en-US" sz="2400" dirty="0"/>
              <a:t>Endpoint Security</a:t>
            </a:r>
          </a:p>
        </p:txBody>
      </p:sp>
      <p:sp>
        <p:nvSpPr>
          <p:cNvPr id="4" name="Content Placeholder 3">
            <a:extLst>
              <a:ext uri="{FF2B5EF4-FFF2-40B4-BE49-F238E27FC236}">
                <a16:creationId xmlns:a16="http://schemas.microsoft.com/office/drawing/2014/main" id="{D28EE6A9-38A8-5940-A05B-817C4E7C8310}"/>
              </a:ext>
            </a:extLst>
          </p:cNvPr>
          <p:cNvSpPr>
            <a:spLocks noGrp="1"/>
          </p:cNvSpPr>
          <p:nvPr>
            <p:ph idx="1"/>
          </p:nvPr>
        </p:nvSpPr>
        <p:spPr>
          <a:xfrm>
            <a:off x="474662" y="763736"/>
            <a:ext cx="8280057" cy="3657998"/>
          </a:xfrm>
        </p:spPr>
        <p:txBody>
          <a:bodyPr/>
          <a:lstStyle/>
          <a:p>
            <a:pPr marL="0" indent="0" algn="l"/>
            <a:r>
              <a:rPr lang="en-US" sz="1600" dirty="0">
                <a:solidFill>
                  <a:srgbClr val="000000"/>
                </a:solidFill>
              </a:rPr>
              <a:t>An endpoint, or host, is an individual computer system or device that acts as a network client. Common endpoints are laptops, desktops, servers, smartphones, and tablets.</a:t>
            </a:r>
          </a:p>
          <a:p>
            <a:pPr marL="0" indent="0" algn="l"/>
            <a:endParaRPr lang="en-US" sz="1600" dirty="0">
              <a:solidFill>
                <a:srgbClr val="000000"/>
              </a:solidFill>
            </a:endParaRPr>
          </a:p>
          <a:p>
            <a:pPr marL="0" indent="0" algn="l"/>
            <a:r>
              <a:rPr lang="en-US" sz="1600" dirty="0">
                <a:solidFill>
                  <a:srgbClr val="000000"/>
                </a:solidFill>
              </a:rPr>
              <a:t>Securing endpoint devices is one of the most challenging jobs of a network administrator because it involves human nature. A company must have well-documented policies in place and employees must be aware of these rules. </a:t>
            </a:r>
          </a:p>
          <a:p>
            <a:pPr marL="0" indent="0" algn="l"/>
            <a:endParaRPr lang="en-US" sz="1600" dirty="0">
              <a:solidFill>
                <a:srgbClr val="000000"/>
              </a:solidFill>
            </a:endParaRPr>
          </a:p>
          <a:p>
            <a:pPr marL="0" indent="0" algn="l"/>
            <a:r>
              <a:rPr lang="en-US" sz="1600" dirty="0">
                <a:solidFill>
                  <a:srgbClr val="000000"/>
                </a:solidFill>
              </a:rPr>
              <a:t>Employees need to be trained on proper use of the network. Policies often include the use of antivirus software and host intrusion prevention. More comprehensive endpoint security solutions rely on network access control.</a:t>
            </a:r>
          </a:p>
        </p:txBody>
      </p:sp>
    </p:spTree>
    <p:extLst>
      <p:ext uri="{BB962C8B-B14F-4D97-AF65-F5344CB8AC3E}">
        <p14:creationId xmlns:p14="http://schemas.microsoft.com/office/powerpoint/2010/main" val="26951755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16425" y="1788160"/>
            <a:ext cx="7848344" cy="929640"/>
          </a:xfrm>
        </p:spPr>
        <p:txBody>
          <a:bodyPr/>
          <a:lstStyle/>
          <a:p>
            <a:r>
              <a:rPr lang="en-US" dirty="0">
                <a:solidFill>
                  <a:schemeClr val="accent5">
                    <a:lumMod val="40000"/>
                    <a:lumOff val="60000"/>
                  </a:schemeClr>
                </a:solidFill>
              </a:rPr>
              <a:t>16.4 Device Security</a:t>
            </a:r>
          </a:p>
        </p:txBody>
      </p:sp>
    </p:spTree>
    <p:custDataLst>
      <p:tags r:id="rId1"/>
    </p:custDataLst>
    <p:extLst>
      <p:ext uri="{BB962C8B-B14F-4D97-AF65-F5344CB8AC3E}">
        <p14:creationId xmlns:p14="http://schemas.microsoft.com/office/powerpoint/2010/main" val="2518598079"/>
      </p:ext>
    </p:extLst>
  </p:cSld>
  <p:clrMapOvr>
    <a:masterClrMapping/>
  </p:clrMapOvr>
  <p:transition spd="slow">
    <p:wipe/>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31899"/>
            <a:ext cx="8345488" cy="731837"/>
          </a:xfrm>
        </p:spPr>
        <p:txBody>
          <a:bodyPr/>
          <a:lstStyle/>
          <a:p>
            <a:r>
              <a:rPr lang="en-US" sz="1600" dirty="0"/>
              <a:t>Device Security</a:t>
            </a:r>
            <a:br>
              <a:rPr lang="en-US" dirty="0"/>
            </a:br>
            <a:r>
              <a:rPr lang="en-US" sz="2400" dirty="0"/>
              <a:t>Cisco AutoSecure</a:t>
            </a:r>
          </a:p>
        </p:txBody>
      </p:sp>
      <p:sp>
        <p:nvSpPr>
          <p:cNvPr id="5" name="Content Placeholder 4">
            <a:extLst>
              <a:ext uri="{FF2B5EF4-FFF2-40B4-BE49-F238E27FC236}">
                <a16:creationId xmlns:a16="http://schemas.microsoft.com/office/drawing/2014/main" id="{58ED2B98-3FC5-0547-B3D3-64215AA81FB7}"/>
              </a:ext>
            </a:extLst>
          </p:cNvPr>
          <p:cNvSpPr>
            <a:spLocks noGrp="1"/>
          </p:cNvSpPr>
          <p:nvPr>
            <p:ph idx="1"/>
          </p:nvPr>
        </p:nvSpPr>
        <p:spPr>
          <a:xfrm>
            <a:off x="474662" y="763736"/>
            <a:ext cx="8280057" cy="3657998"/>
          </a:xfrm>
        </p:spPr>
        <p:txBody>
          <a:bodyPr/>
          <a:lstStyle/>
          <a:p>
            <a:pPr marL="0" indent="0" algn="l"/>
            <a:r>
              <a:rPr lang="en-US" sz="1600" dirty="0">
                <a:solidFill>
                  <a:srgbClr val="000000"/>
                </a:solidFill>
              </a:rPr>
              <a:t>The security settings are set to the default values when a new operating system is installed on a device. In most cases, this level of security is inadequate. For Cisco routers, the Cisco AutoSecure feature can be used to assist securing the system.</a:t>
            </a:r>
          </a:p>
          <a:p>
            <a:pPr marL="0" indent="0" algn="l"/>
            <a:endParaRPr lang="en-US" sz="1600" dirty="0">
              <a:solidFill>
                <a:srgbClr val="000000"/>
              </a:solidFill>
            </a:endParaRPr>
          </a:p>
          <a:p>
            <a:pPr marL="0" indent="0" algn="l"/>
            <a:r>
              <a:rPr lang="en-US" sz="1600" dirty="0">
                <a:solidFill>
                  <a:srgbClr val="000000"/>
                </a:solidFill>
              </a:rPr>
              <a:t>In addition, there are some simple steps that should be taken that apply to most operating systems:</a:t>
            </a:r>
          </a:p>
          <a:p>
            <a:pPr marL="415985" lvl="1" indent="-342900">
              <a:buFont typeface="Arial" panose="020B0604020202020204" pitchFamily="34" charset="0"/>
              <a:buChar char="•"/>
            </a:pPr>
            <a:r>
              <a:rPr lang="en-US" sz="1600" dirty="0">
                <a:solidFill>
                  <a:srgbClr val="000000"/>
                </a:solidFill>
              </a:rPr>
              <a:t>Default usernames and passwords should be changed immediately.</a:t>
            </a:r>
          </a:p>
          <a:p>
            <a:pPr marL="415985" lvl="1" indent="-342900">
              <a:buFont typeface="Arial" panose="020B0604020202020204" pitchFamily="34" charset="0"/>
              <a:buChar char="•"/>
            </a:pPr>
            <a:r>
              <a:rPr lang="en-US" sz="1600" dirty="0">
                <a:solidFill>
                  <a:srgbClr val="000000"/>
                </a:solidFill>
              </a:rPr>
              <a:t>Access to system resources should be restricted to only the individuals that are authorized to use those resources.</a:t>
            </a:r>
          </a:p>
          <a:p>
            <a:pPr marL="415985" lvl="1" indent="-342900">
              <a:buFont typeface="Arial" panose="020B0604020202020204" pitchFamily="34" charset="0"/>
              <a:buChar char="•"/>
            </a:pPr>
            <a:r>
              <a:rPr lang="en-US" sz="1600" dirty="0">
                <a:solidFill>
                  <a:srgbClr val="000000"/>
                </a:solidFill>
              </a:rPr>
              <a:t>Any unnecessary services and applications should be turned off and uninstalled when possible.</a:t>
            </a:r>
          </a:p>
          <a:p>
            <a:pPr marL="415985" lvl="1" indent="-342900">
              <a:buFont typeface="Arial" panose="020B0604020202020204" pitchFamily="34" charset="0"/>
              <a:buChar char="•"/>
            </a:pPr>
            <a:r>
              <a:rPr lang="en-US" sz="1600" dirty="0">
                <a:solidFill>
                  <a:srgbClr val="000000"/>
                </a:solidFill>
              </a:rPr>
              <a:t>Often, devices shipped from the manufacturer have been sitting in a warehouse for a period of time and do not have the most up-to-date patches installed. It is important to update any software and install any security patches prior to implementation.</a:t>
            </a:r>
          </a:p>
          <a:p>
            <a:pPr marL="342900" indent="-342900" algn="l">
              <a:buFont typeface="Arial" panose="020B0604020202020204" pitchFamily="34" charset="0"/>
              <a:buChar char="•"/>
            </a:pPr>
            <a:endParaRPr lang="en-US" sz="1600" dirty="0">
              <a:solidFill>
                <a:srgbClr val="000000"/>
              </a:solidFill>
            </a:endParaRPr>
          </a:p>
          <a:p>
            <a:pPr marL="0" indent="0" algn="l"/>
            <a:endParaRPr lang="en-US" sz="1600" dirty="0">
              <a:solidFill>
                <a:srgbClr val="000000"/>
              </a:solidFill>
            </a:endParaRPr>
          </a:p>
        </p:txBody>
      </p:sp>
    </p:spTree>
    <p:extLst>
      <p:ext uri="{BB962C8B-B14F-4D97-AF65-F5344CB8AC3E}">
        <p14:creationId xmlns:p14="http://schemas.microsoft.com/office/powerpoint/2010/main" val="6476214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31899"/>
            <a:ext cx="8345488" cy="731837"/>
          </a:xfrm>
        </p:spPr>
        <p:txBody>
          <a:bodyPr/>
          <a:lstStyle/>
          <a:p>
            <a:r>
              <a:rPr lang="en-US" sz="1600" dirty="0"/>
              <a:t>Device Security</a:t>
            </a:r>
            <a:br>
              <a:rPr lang="en-US" dirty="0"/>
            </a:br>
            <a:r>
              <a:rPr lang="en-US" sz="2400" dirty="0"/>
              <a:t>Passwords</a:t>
            </a:r>
          </a:p>
        </p:txBody>
      </p:sp>
      <p:sp>
        <p:nvSpPr>
          <p:cNvPr id="4" name="Content Placeholder 3">
            <a:extLst>
              <a:ext uri="{FF2B5EF4-FFF2-40B4-BE49-F238E27FC236}">
                <a16:creationId xmlns:a16="http://schemas.microsoft.com/office/drawing/2014/main" id="{6F289C2A-4C2A-774B-84F0-F2FF0A7AC295}"/>
              </a:ext>
            </a:extLst>
          </p:cNvPr>
          <p:cNvSpPr>
            <a:spLocks noGrp="1"/>
          </p:cNvSpPr>
          <p:nvPr>
            <p:ph idx="1"/>
          </p:nvPr>
        </p:nvSpPr>
        <p:spPr>
          <a:xfrm>
            <a:off x="200026" y="628649"/>
            <a:ext cx="8943974" cy="4105275"/>
          </a:xfrm>
        </p:spPr>
        <p:txBody>
          <a:bodyPr/>
          <a:lstStyle/>
          <a:p>
            <a:pPr marL="0" indent="0" algn="l"/>
            <a:r>
              <a:rPr lang="en-US" sz="1500" dirty="0">
                <a:solidFill>
                  <a:srgbClr val="000000"/>
                </a:solidFill>
              </a:rPr>
              <a:t>To protect network devices, it is important to use strong passwords. Here are standard guidelines to follow:</a:t>
            </a:r>
          </a:p>
          <a:p>
            <a:pPr marL="358835" lvl="1" indent="-285750">
              <a:buFont typeface="Arial" panose="020B0604020202020204" pitchFamily="34" charset="0"/>
              <a:buChar char="•"/>
            </a:pPr>
            <a:r>
              <a:rPr lang="en-US" sz="1500" dirty="0">
                <a:solidFill>
                  <a:srgbClr val="000000"/>
                </a:solidFill>
              </a:rPr>
              <a:t>Use a password length of at least eight characters, preferably 10 or more characters. </a:t>
            </a:r>
          </a:p>
          <a:p>
            <a:pPr marL="358835" lvl="1" indent="-285750">
              <a:buFont typeface="Arial" panose="020B0604020202020204" pitchFamily="34" charset="0"/>
              <a:buChar char="•"/>
            </a:pPr>
            <a:r>
              <a:rPr lang="en-US" sz="1500" dirty="0">
                <a:solidFill>
                  <a:srgbClr val="000000"/>
                </a:solidFill>
              </a:rPr>
              <a:t>Make passwords complex. Include a mix of uppercase and lowercase letters, numbers, symbols, and spaces, if allowed.</a:t>
            </a:r>
          </a:p>
          <a:p>
            <a:pPr marL="358835" lvl="1" indent="-285750">
              <a:buFont typeface="Arial" panose="020B0604020202020204" pitchFamily="34" charset="0"/>
              <a:buChar char="•"/>
            </a:pPr>
            <a:r>
              <a:rPr lang="en-US" sz="1500" dirty="0">
                <a:solidFill>
                  <a:srgbClr val="000000"/>
                </a:solidFill>
              </a:rPr>
              <a:t>Avoid passwords based on repetition, common dictionary words, letter or number sequences, usernames, relative or pet names, biographical information, such as birthdates, ID numbers, ancestor names, or other easily identifiable pieces of information.</a:t>
            </a:r>
          </a:p>
          <a:p>
            <a:pPr marL="358835" lvl="1" indent="-285750">
              <a:buFont typeface="Arial" panose="020B0604020202020204" pitchFamily="34" charset="0"/>
              <a:buChar char="•"/>
            </a:pPr>
            <a:r>
              <a:rPr lang="en-US" sz="1500" dirty="0">
                <a:solidFill>
                  <a:srgbClr val="000000"/>
                </a:solidFill>
              </a:rPr>
              <a:t>Deliberately misspell a password. For example, Smith = Smyth = 5mYth or Security = 5ecur1ty.</a:t>
            </a:r>
          </a:p>
          <a:p>
            <a:pPr marL="358835" lvl="1" indent="-285750">
              <a:buFont typeface="Arial" panose="020B0604020202020204" pitchFamily="34" charset="0"/>
              <a:buChar char="•"/>
            </a:pPr>
            <a:r>
              <a:rPr lang="en-US" sz="1500" dirty="0">
                <a:solidFill>
                  <a:srgbClr val="000000"/>
                </a:solidFill>
              </a:rPr>
              <a:t>Change passwords often. If a password is unknowingly compromised, the window of opportunity for the threat actor to use the password is limited.</a:t>
            </a:r>
          </a:p>
          <a:p>
            <a:pPr marL="358835" lvl="1" indent="-285750">
              <a:buFont typeface="Arial" panose="020B0604020202020204" pitchFamily="34" charset="0"/>
              <a:buChar char="•"/>
            </a:pPr>
            <a:r>
              <a:rPr lang="en-US" sz="1500" dirty="0">
                <a:solidFill>
                  <a:srgbClr val="000000"/>
                </a:solidFill>
              </a:rPr>
              <a:t>Do not write passwords down and leave them in obvious places such as on the desk or monitor.</a:t>
            </a:r>
          </a:p>
          <a:p>
            <a:pPr marL="0" indent="0" algn="l"/>
            <a:r>
              <a:rPr lang="en-US" sz="1500" dirty="0">
                <a:solidFill>
                  <a:srgbClr val="000000"/>
                </a:solidFill>
              </a:rPr>
              <a:t>On Cisco routers, leading spaces are ignored for passwords, but spaces after the first character are not. Therefore, one method to create a strong password is to use the space bar and create a phrase made of many words. This is called a passphrase. A passphrase is often easier to remember than a simple password. It is also longer and harder to guess.</a:t>
            </a:r>
          </a:p>
        </p:txBody>
      </p:sp>
    </p:spTree>
    <p:extLst>
      <p:ext uri="{BB962C8B-B14F-4D97-AF65-F5344CB8AC3E}">
        <p14:creationId xmlns:p14="http://schemas.microsoft.com/office/powerpoint/2010/main" val="33761629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31899"/>
            <a:ext cx="8345488" cy="731837"/>
          </a:xfrm>
        </p:spPr>
        <p:txBody>
          <a:bodyPr/>
          <a:lstStyle/>
          <a:p>
            <a:r>
              <a:rPr lang="en-US" sz="1600" dirty="0"/>
              <a:t>Device Security</a:t>
            </a:r>
            <a:br>
              <a:rPr lang="en-US" dirty="0"/>
            </a:br>
            <a:r>
              <a:rPr lang="en-US" sz="2400" dirty="0"/>
              <a:t>Additional Password Security</a:t>
            </a:r>
          </a:p>
        </p:txBody>
      </p:sp>
      <p:sp>
        <p:nvSpPr>
          <p:cNvPr id="5" name="Content Placeholder 4">
            <a:extLst>
              <a:ext uri="{FF2B5EF4-FFF2-40B4-BE49-F238E27FC236}">
                <a16:creationId xmlns:a16="http://schemas.microsoft.com/office/drawing/2014/main" id="{5E5CFD92-7DEA-E848-9393-FBAD0175F59C}"/>
              </a:ext>
            </a:extLst>
          </p:cNvPr>
          <p:cNvSpPr>
            <a:spLocks noGrp="1"/>
          </p:cNvSpPr>
          <p:nvPr>
            <p:ph idx="1"/>
          </p:nvPr>
        </p:nvSpPr>
        <p:spPr>
          <a:xfrm>
            <a:off x="0" y="763736"/>
            <a:ext cx="4349579" cy="3855888"/>
          </a:xfrm>
        </p:spPr>
        <p:txBody>
          <a:bodyPr/>
          <a:lstStyle/>
          <a:p>
            <a:pPr marL="0" indent="0" algn="l"/>
            <a:r>
              <a:rPr lang="en-US" sz="1600" dirty="0">
                <a:solidFill>
                  <a:srgbClr val="000000"/>
                </a:solidFill>
              </a:rPr>
              <a:t>There are several steps that can be taken to help ensure that passwords remain secret on a Cisco router and switch including these:</a:t>
            </a:r>
          </a:p>
          <a:p>
            <a:pPr marL="415985" lvl="1" indent="-342900">
              <a:buFont typeface="Arial" panose="020B0604020202020204" pitchFamily="34" charset="0"/>
              <a:buChar char="•"/>
            </a:pPr>
            <a:r>
              <a:rPr lang="en-US" sz="1600" dirty="0">
                <a:solidFill>
                  <a:srgbClr val="000000"/>
                </a:solidFill>
              </a:rPr>
              <a:t>Encrypt all plaintext passwords with the </a:t>
            </a:r>
            <a:r>
              <a:rPr lang="en-US" sz="1600" b="1" dirty="0">
                <a:solidFill>
                  <a:srgbClr val="000000"/>
                </a:solidFill>
              </a:rPr>
              <a:t>service password-encryption</a:t>
            </a:r>
            <a:r>
              <a:rPr lang="en-US" sz="1600" dirty="0">
                <a:solidFill>
                  <a:srgbClr val="000000"/>
                </a:solidFill>
              </a:rPr>
              <a:t> command.</a:t>
            </a:r>
          </a:p>
          <a:p>
            <a:pPr marL="415985" lvl="1" indent="-342900">
              <a:buFont typeface="Arial" panose="020B0604020202020204" pitchFamily="34" charset="0"/>
              <a:buChar char="•"/>
            </a:pPr>
            <a:r>
              <a:rPr lang="en-US" sz="1600" dirty="0">
                <a:solidFill>
                  <a:srgbClr val="000000"/>
                </a:solidFill>
              </a:rPr>
              <a:t>Set a minimum acceptable password length with the </a:t>
            </a:r>
            <a:r>
              <a:rPr lang="en-US" sz="1600" b="1" dirty="0">
                <a:solidFill>
                  <a:srgbClr val="000000"/>
                </a:solidFill>
              </a:rPr>
              <a:t>security passwords min-length</a:t>
            </a:r>
            <a:r>
              <a:rPr lang="en-US" sz="1600" dirty="0">
                <a:solidFill>
                  <a:srgbClr val="000000"/>
                </a:solidFill>
              </a:rPr>
              <a:t> command.</a:t>
            </a:r>
          </a:p>
          <a:p>
            <a:pPr marL="415985" lvl="1" indent="-342900">
              <a:buFont typeface="Arial" panose="020B0604020202020204" pitchFamily="34" charset="0"/>
              <a:buChar char="•"/>
            </a:pPr>
            <a:r>
              <a:rPr lang="en-US" sz="1600" dirty="0">
                <a:solidFill>
                  <a:srgbClr val="000000"/>
                </a:solidFill>
              </a:rPr>
              <a:t>Deter brute-force password guessing attacks with the </a:t>
            </a:r>
            <a:r>
              <a:rPr lang="en-US" sz="1600" b="1" dirty="0">
                <a:solidFill>
                  <a:srgbClr val="000000"/>
                </a:solidFill>
              </a:rPr>
              <a:t>login block-for </a:t>
            </a:r>
            <a:r>
              <a:rPr lang="en-US" sz="1600" b="1" i="1" dirty="0">
                <a:solidFill>
                  <a:srgbClr val="000000"/>
                </a:solidFill>
              </a:rPr>
              <a:t>#</a:t>
            </a:r>
            <a:r>
              <a:rPr lang="en-US" sz="1600" b="1" dirty="0">
                <a:solidFill>
                  <a:srgbClr val="000000"/>
                </a:solidFill>
              </a:rPr>
              <a:t> attempts </a:t>
            </a:r>
            <a:r>
              <a:rPr lang="en-US" sz="1600" b="1" i="1" dirty="0">
                <a:solidFill>
                  <a:srgbClr val="000000"/>
                </a:solidFill>
              </a:rPr>
              <a:t>#</a:t>
            </a:r>
            <a:r>
              <a:rPr lang="en-US" sz="1600" b="1" dirty="0">
                <a:solidFill>
                  <a:srgbClr val="000000"/>
                </a:solidFill>
              </a:rPr>
              <a:t> within </a:t>
            </a:r>
            <a:r>
              <a:rPr lang="en-US" sz="1600" b="1" i="1" dirty="0">
                <a:solidFill>
                  <a:srgbClr val="000000"/>
                </a:solidFill>
              </a:rPr>
              <a:t>#</a:t>
            </a:r>
            <a:r>
              <a:rPr lang="en-US" sz="1600" dirty="0">
                <a:solidFill>
                  <a:srgbClr val="000000"/>
                </a:solidFill>
              </a:rPr>
              <a:t> </a:t>
            </a:r>
            <a:r>
              <a:rPr lang="en-US" sz="1600" dirty="0"/>
              <a:t>command.</a:t>
            </a:r>
            <a:endParaRPr lang="en-US" sz="1600" dirty="0">
              <a:solidFill>
                <a:srgbClr val="000000"/>
              </a:solidFill>
            </a:endParaRPr>
          </a:p>
          <a:p>
            <a:pPr marL="415985" lvl="1" indent="-342900">
              <a:buFont typeface="Arial" panose="020B0604020202020204" pitchFamily="34" charset="0"/>
              <a:buChar char="•"/>
            </a:pPr>
            <a:r>
              <a:rPr lang="en-US" sz="1600" dirty="0">
                <a:solidFill>
                  <a:srgbClr val="000000"/>
                </a:solidFill>
              </a:rPr>
              <a:t>Disable an inactive privileged EXEC mode access after a specified amount of time with the </a:t>
            </a:r>
            <a:r>
              <a:rPr lang="en-US" sz="1600" b="1" dirty="0">
                <a:solidFill>
                  <a:srgbClr val="000000"/>
                </a:solidFill>
              </a:rPr>
              <a:t>exec-timeout</a:t>
            </a:r>
            <a:r>
              <a:rPr lang="en-US" sz="1600" dirty="0">
                <a:solidFill>
                  <a:srgbClr val="000000"/>
                </a:solidFill>
              </a:rPr>
              <a:t> command.</a:t>
            </a:r>
          </a:p>
          <a:p>
            <a:pPr marL="342900" indent="-342900" algn="l">
              <a:buFont typeface="Arial" panose="020B0604020202020204" pitchFamily="34" charset="0"/>
              <a:buChar char="•"/>
            </a:pPr>
            <a:endParaRPr lang="en-US" sz="1600" dirty="0">
              <a:solidFill>
                <a:srgbClr val="000000"/>
              </a:solidFill>
            </a:endParaRPr>
          </a:p>
        </p:txBody>
      </p:sp>
      <p:pic>
        <p:nvPicPr>
          <p:cNvPr id="7" name="Picture 6">
            <a:extLst>
              <a:ext uri="{FF2B5EF4-FFF2-40B4-BE49-F238E27FC236}">
                <a16:creationId xmlns:a16="http://schemas.microsoft.com/office/drawing/2014/main" id="{A08643C7-ED48-7D44-A04A-1E402EFD59BF}"/>
              </a:ext>
            </a:extLst>
          </p:cNvPr>
          <p:cNvPicPr>
            <a:picLocks noChangeAspect="1"/>
          </p:cNvPicPr>
          <p:nvPr/>
        </p:nvPicPr>
        <p:blipFill>
          <a:blip r:embed="rId3"/>
          <a:stretch>
            <a:fillRect/>
          </a:stretch>
        </p:blipFill>
        <p:spPr>
          <a:xfrm>
            <a:off x="4349579" y="1180232"/>
            <a:ext cx="4377809" cy="2783036"/>
          </a:xfrm>
          <a:prstGeom prst="rect">
            <a:avLst/>
          </a:prstGeom>
        </p:spPr>
      </p:pic>
    </p:spTree>
    <p:extLst>
      <p:ext uri="{BB962C8B-B14F-4D97-AF65-F5344CB8AC3E}">
        <p14:creationId xmlns:p14="http://schemas.microsoft.com/office/powerpoint/2010/main" val="13928353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31899"/>
            <a:ext cx="8345488" cy="731837"/>
          </a:xfrm>
        </p:spPr>
        <p:txBody>
          <a:bodyPr/>
          <a:lstStyle/>
          <a:p>
            <a:r>
              <a:rPr lang="en-US" sz="1600" dirty="0"/>
              <a:t>Device Security</a:t>
            </a:r>
            <a:br>
              <a:rPr lang="en-US" dirty="0"/>
            </a:br>
            <a:r>
              <a:rPr lang="en-US" sz="2400" dirty="0"/>
              <a:t>Enable SSH</a:t>
            </a:r>
          </a:p>
        </p:txBody>
      </p:sp>
      <p:sp>
        <p:nvSpPr>
          <p:cNvPr id="4" name="Content Placeholder 3">
            <a:extLst>
              <a:ext uri="{FF2B5EF4-FFF2-40B4-BE49-F238E27FC236}">
                <a16:creationId xmlns:a16="http://schemas.microsoft.com/office/drawing/2014/main" id="{E578C5E5-D82C-6746-A97C-44478B5559D2}"/>
              </a:ext>
            </a:extLst>
          </p:cNvPr>
          <p:cNvSpPr>
            <a:spLocks noGrp="1"/>
          </p:cNvSpPr>
          <p:nvPr>
            <p:ph idx="1"/>
          </p:nvPr>
        </p:nvSpPr>
        <p:spPr>
          <a:xfrm>
            <a:off x="95250" y="666750"/>
            <a:ext cx="8905875" cy="3924300"/>
          </a:xfrm>
        </p:spPr>
        <p:txBody>
          <a:bodyPr/>
          <a:lstStyle/>
          <a:p>
            <a:pPr marL="0" indent="0" algn="l"/>
            <a:r>
              <a:rPr lang="en-US" sz="1600" dirty="0">
                <a:solidFill>
                  <a:srgbClr val="000000"/>
                </a:solidFill>
              </a:rPr>
              <a:t>It is possible to configure a Cisco device to support SSH using the following steps:</a:t>
            </a:r>
          </a:p>
          <a:p>
            <a:pPr marL="342900" indent="-342900" algn="l">
              <a:buFont typeface="+mj-lt"/>
              <a:buAutoNum type="arabicPeriod"/>
            </a:pPr>
            <a:r>
              <a:rPr lang="en-US" sz="1400" b="1" dirty="0">
                <a:solidFill>
                  <a:srgbClr val="000000"/>
                </a:solidFill>
              </a:rPr>
              <a:t>Configure a unique device hostname</a:t>
            </a:r>
            <a:r>
              <a:rPr lang="en-US" sz="1400" dirty="0">
                <a:solidFill>
                  <a:srgbClr val="000000"/>
                </a:solidFill>
              </a:rPr>
              <a:t>. A device must have a unique hostname other than the default.</a:t>
            </a:r>
          </a:p>
          <a:p>
            <a:pPr marL="342900" indent="-342900" algn="l">
              <a:buFont typeface="+mj-lt"/>
              <a:buAutoNum type="arabicPeriod"/>
            </a:pPr>
            <a:r>
              <a:rPr lang="en-US" sz="1400" b="1" dirty="0">
                <a:solidFill>
                  <a:srgbClr val="000000"/>
                </a:solidFill>
              </a:rPr>
              <a:t>Configure the IP domain name</a:t>
            </a:r>
            <a:r>
              <a:rPr lang="en-US" sz="1400" dirty="0">
                <a:solidFill>
                  <a:srgbClr val="000000"/>
                </a:solidFill>
              </a:rPr>
              <a:t>. Configure the IP domain name of the network by using the global configuration mode command </a:t>
            </a:r>
            <a:r>
              <a:rPr lang="en-US" sz="1400" b="1" dirty="0">
                <a:solidFill>
                  <a:srgbClr val="000000"/>
                </a:solidFill>
              </a:rPr>
              <a:t>ip-domain name</a:t>
            </a:r>
            <a:r>
              <a:rPr lang="en-US" sz="1400" dirty="0">
                <a:solidFill>
                  <a:srgbClr val="000000"/>
                </a:solidFill>
              </a:rPr>
              <a:t>.</a:t>
            </a:r>
          </a:p>
          <a:p>
            <a:pPr marL="342900" indent="-342900" algn="l">
              <a:buFont typeface="+mj-lt"/>
              <a:buAutoNum type="arabicPeriod"/>
            </a:pPr>
            <a:r>
              <a:rPr lang="en-US" sz="1400" b="1" dirty="0">
                <a:solidFill>
                  <a:srgbClr val="000000"/>
                </a:solidFill>
              </a:rPr>
              <a:t>Generate a key to encrypt SSH traffic</a:t>
            </a:r>
            <a:r>
              <a:rPr lang="en-US" sz="1400" dirty="0">
                <a:solidFill>
                  <a:srgbClr val="000000"/>
                </a:solidFill>
              </a:rPr>
              <a:t>. SSH encrypts traffic between source and destination. However, to do so, a unique authentication key must be generated by using the global configuration command </a:t>
            </a:r>
            <a:r>
              <a:rPr lang="en-US" sz="1400" b="1" dirty="0">
                <a:solidFill>
                  <a:srgbClr val="000000"/>
                </a:solidFill>
              </a:rPr>
              <a:t>crypto key generate rsa general-keys modulus</a:t>
            </a:r>
            <a:r>
              <a:rPr lang="en-US" sz="1400" dirty="0">
                <a:solidFill>
                  <a:srgbClr val="000000"/>
                </a:solidFill>
              </a:rPr>
              <a:t> </a:t>
            </a:r>
            <a:r>
              <a:rPr lang="en-US" sz="1400" i="1" dirty="0">
                <a:solidFill>
                  <a:srgbClr val="000000"/>
                </a:solidFill>
              </a:rPr>
              <a:t>bits</a:t>
            </a:r>
            <a:r>
              <a:rPr lang="en-US" sz="1400" dirty="0">
                <a:solidFill>
                  <a:srgbClr val="000000"/>
                </a:solidFill>
              </a:rPr>
              <a:t>. The modulus </a:t>
            </a:r>
            <a:r>
              <a:rPr lang="en-US" sz="1400" i="1" dirty="0">
                <a:solidFill>
                  <a:srgbClr val="000000"/>
                </a:solidFill>
              </a:rPr>
              <a:t>bits</a:t>
            </a:r>
            <a:r>
              <a:rPr lang="en-US" sz="1400" dirty="0">
                <a:solidFill>
                  <a:srgbClr val="000000"/>
                </a:solidFill>
              </a:rPr>
              <a:t> determines the size of the key and can be configured from 360 bits to 2048 bits. The larger the bit value, the more secure the key. However, larger bit values also take longer to encrypt and decrypt information. The minimum recommended modulus length is 1024 bits.</a:t>
            </a:r>
          </a:p>
          <a:p>
            <a:pPr marL="342900" indent="-342900" algn="l">
              <a:buFont typeface="+mj-lt"/>
              <a:buAutoNum type="arabicPeriod"/>
            </a:pPr>
            <a:r>
              <a:rPr lang="en-US" sz="1400" b="1" dirty="0">
                <a:solidFill>
                  <a:srgbClr val="000000"/>
                </a:solidFill>
              </a:rPr>
              <a:t>Verify or create a local database entry</a:t>
            </a:r>
            <a:r>
              <a:rPr lang="en-US" sz="1400" dirty="0">
                <a:solidFill>
                  <a:srgbClr val="000000"/>
                </a:solidFill>
              </a:rPr>
              <a:t>. Create a local database username entry using the </a:t>
            </a:r>
            <a:r>
              <a:rPr lang="en-US" sz="1400" b="1" dirty="0">
                <a:solidFill>
                  <a:srgbClr val="000000"/>
                </a:solidFill>
              </a:rPr>
              <a:t>username</a:t>
            </a:r>
            <a:r>
              <a:rPr lang="en-US" sz="1400" dirty="0">
                <a:solidFill>
                  <a:srgbClr val="000000"/>
                </a:solidFill>
              </a:rPr>
              <a:t> global configuration command.</a:t>
            </a:r>
          </a:p>
          <a:p>
            <a:pPr marL="342900" indent="-342900" algn="l">
              <a:buFont typeface="+mj-lt"/>
              <a:buAutoNum type="arabicPeriod"/>
            </a:pPr>
            <a:r>
              <a:rPr lang="en-US" sz="1400" b="1" dirty="0">
                <a:solidFill>
                  <a:srgbClr val="000000"/>
                </a:solidFill>
              </a:rPr>
              <a:t>Authenticate against the local database</a:t>
            </a:r>
            <a:r>
              <a:rPr lang="en-US" sz="1400" dirty="0">
                <a:solidFill>
                  <a:srgbClr val="000000"/>
                </a:solidFill>
              </a:rPr>
              <a:t>. Use the </a:t>
            </a:r>
            <a:r>
              <a:rPr lang="en-US" sz="1400" b="1" dirty="0">
                <a:solidFill>
                  <a:srgbClr val="000000"/>
                </a:solidFill>
              </a:rPr>
              <a:t>login local</a:t>
            </a:r>
            <a:r>
              <a:rPr lang="en-US" sz="1400" dirty="0">
                <a:solidFill>
                  <a:srgbClr val="000000"/>
                </a:solidFill>
              </a:rPr>
              <a:t> line configuration command to authenticate the vty line against the local database.</a:t>
            </a:r>
          </a:p>
          <a:p>
            <a:pPr marL="342900" indent="-342900" algn="l">
              <a:buFont typeface="+mj-lt"/>
              <a:buAutoNum type="arabicPeriod"/>
            </a:pPr>
            <a:r>
              <a:rPr lang="en-US" sz="1400" b="1" dirty="0">
                <a:solidFill>
                  <a:srgbClr val="000000"/>
                </a:solidFill>
              </a:rPr>
              <a:t>Enable vty inbound SSH sessions</a:t>
            </a:r>
            <a:r>
              <a:rPr lang="en-US" sz="1400" dirty="0">
                <a:solidFill>
                  <a:srgbClr val="000000"/>
                </a:solidFill>
              </a:rPr>
              <a:t>. By default, no input session is allowed on vty lines. You can specify multiple input protocols including Telnet and SSH using the </a:t>
            </a:r>
            <a:r>
              <a:rPr lang="en-US" sz="1400" b="1" dirty="0">
                <a:solidFill>
                  <a:srgbClr val="000000"/>
                </a:solidFill>
              </a:rPr>
              <a:t>transport input [ssh | telnet]</a:t>
            </a:r>
            <a:r>
              <a:rPr lang="en-US" sz="1400" dirty="0">
                <a:solidFill>
                  <a:srgbClr val="000000"/>
                </a:solidFill>
              </a:rPr>
              <a:t> command.</a:t>
            </a:r>
          </a:p>
          <a:p>
            <a:pPr marL="342900" indent="-342900" algn="l">
              <a:buFont typeface="Arial" panose="020B0604020202020204" pitchFamily="34" charset="0"/>
              <a:buChar char="•"/>
            </a:pPr>
            <a:endParaRPr lang="en-US" sz="1400" dirty="0">
              <a:solidFill>
                <a:srgbClr val="000000"/>
              </a:solidFill>
            </a:endParaRPr>
          </a:p>
        </p:txBody>
      </p:sp>
    </p:spTree>
    <p:extLst>
      <p:ext uri="{BB962C8B-B14F-4D97-AF65-F5344CB8AC3E}">
        <p14:creationId xmlns:p14="http://schemas.microsoft.com/office/powerpoint/2010/main" val="16583873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31899"/>
            <a:ext cx="8345488" cy="731837"/>
          </a:xfrm>
        </p:spPr>
        <p:txBody>
          <a:bodyPr/>
          <a:lstStyle/>
          <a:p>
            <a:r>
              <a:rPr lang="en-US" sz="1600" dirty="0"/>
              <a:t>Device Security</a:t>
            </a:r>
            <a:br>
              <a:rPr lang="en-US" dirty="0"/>
            </a:br>
            <a:r>
              <a:rPr lang="en-US" sz="2400" dirty="0"/>
              <a:t>Disable Unused Services</a:t>
            </a:r>
          </a:p>
        </p:txBody>
      </p:sp>
      <p:sp>
        <p:nvSpPr>
          <p:cNvPr id="5" name="Content Placeholder 4">
            <a:extLst>
              <a:ext uri="{FF2B5EF4-FFF2-40B4-BE49-F238E27FC236}">
                <a16:creationId xmlns:a16="http://schemas.microsoft.com/office/drawing/2014/main" id="{0425FF23-EB6E-8346-A070-6A969A994128}"/>
              </a:ext>
            </a:extLst>
          </p:cNvPr>
          <p:cNvSpPr>
            <a:spLocks noGrp="1"/>
          </p:cNvSpPr>
          <p:nvPr>
            <p:ph idx="1"/>
          </p:nvPr>
        </p:nvSpPr>
        <p:spPr>
          <a:xfrm>
            <a:off x="142876" y="763736"/>
            <a:ext cx="8611844" cy="3657998"/>
          </a:xfrm>
        </p:spPr>
        <p:txBody>
          <a:bodyPr/>
          <a:lstStyle/>
          <a:p>
            <a:pPr marL="0" indent="0" algn="l"/>
            <a:r>
              <a:rPr lang="en-US" sz="1800" dirty="0">
                <a:solidFill>
                  <a:srgbClr val="000000"/>
                </a:solidFill>
              </a:rPr>
              <a:t>Cisco routers and switches start with a list of active services that may or may not be required in your network. Disable any unused services to preserve system resources, such as CPU cycles and RAM, and prevent threat actors from exploiting these services. </a:t>
            </a:r>
          </a:p>
          <a:p>
            <a:pPr marL="342900" indent="-342900" algn="l">
              <a:buFont typeface="Arial" panose="020B0604020202020204" pitchFamily="34" charset="0"/>
              <a:buChar char="•"/>
            </a:pPr>
            <a:r>
              <a:rPr lang="en-US" sz="1800" dirty="0">
                <a:solidFill>
                  <a:srgbClr val="000000"/>
                </a:solidFill>
              </a:rPr>
              <a:t>The type of services that are on by default will vary depending on the IOS version. For example, IOS-XE typically will have only HTTPS and DHCP ports open. You can verify this with the </a:t>
            </a:r>
            <a:r>
              <a:rPr lang="en-US" sz="1800" b="1" dirty="0">
                <a:solidFill>
                  <a:srgbClr val="000000"/>
                </a:solidFill>
              </a:rPr>
              <a:t>show ip ports all</a:t>
            </a:r>
            <a:r>
              <a:rPr lang="en-US" sz="1800" dirty="0">
                <a:solidFill>
                  <a:srgbClr val="000000"/>
                </a:solidFill>
              </a:rPr>
              <a:t> command.</a:t>
            </a:r>
          </a:p>
          <a:p>
            <a:pPr marL="342900" indent="-342900" algn="l">
              <a:buFont typeface="Arial" panose="020B0604020202020204" pitchFamily="34" charset="0"/>
              <a:buChar char="•"/>
            </a:pPr>
            <a:r>
              <a:rPr lang="en-US" sz="1800" dirty="0">
                <a:solidFill>
                  <a:srgbClr val="000000"/>
                </a:solidFill>
              </a:rPr>
              <a:t>IOS versions prior to IOS-XE use the </a:t>
            </a:r>
            <a:r>
              <a:rPr lang="en-US" sz="1800" b="1" dirty="0">
                <a:solidFill>
                  <a:srgbClr val="000000"/>
                </a:solidFill>
              </a:rPr>
              <a:t>show control-plane host open-ports</a:t>
            </a:r>
            <a:r>
              <a:rPr lang="en-US" sz="1800" dirty="0">
                <a:solidFill>
                  <a:srgbClr val="000000"/>
                </a:solidFill>
              </a:rPr>
              <a:t> command. </a:t>
            </a:r>
          </a:p>
        </p:txBody>
      </p:sp>
    </p:spTree>
    <p:extLst>
      <p:ext uri="{BB962C8B-B14F-4D97-AF65-F5344CB8AC3E}">
        <p14:creationId xmlns:p14="http://schemas.microsoft.com/office/powerpoint/2010/main" val="18742106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31899"/>
            <a:ext cx="8345488" cy="731837"/>
          </a:xfrm>
        </p:spPr>
        <p:txBody>
          <a:bodyPr/>
          <a:lstStyle/>
          <a:p>
            <a:r>
              <a:rPr lang="en-US" sz="1600" dirty="0"/>
              <a:t>Device Security</a:t>
            </a:r>
            <a:br>
              <a:rPr lang="en-US" dirty="0"/>
            </a:br>
            <a:r>
              <a:rPr lang="en-US" sz="2400" dirty="0"/>
              <a:t>Packet Tracer – Configure Secure Passwords and SSH</a:t>
            </a:r>
          </a:p>
        </p:txBody>
      </p:sp>
      <p:sp>
        <p:nvSpPr>
          <p:cNvPr id="4" name="Content Placeholder 3">
            <a:extLst>
              <a:ext uri="{FF2B5EF4-FFF2-40B4-BE49-F238E27FC236}">
                <a16:creationId xmlns:a16="http://schemas.microsoft.com/office/drawing/2014/main" id="{BB66A6E1-E52E-0242-B883-D4BABEB274E6}"/>
              </a:ext>
            </a:extLst>
          </p:cNvPr>
          <p:cNvSpPr>
            <a:spLocks noGrp="1"/>
          </p:cNvSpPr>
          <p:nvPr>
            <p:ph idx="1"/>
          </p:nvPr>
        </p:nvSpPr>
        <p:spPr>
          <a:xfrm>
            <a:off x="474662" y="763736"/>
            <a:ext cx="8280057" cy="3657998"/>
          </a:xfrm>
        </p:spPr>
        <p:txBody>
          <a:bodyPr/>
          <a:lstStyle/>
          <a:p>
            <a:pPr marL="0" indent="0" algn="l"/>
            <a:r>
              <a:rPr lang="en-US" dirty="0">
                <a:solidFill>
                  <a:srgbClr val="000000"/>
                </a:solidFill>
              </a:rPr>
              <a:t>In this Packet Tracer, you will configure passwords and SSH:</a:t>
            </a:r>
          </a:p>
          <a:p>
            <a:pPr marL="342900" indent="-342900" algn="l">
              <a:buFont typeface="Arial" panose="020B0604020202020204" pitchFamily="34" charset="0"/>
              <a:buChar char="•"/>
            </a:pPr>
            <a:r>
              <a:rPr lang="en-US" dirty="0">
                <a:solidFill>
                  <a:srgbClr val="000000"/>
                </a:solidFill>
              </a:rPr>
              <a:t>The network administrator has asked you to prepare RTA and SW1 for deployment. Before they can be connected to the network, security measures must be enabled. </a:t>
            </a:r>
          </a:p>
        </p:txBody>
      </p:sp>
    </p:spTree>
    <p:extLst>
      <p:ext uri="{BB962C8B-B14F-4D97-AF65-F5344CB8AC3E}">
        <p14:creationId xmlns:p14="http://schemas.microsoft.com/office/powerpoint/2010/main" val="36957595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31899"/>
            <a:ext cx="8345488" cy="731837"/>
          </a:xfrm>
        </p:spPr>
        <p:txBody>
          <a:bodyPr/>
          <a:lstStyle/>
          <a:p>
            <a:r>
              <a:rPr lang="en-US" sz="1600" dirty="0"/>
              <a:t>Device Security</a:t>
            </a:r>
            <a:br>
              <a:rPr lang="en-US" dirty="0"/>
            </a:br>
            <a:r>
              <a:rPr lang="en-US" sz="2400" dirty="0"/>
              <a:t>Lab – Configure Network Devices with SSH</a:t>
            </a:r>
          </a:p>
        </p:txBody>
      </p:sp>
      <p:sp>
        <p:nvSpPr>
          <p:cNvPr id="5" name="Content Placeholder 4">
            <a:extLst>
              <a:ext uri="{FF2B5EF4-FFF2-40B4-BE49-F238E27FC236}">
                <a16:creationId xmlns:a16="http://schemas.microsoft.com/office/drawing/2014/main" id="{AD0FEBEB-B350-6D45-8DA6-C533CED0A4EE}"/>
              </a:ext>
            </a:extLst>
          </p:cNvPr>
          <p:cNvSpPr>
            <a:spLocks noGrp="1"/>
          </p:cNvSpPr>
          <p:nvPr>
            <p:ph idx="1"/>
          </p:nvPr>
        </p:nvSpPr>
        <p:spPr>
          <a:xfrm>
            <a:off x="474662" y="763736"/>
            <a:ext cx="8280057" cy="3657998"/>
          </a:xfrm>
        </p:spPr>
        <p:txBody>
          <a:bodyPr/>
          <a:lstStyle/>
          <a:p>
            <a:pPr algn="l"/>
            <a:r>
              <a:rPr lang="en-US" dirty="0">
                <a:solidFill>
                  <a:srgbClr val="000000"/>
                </a:solidFill>
              </a:rPr>
              <a:t>In this lab, you will complete the following objectives:</a:t>
            </a:r>
          </a:p>
          <a:p>
            <a:pPr marL="342900" indent="-342900" algn="l">
              <a:buFont typeface="Arial" panose="020B0604020202020204" pitchFamily="34" charset="0"/>
              <a:buChar char="•"/>
            </a:pPr>
            <a:r>
              <a:rPr lang="en-US" dirty="0">
                <a:solidFill>
                  <a:srgbClr val="000000"/>
                </a:solidFill>
              </a:rPr>
              <a:t>Part 1: Configure Basic Device Settings</a:t>
            </a:r>
          </a:p>
          <a:p>
            <a:pPr marL="342900" indent="-342900" algn="l">
              <a:buFont typeface="Arial" panose="020B0604020202020204" pitchFamily="34" charset="0"/>
              <a:buChar char="•"/>
            </a:pPr>
            <a:r>
              <a:rPr lang="en-US" dirty="0">
                <a:solidFill>
                  <a:srgbClr val="000000"/>
                </a:solidFill>
              </a:rPr>
              <a:t>Part 2: Configure the Router for SSH Access</a:t>
            </a:r>
          </a:p>
          <a:p>
            <a:pPr marL="342900" indent="-342900" algn="l">
              <a:buFont typeface="Arial" panose="020B0604020202020204" pitchFamily="34" charset="0"/>
              <a:buChar char="•"/>
            </a:pPr>
            <a:r>
              <a:rPr lang="en-US" dirty="0">
                <a:solidFill>
                  <a:srgbClr val="000000"/>
                </a:solidFill>
              </a:rPr>
              <a:t>Part 3: Configure the Switch for SSH Access</a:t>
            </a:r>
          </a:p>
          <a:p>
            <a:pPr marL="342900" indent="-342900" algn="l">
              <a:buFont typeface="Arial" panose="020B0604020202020204" pitchFamily="34" charset="0"/>
              <a:buChar char="•"/>
            </a:pPr>
            <a:r>
              <a:rPr lang="en-US" dirty="0">
                <a:solidFill>
                  <a:srgbClr val="000000"/>
                </a:solidFill>
              </a:rPr>
              <a:t>Part 4: SSH from the CLI on the Switch</a:t>
            </a:r>
          </a:p>
          <a:p>
            <a:pPr algn="l"/>
            <a:endParaRPr lang="en-US" dirty="0">
              <a:solidFill>
                <a:srgbClr val="000000"/>
              </a:solidFill>
            </a:endParaRPr>
          </a:p>
        </p:txBody>
      </p:sp>
    </p:spTree>
    <p:extLst>
      <p:ext uri="{BB962C8B-B14F-4D97-AF65-F5344CB8AC3E}">
        <p14:creationId xmlns:p14="http://schemas.microsoft.com/office/powerpoint/2010/main" val="37353340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16425" y="1747520"/>
            <a:ext cx="8280314" cy="970280"/>
          </a:xfrm>
        </p:spPr>
        <p:txBody>
          <a:bodyPr/>
          <a:lstStyle/>
          <a:p>
            <a:r>
              <a:rPr lang="en-US" dirty="0">
                <a:solidFill>
                  <a:schemeClr val="accent5">
                    <a:lumMod val="40000"/>
                    <a:lumOff val="60000"/>
                  </a:schemeClr>
                </a:solidFill>
              </a:rPr>
              <a:t>16.5 Module Practice and Quiz</a:t>
            </a:r>
          </a:p>
        </p:txBody>
      </p:sp>
    </p:spTree>
    <p:custDataLst>
      <p:tags r:id="rId1"/>
    </p:custDataLst>
    <p:extLst>
      <p:ext uri="{BB962C8B-B14F-4D97-AF65-F5344CB8AC3E}">
        <p14:creationId xmlns:p14="http://schemas.microsoft.com/office/powerpoint/2010/main" val="410599242"/>
      </p:ext>
    </p:extLst>
  </p:cSld>
  <p:clrMapOvr>
    <a:masterClrMapping/>
  </p:clrMapOvr>
  <p:transition spd="slow">
    <p:wip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16425" y="1788160"/>
            <a:ext cx="7598042" cy="929640"/>
          </a:xfrm>
        </p:spPr>
        <p:txBody>
          <a:bodyPr/>
          <a:lstStyle/>
          <a:p>
            <a:r>
              <a:rPr lang="en-US" dirty="0">
                <a:solidFill>
                  <a:schemeClr val="accent5">
                    <a:lumMod val="40000"/>
                    <a:lumOff val="60000"/>
                  </a:schemeClr>
                </a:solidFill>
              </a:rPr>
              <a:t>16.1 Security Threats and Vulnerabilities</a:t>
            </a:r>
          </a:p>
        </p:txBody>
      </p:sp>
    </p:spTree>
    <p:custDataLst>
      <p:tags r:id="rId1"/>
    </p:custDataLst>
    <p:extLst>
      <p:ext uri="{BB962C8B-B14F-4D97-AF65-F5344CB8AC3E}">
        <p14:creationId xmlns:p14="http://schemas.microsoft.com/office/powerpoint/2010/main" val="673099643"/>
      </p:ext>
    </p:extLst>
  </p:cSld>
  <p:clrMapOvr>
    <a:masterClrMapping/>
  </p:clrMapOvr>
  <p:transition spd="slow">
    <p:wipe/>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Rectangle 2"/>
          <p:cNvSpPr>
            <a:spLocks noGrp="1" noChangeArrowheads="1"/>
          </p:cNvSpPr>
          <p:nvPr>
            <p:ph type="title"/>
          </p:nvPr>
        </p:nvSpPr>
        <p:spPr/>
        <p:txBody>
          <a:bodyPr/>
          <a:lstStyle/>
          <a:p>
            <a:r>
              <a:rPr lang="en-US" sz="1400" dirty="0">
                <a:latin typeface="Arial" charset="0"/>
              </a:rPr>
              <a:t>Module Practice and Quiz</a:t>
            </a:r>
            <a:br>
              <a:rPr lang="en-US" dirty="0">
                <a:latin typeface="Arial" charset="0"/>
              </a:rPr>
            </a:br>
            <a:r>
              <a:rPr lang="en-US" dirty="0">
                <a:latin typeface="Arial" charset="0"/>
              </a:rPr>
              <a:t>Packet Tracer – Secure Network Devices</a:t>
            </a:r>
          </a:p>
        </p:txBody>
      </p:sp>
      <p:sp>
        <p:nvSpPr>
          <p:cNvPr id="2" name="Content Placeholder 1">
            <a:extLst>
              <a:ext uri="{FF2B5EF4-FFF2-40B4-BE49-F238E27FC236}">
                <a16:creationId xmlns:a16="http://schemas.microsoft.com/office/drawing/2014/main" id="{5A089923-7B5D-9F43-A978-2B3049869B63}"/>
              </a:ext>
            </a:extLst>
          </p:cNvPr>
          <p:cNvSpPr>
            <a:spLocks noGrp="1"/>
          </p:cNvSpPr>
          <p:nvPr>
            <p:ph idx="1"/>
          </p:nvPr>
        </p:nvSpPr>
        <p:spPr/>
        <p:txBody>
          <a:bodyPr/>
          <a:lstStyle/>
          <a:p>
            <a:pPr marL="0" indent="0">
              <a:buNone/>
            </a:pPr>
            <a:r>
              <a:rPr lang="en-US" sz="1800" dirty="0"/>
              <a:t>In this activity you will configure a router and a switch based on a list of requirements.</a:t>
            </a:r>
          </a:p>
          <a:p>
            <a:pPr marL="0" indent="0">
              <a:buNone/>
            </a:pPr>
            <a:br>
              <a:rPr lang="en-US" sz="1800" dirty="0"/>
            </a:br>
            <a:endParaRPr lang="en-US" sz="1800" dirty="0"/>
          </a:p>
        </p:txBody>
      </p:sp>
    </p:spTree>
    <p:custDataLst>
      <p:tags r:id="rId1"/>
    </p:custDataLst>
    <p:extLst>
      <p:ext uri="{BB962C8B-B14F-4D97-AF65-F5344CB8AC3E}">
        <p14:creationId xmlns:p14="http://schemas.microsoft.com/office/powerpoint/2010/main" val="2548999575"/>
      </p:ext>
    </p:extLst>
  </p:cSld>
  <p:clrMapOvr>
    <a:masterClrMapping/>
  </p:clrMapOvr>
  <p:transition spd="slow">
    <p:wipe/>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Rectangle 2"/>
          <p:cNvSpPr>
            <a:spLocks noGrp="1" noChangeArrowheads="1"/>
          </p:cNvSpPr>
          <p:nvPr>
            <p:ph type="title"/>
          </p:nvPr>
        </p:nvSpPr>
        <p:spPr/>
        <p:txBody>
          <a:bodyPr/>
          <a:lstStyle/>
          <a:p>
            <a:r>
              <a:rPr lang="en-US" sz="1400" dirty="0">
                <a:latin typeface="Arial" charset="0"/>
              </a:rPr>
              <a:t>Module Practice and Quiz</a:t>
            </a:r>
            <a:br>
              <a:rPr lang="en-US" dirty="0">
                <a:latin typeface="Arial" charset="0"/>
              </a:rPr>
            </a:br>
            <a:r>
              <a:rPr lang="en-US" dirty="0">
                <a:latin typeface="Arial" charset="0"/>
              </a:rPr>
              <a:t>Lab – Secure Network Devices</a:t>
            </a:r>
          </a:p>
        </p:txBody>
      </p:sp>
      <p:sp>
        <p:nvSpPr>
          <p:cNvPr id="2" name="Content Placeholder 1">
            <a:extLst>
              <a:ext uri="{FF2B5EF4-FFF2-40B4-BE49-F238E27FC236}">
                <a16:creationId xmlns:a16="http://schemas.microsoft.com/office/drawing/2014/main" id="{5A089923-7B5D-9F43-A978-2B3049869B63}"/>
              </a:ext>
            </a:extLst>
          </p:cNvPr>
          <p:cNvSpPr>
            <a:spLocks noGrp="1"/>
          </p:cNvSpPr>
          <p:nvPr>
            <p:ph idx="1"/>
          </p:nvPr>
        </p:nvSpPr>
        <p:spPr/>
        <p:txBody>
          <a:bodyPr/>
          <a:lstStyle/>
          <a:p>
            <a:pPr marL="0" indent="0" defTabSz="457105" fontAlgn="auto">
              <a:spcBef>
                <a:spcPct val="20000"/>
              </a:spcBef>
              <a:spcAft>
                <a:spcPts val="0"/>
              </a:spcAft>
              <a:buClrTx/>
              <a:buSzTx/>
              <a:buNone/>
            </a:pPr>
            <a:r>
              <a:rPr lang="en-US" sz="1800" dirty="0"/>
              <a:t>In this lab, you will complete the following objectives:</a:t>
            </a:r>
          </a:p>
          <a:p>
            <a:pPr marL="342900" indent="-342900" defTabSz="457105" fontAlgn="auto">
              <a:spcBef>
                <a:spcPct val="20000"/>
              </a:spcBef>
              <a:spcAft>
                <a:spcPts val="0"/>
              </a:spcAft>
              <a:buClrTx/>
              <a:buSzTx/>
              <a:buFont typeface="Arial" panose="020B0604020202020204" pitchFamily="34" charset="0"/>
              <a:buChar char="•"/>
            </a:pPr>
            <a:r>
              <a:rPr lang="en-US" sz="1800" dirty="0"/>
              <a:t>Configure Basic Device Settings</a:t>
            </a:r>
          </a:p>
          <a:p>
            <a:pPr marL="342900" indent="-342900" defTabSz="457105" fontAlgn="auto">
              <a:spcBef>
                <a:spcPct val="20000"/>
              </a:spcBef>
              <a:spcAft>
                <a:spcPts val="0"/>
              </a:spcAft>
              <a:buClrTx/>
              <a:buSzTx/>
              <a:buFont typeface="Arial" panose="020B0604020202020204" pitchFamily="34" charset="0"/>
              <a:buChar char="•"/>
            </a:pPr>
            <a:r>
              <a:rPr lang="en-US" sz="1800" dirty="0"/>
              <a:t>Configure Basic Security Measures on the Router</a:t>
            </a:r>
          </a:p>
          <a:p>
            <a:pPr marL="342900" indent="-342900" defTabSz="457105" fontAlgn="auto">
              <a:spcBef>
                <a:spcPct val="20000"/>
              </a:spcBef>
              <a:spcAft>
                <a:spcPts val="0"/>
              </a:spcAft>
              <a:buClrTx/>
              <a:buSzTx/>
              <a:buFont typeface="Arial" panose="020B0604020202020204" pitchFamily="34" charset="0"/>
              <a:buChar char="•"/>
            </a:pPr>
            <a:r>
              <a:rPr lang="en-US" sz="1800" dirty="0"/>
              <a:t>Configure Basic Security Measures on the Switch</a:t>
            </a:r>
          </a:p>
          <a:p>
            <a:pPr marL="0" indent="0">
              <a:buNone/>
            </a:pPr>
            <a:br>
              <a:rPr lang="en-US" sz="1800" dirty="0"/>
            </a:br>
            <a:endParaRPr lang="en-US" sz="1800" dirty="0"/>
          </a:p>
        </p:txBody>
      </p:sp>
    </p:spTree>
    <p:custDataLst>
      <p:tags r:id="rId1"/>
    </p:custDataLst>
    <p:extLst>
      <p:ext uri="{BB962C8B-B14F-4D97-AF65-F5344CB8AC3E}">
        <p14:creationId xmlns:p14="http://schemas.microsoft.com/office/powerpoint/2010/main" val="2375646353"/>
      </p:ext>
    </p:extLst>
  </p:cSld>
  <p:clrMapOvr>
    <a:masterClrMapping/>
  </p:clrMapOvr>
  <p:transition spd="slow">
    <p:wipe/>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Rectangle 2"/>
          <p:cNvSpPr>
            <a:spLocks noGrp="1" noChangeArrowheads="1"/>
          </p:cNvSpPr>
          <p:nvPr>
            <p:ph type="title"/>
          </p:nvPr>
        </p:nvSpPr>
        <p:spPr/>
        <p:txBody>
          <a:bodyPr/>
          <a:lstStyle/>
          <a:p>
            <a:r>
              <a:rPr lang="en-US" sz="1400" dirty="0">
                <a:latin typeface="Arial" charset="0"/>
              </a:rPr>
              <a:t>Module Practice and Quiz</a:t>
            </a:r>
            <a:br>
              <a:rPr lang="en-US" dirty="0">
                <a:latin typeface="Arial" charset="0"/>
              </a:rPr>
            </a:br>
            <a:r>
              <a:rPr lang="en-US" dirty="0">
                <a:latin typeface="Arial" charset="0"/>
              </a:rPr>
              <a:t>What Did I Learn In This Module?</a:t>
            </a:r>
          </a:p>
        </p:txBody>
      </p:sp>
      <p:sp>
        <p:nvSpPr>
          <p:cNvPr id="3" name="Content Placeholder 2">
            <a:extLst>
              <a:ext uri="{FF2B5EF4-FFF2-40B4-BE49-F238E27FC236}">
                <a16:creationId xmlns:a16="http://schemas.microsoft.com/office/drawing/2014/main" id="{17413907-4807-1B49-B489-9746A3749D2D}"/>
              </a:ext>
            </a:extLst>
          </p:cNvPr>
          <p:cNvSpPr>
            <a:spLocks noGrp="1"/>
          </p:cNvSpPr>
          <p:nvPr>
            <p:ph idx="1"/>
          </p:nvPr>
        </p:nvSpPr>
        <p:spPr/>
        <p:txBody>
          <a:bodyPr/>
          <a:lstStyle/>
          <a:p>
            <a:pPr>
              <a:spcBef>
                <a:spcPts val="0"/>
              </a:spcBef>
              <a:spcAft>
                <a:spcPts val="0"/>
              </a:spcAft>
              <a:buFont typeface="Arial" panose="020B0604020202020204" pitchFamily="34" charset="0"/>
              <a:buChar char="•"/>
            </a:pPr>
            <a:r>
              <a:rPr lang="en-US" sz="1600" dirty="0"/>
              <a:t>After the threat actor gains access to the network, four types of threats may arise: information theft, data loss and manipulation, identity theft, and disruption of service. </a:t>
            </a:r>
          </a:p>
          <a:p>
            <a:pPr>
              <a:spcBef>
                <a:spcPts val="0"/>
              </a:spcBef>
              <a:spcAft>
                <a:spcPts val="0"/>
              </a:spcAft>
              <a:buFont typeface="Arial" panose="020B0604020202020204" pitchFamily="34" charset="0"/>
              <a:buChar char="•"/>
            </a:pPr>
            <a:r>
              <a:rPr lang="en-US" sz="1600" dirty="0"/>
              <a:t>There are three primary vulnerabilities or weaknesses: technological, configuration, and security policy. </a:t>
            </a:r>
          </a:p>
          <a:p>
            <a:pPr>
              <a:spcBef>
                <a:spcPts val="0"/>
              </a:spcBef>
              <a:spcAft>
                <a:spcPts val="0"/>
              </a:spcAft>
              <a:buFont typeface="Arial" panose="020B0604020202020204" pitchFamily="34" charset="0"/>
              <a:buChar char="•"/>
            </a:pPr>
            <a:r>
              <a:rPr lang="en-US" sz="1600" dirty="0"/>
              <a:t>The four classes of physical threats are: hardware, environmental, electrical, and maintenance.</a:t>
            </a:r>
          </a:p>
          <a:p>
            <a:pPr>
              <a:spcBef>
                <a:spcPts val="0"/>
              </a:spcBef>
              <a:spcAft>
                <a:spcPts val="0"/>
              </a:spcAft>
              <a:buFont typeface="Arial" panose="020B0604020202020204" pitchFamily="34" charset="0"/>
              <a:buChar char="•"/>
            </a:pPr>
            <a:r>
              <a:rPr lang="en-US" sz="1600" dirty="0"/>
              <a:t>Malware is short for malicious software. It is code or software specifically designed to damage, disrupt, steal, or inflict “bad” or illegitimate action on data, hosts, or networks. Viruses, worms, and Trojan horses are types of malware. </a:t>
            </a:r>
          </a:p>
          <a:p>
            <a:pPr>
              <a:spcBef>
                <a:spcPts val="0"/>
              </a:spcBef>
              <a:spcAft>
                <a:spcPts val="0"/>
              </a:spcAft>
              <a:buFont typeface="Arial" panose="020B0604020202020204" pitchFamily="34" charset="0"/>
              <a:buChar char="•"/>
            </a:pPr>
            <a:r>
              <a:rPr lang="en-US" sz="1600" dirty="0"/>
              <a:t>Network attacks can be classified into three major categories: reconnaissance, access, and denial of service. </a:t>
            </a:r>
          </a:p>
          <a:p>
            <a:pPr>
              <a:spcBef>
                <a:spcPts val="0"/>
              </a:spcBef>
              <a:spcAft>
                <a:spcPts val="0"/>
              </a:spcAft>
              <a:buFont typeface="Arial" panose="020B0604020202020204" pitchFamily="34" charset="0"/>
              <a:buChar char="•"/>
            </a:pPr>
            <a:r>
              <a:rPr lang="en-US" sz="1600" dirty="0"/>
              <a:t>To mitigate network attacks, you must first secure devices including routers, switches, servers, and hosts. Most organizations employ a defense-in-depth approach to security. This requires a combination of networking devices and services working together. </a:t>
            </a:r>
          </a:p>
          <a:p>
            <a:pPr>
              <a:spcBef>
                <a:spcPts val="0"/>
              </a:spcBef>
              <a:spcAft>
                <a:spcPts val="0"/>
              </a:spcAft>
              <a:buFont typeface="Arial" panose="020B0604020202020204" pitchFamily="34" charset="0"/>
              <a:buChar char="•"/>
            </a:pPr>
            <a:r>
              <a:rPr lang="en-US" sz="1600" dirty="0"/>
              <a:t>Several security devices and services are implemented to protect an organization’s users and assets against TCP/IP threats: VPN, ASA firewall, IPS, ESA/WSA, and AAA server. </a:t>
            </a:r>
          </a:p>
        </p:txBody>
      </p:sp>
    </p:spTree>
    <p:custDataLst>
      <p:tags r:id="rId1"/>
    </p:custDataLst>
    <p:extLst>
      <p:ext uri="{BB962C8B-B14F-4D97-AF65-F5344CB8AC3E}">
        <p14:creationId xmlns:p14="http://schemas.microsoft.com/office/powerpoint/2010/main" val="1531376889"/>
      </p:ext>
    </p:extLst>
  </p:cSld>
  <p:clrMapOvr>
    <a:masterClrMapping/>
  </p:clrMapOvr>
  <p:transition spd="slow">
    <p:wipe/>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Rectangle 2"/>
          <p:cNvSpPr>
            <a:spLocks noGrp="1" noChangeArrowheads="1"/>
          </p:cNvSpPr>
          <p:nvPr>
            <p:ph type="title"/>
          </p:nvPr>
        </p:nvSpPr>
        <p:spPr/>
        <p:txBody>
          <a:bodyPr/>
          <a:lstStyle/>
          <a:p>
            <a:r>
              <a:rPr lang="en-US" sz="1400" dirty="0">
                <a:latin typeface="Arial" charset="0"/>
              </a:rPr>
              <a:t>Module Practice and Quiz</a:t>
            </a:r>
            <a:br>
              <a:rPr lang="en-US" dirty="0">
                <a:latin typeface="Arial" charset="0"/>
              </a:rPr>
            </a:br>
            <a:r>
              <a:rPr lang="en-US" dirty="0">
                <a:latin typeface="Arial" charset="0"/>
              </a:rPr>
              <a:t>What Did I Learn In This Module? (Cont.)</a:t>
            </a:r>
          </a:p>
        </p:txBody>
      </p:sp>
      <p:sp>
        <p:nvSpPr>
          <p:cNvPr id="3" name="Content Placeholder 2">
            <a:extLst>
              <a:ext uri="{FF2B5EF4-FFF2-40B4-BE49-F238E27FC236}">
                <a16:creationId xmlns:a16="http://schemas.microsoft.com/office/drawing/2014/main" id="{17413907-4807-1B49-B489-9746A3749D2D}"/>
              </a:ext>
            </a:extLst>
          </p:cNvPr>
          <p:cNvSpPr>
            <a:spLocks noGrp="1"/>
          </p:cNvSpPr>
          <p:nvPr>
            <p:ph idx="1"/>
          </p:nvPr>
        </p:nvSpPr>
        <p:spPr/>
        <p:txBody>
          <a:bodyPr/>
          <a:lstStyle/>
          <a:p>
            <a:pPr>
              <a:spcBef>
                <a:spcPts val="0"/>
              </a:spcBef>
              <a:spcAft>
                <a:spcPts val="0"/>
              </a:spcAft>
              <a:buFont typeface="Arial" panose="020B0604020202020204" pitchFamily="34" charset="0"/>
              <a:buChar char="•"/>
            </a:pPr>
            <a:r>
              <a:rPr lang="en-US" sz="1600" dirty="0"/>
              <a:t>Infrastructure devices should have backups of configuration files and IOS images on an FTP or similar file server. If the computer or a router hardware fails, the data or configuration can be restored using the backup copy. </a:t>
            </a:r>
          </a:p>
          <a:p>
            <a:pPr>
              <a:spcBef>
                <a:spcPts val="0"/>
              </a:spcBef>
              <a:spcAft>
                <a:spcPts val="0"/>
              </a:spcAft>
              <a:buFont typeface="Arial" panose="020B0604020202020204" pitchFamily="34" charset="0"/>
              <a:buChar char="•"/>
            </a:pPr>
            <a:r>
              <a:rPr lang="en-US" sz="1600" dirty="0"/>
              <a:t>The most effective way to mitigate a worm attack is to download security updates from the operating system vendor and patch all vulnerable systems. To manage critical security patches, to make sure all end systems automatically download updates. </a:t>
            </a:r>
          </a:p>
          <a:p>
            <a:pPr>
              <a:spcBef>
                <a:spcPts val="0"/>
              </a:spcBef>
              <a:spcAft>
                <a:spcPts val="0"/>
              </a:spcAft>
              <a:buFont typeface="Arial" panose="020B0604020202020204" pitchFamily="34" charset="0"/>
              <a:buChar char="•"/>
            </a:pPr>
            <a:r>
              <a:rPr lang="en-US" sz="1600" dirty="0"/>
              <a:t>AAA is a way to control who is permitted to access a network (authenticate), what they can do while they are there (authorize), and what actions they perform while accessing the network (accounting). </a:t>
            </a:r>
          </a:p>
          <a:p>
            <a:pPr>
              <a:spcBef>
                <a:spcPts val="0"/>
              </a:spcBef>
              <a:spcAft>
                <a:spcPts val="0"/>
              </a:spcAft>
              <a:buFont typeface="Arial" panose="020B0604020202020204" pitchFamily="34" charset="0"/>
              <a:buChar char="•"/>
            </a:pPr>
            <a:r>
              <a:rPr lang="en-US" sz="1600" dirty="0"/>
              <a:t>Network firewalls reside between two or more networks, control the traffic between them, and help prevent unauthorized access. </a:t>
            </a:r>
          </a:p>
          <a:p>
            <a:pPr>
              <a:spcBef>
                <a:spcPts val="0"/>
              </a:spcBef>
              <a:spcAft>
                <a:spcPts val="0"/>
              </a:spcAft>
              <a:buFont typeface="Arial" panose="020B0604020202020204" pitchFamily="34" charset="0"/>
              <a:buChar char="•"/>
            </a:pPr>
            <a:r>
              <a:rPr lang="en-US" sz="1600" dirty="0"/>
              <a:t>Securing endpoint devices is critical to network security. A company must have well-documented policies in place, which may include the use of antivirus software and host intrusion prevention. More comprehensive endpoint security solutions rely on network access control.</a:t>
            </a:r>
          </a:p>
          <a:p>
            <a:endParaRPr lang="en-US" sz="1200" dirty="0"/>
          </a:p>
        </p:txBody>
      </p:sp>
    </p:spTree>
    <p:custDataLst>
      <p:tags r:id="rId1"/>
    </p:custDataLst>
    <p:extLst>
      <p:ext uri="{BB962C8B-B14F-4D97-AF65-F5344CB8AC3E}">
        <p14:creationId xmlns:p14="http://schemas.microsoft.com/office/powerpoint/2010/main" val="2929623157"/>
      </p:ext>
    </p:extLst>
  </p:cSld>
  <p:clrMapOvr>
    <a:masterClrMapping/>
  </p:clrMapOvr>
  <p:transition spd="slow">
    <p:wipe/>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Rectangle 2"/>
          <p:cNvSpPr>
            <a:spLocks noGrp="1" noChangeArrowheads="1"/>
          </p:cNvSpPr>
          <p:nvPr>
            <p:ph type="title"/>
          </p:nvPr>
        </p:nvSpPr>
        <p:spPr/>
        <p:txBody>
          <a:bodyPr/>
          <a:lstStyle/>
          <a:p>
            <a:r>
              <a:rPr lang="en-US" sz="1400" dirty="0">
                <a:latin typeface="Arial" charset="0"/>
              </a:rPr>
              <a:t>Module Practice and Quiz</a:t>
            </a:r>
            <a:br>
              <a:rPr lang="en-US" dirty="0">
                <a:latin typeface="Arial" charset="0"/>
              </a:rPr>
            </a:br>
            <a:r>
              <a:rPr lang="en-US" dirty="0">
                <a:latin typeface="Arial" charset="0"/>
              </a:rPr>
              <a:t>What Did I Learn In This Module? (Cont.)</a:t>
            </a:r>
          </a:p>
        </p:txBody>
      </p:sp>
      <p:sp>
        <p:nvSpPr>
          <p:cNvPr id="3" name="Content Placeholder 2">
            <a:extLst>
              <a:ext uri="{FF2B5EF4-FFF2-40B4-BE49-F238E27FC236}">
                <a16:creationId xmlns:a16="http://schemas.microsoft.com/office/drawing/2014/main" id="{17413907-4807-1B49-B489-9746A3749D2D}"/>
              </a:ext>
            </a:extLst>
          </p:cNvPr>
          <p:cNvSpPr>
            <a:spLocks noGrp="1"/>
          </p:cNvSpPr>
          <p:nvPr>
            <p:ph idx="1"/>
          </p:nvPr>
        </p:nvSpPr>
        <p:spPr/>
        <p:txBody>
          <a:bodyPr/>
          <a:lstStyle/>
          <a:p>
            <a:pPr>
              <a:spcBef>
                <a:spcPts val="0"/>
              </a:spcBef>
              <a:spcAft>
                <a:spcPts val="0"/>
              </a:spcAft>
              <a:buFont typeface="Arial" panose="020B0604020202020204" pitchFamily="34" charset="0"/>
              <a:buChar char="•"/>
            </a:pPr>
            <a:r>
              <a:rPr lang="en-US" sz="1600" dirty="0"/>
              <a:t>For Cisco routers, the Cisco AutoSecure feature can be used to assist securing the system. For most OSs default usernames and passwords should be changed immediately, access to system resources should be restricted to only the individuals that are authorized to use those resources, and any unnecessary services and applications should be turned off and uninstalled when possible. </a:t>
            </a:r>
          </a:p>
          <a:p>
            <a:pPr>
              <a:spcBef>
                <a:spcPts val="0"/>
              </a:spcBef>
              <a:spcAft>
                <a:spcPts val="0"/>
              </a:spcAft>
              <a:buFont typeface="Arial" panose="020B0604020202020204" pitchFamily="34" charset="0"/>
              <a:buChar char="•"/>
            </a:pPr>
            <a:r>
              <a:rPr lang="en-US" sz="1600" dirty="0"/>
              <a:t>To protect network devices, it is important to use strong passwords. A passphrase is often easier to remember than a simple password. It is also longer and harder to guess. </a:t>
            </a:r>
          </a:p>
          <a:p>
            <a:pPr>
              <a:spcBef>
                <a:spcPts val="0"/>
              </a:spcBef>
              <a:spcAft>
                <a:spcPts val="0"/>
              </a:spcAft>
              <a:buFont typeface="Arial" panose="020B0604020202020204" pitchFamily="34" charset="0"/>
              <a:buChar char="•"/>
            </a:pPr>
            <a:r>
              <a:rPr lang="en-US" sz="1600" dirty="0"/>
              <a:t>For routers and switches, encrypt all plaintext passwords, setting a minimum acceptable password length, deter brute-force password guessing attacks, and disable an inactive privileged EXEC mode access after a specified amount of time.</a:t>
            </a:r>
          </a:p>
          <a:p>
            <a:pPr>
              <a:spcBef>
                <a:spcPts val="0"/>
              </a:spcBef>
              <a:spcAft>
                <a:spcPts val="0"/>
              </a:spcAft>
              <a:buFont typeface="Arial" panose="020B0604020202020204" pitchFamily="34" charset="0"/>
              <a:buChar char="•"/>
            </a:pPr>
            <a:r>
              <a:rPr lang="en-US" sz="1600" dirty="0"/>
              <a:t>Configure appropriate devices to support SSH, and disable unused services.</a:t>
            </a:r>
          </a:p>
          <a:p>
            <a:endParaRPr lang="en-US" sz="1200" dirty="0"/>
          </a:p>
        </p:txBody>
      </p:sp>
    </p:spTree>
    <p:custDataLst>
      <p:tags r:id="rId1"/>
    </p:custDataLst>
    <p:extLst>
      <p:ext uri="{BB962C8B-B14F-4D97-AF65-F5344CB8AC3E}">
        <p14:creationId xmlns:p14="http://schemas.microsoft.com/office/powerpoint/2010/main" val="783294431"/>
      </p:ext>
    </p:extLst>
  </p:cSld>
  <p:clrMapOvr>
    <a:masterClrMapping/>
  </p:clrMapOvr>
  <p:transition spd="slow">
    <p:wipe/>
  </p:transition>
</p:sld>
</file>

<file path=ppt/slides/slide3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6321" name="Rectangle 2"/>
          <p:cNvSpPr>
            <a:spLocks noGrp="1" noChangeArrowheads="1"/>
          </p:cNvSpPr>
          <p:nvPr>
            <p:ph type="title"/>
          </p:nvPr>
        </p:nvSpPr>
        <p:spPr>
          <a:xfrm>
            <a:off x="1" y="31869"/>
            <a:ext cx="9144000" cy="609056"/>
          </a:xfrm>
        </p:spPr>
        <p:txBody>
          <a:bodyPr/>
          <a:lstStyle/>
          <a:p>
            <a:pPr eaLnBrk="1" hangingPunct="1"/>
            <a:r>
              <a:rPr lang="en-US" sz="1400" dirty="0">
                <a:latin typeface="Arial" charset="0"/>
              </a:rPr>
              <a:t>Module 16: Network Security Fundamentals</a:t>
            </a:r>
            <a:br>
              <a:rPr lang="en-US" dirty="0">
                <a:latin typeface="Arial" charset="0"/>
              </a:rPr>
            </a:br>
            <a:r>
              <a:rPr lang="en-US" dirty="0">
                <a:latin typeface="Arial" charset="0"/>
              </a:rPr>
              <a:t>New Terms and Commands</a:t>
            </a:r>
          </a:p>
        </p:txBody>
      </p:sp>
      <p:sp>
        <p:nvSpPr>
          <p:cNvPr id="3" name="Content Placeholder 2">
            <a:extLst>
              <a:ext uri="{FF2B5EF4-FFF2-40B4-BE49-F238E27FC236}">
                <a16:creationId xmlns:a16="http://schemas.microsoft.com/office/drawing/2014/main" id="{CE8C6162-D86A-9644-A0EE-E1EE5E7020B3}"/>
              </a:ext>
            </a:extLst>
          </p:cNvPr>
          <p:cNvSpPr>
            <a:spLocks noGrp="1"/>
          </p:cNvSpPr>
          <p:nvPr>
            <p:ph idx="1"/>
          </p:nvPr>
        </p:nvSpPr>
        <p:spPr>
          <a:xfrm>
            <a:off x="239315" y="588237"/>
            <a:ext cx="4046935" cy="4125482"/>
          </a:xfrm>
          <a:ln>
            <a:solidFill>
              <a:schemeClr val="tx1">
                <a:lumMod val="50000"/>
              </a:schemeClr>
            </a:solidFill>
          </a:ln>
        </p:spPr>
        <p:txBody>
          <a:bodyPr/>
          <a:lstStyle/>
          <a:p>
            <a:pPr>
              <a:buFont typeface="Arial" panose="020B0604020202020204" pitchFamily="34" charset="0"/>
              <a:buChar char="•"/>
            </a:pPr>
            <a:r>
              <a:rPr lang="en-US" sz="1600" dirty="0"/>
              <a:t>threat actor</a:t>
            </a:r>
          </a:p>
          <a:p>
            <a:pPr>
              <a:buFont typeface="Arial" panose="020B0604020202020204" pitchFamily="34" charset="0"/>
              <a:buChar char="•"/>
            </a:pPr>
            <a:r>
              <a:rPr lang="en-US" sz="1600" dirty="0"/>
              <a:t>malware</a:t>
            </a:r>
          </a:p>
          <a:p>
            <a:pPr>
              <a:buFont typeface="Arial" panose="020B0604020202020204" pitchFamily="34" charset="0"/>
              <a:buChar char="•"/>
            </a:pPr>
            <a:r>
              <a:rPr lang="en-US" sz="1600" dirty="0"/>
              <a:t>reconnaissance attacks</a:t>
            </a:r>
          </a:p>
          <a:p>
            <a:pPr>
              <a:buFont typeface="Arial" panose="020B0604020202020204" pitchFamily="34" charset="0"/>
              <a:buChar char="•"/>
            </a:pPr>
            <a:r>
              <a:rPr lang="en-US" sz="1600" dirty="0"/>
              <a:t>access attacks</a:t>
            </a:r>
          </a:p>
          <a:p>
            <a:pPr>
              <a:buFont typeface="Arial" panose="020B0604020202020204" pitchFamily="34" charset="0"/>
              <a:buChar char="•"/>
            </a:pPr>
            <a:r>
              <a:rPr lang="en-US" sz="1600" dirty="0"/>
              <a:t>defense-in-depth</a:t>
            </a:r>
          </a:p>
          <a:p>
            <a:pPr>
              <a:buFont typeface="Arial" panose="020B0604020202020204" pitchFamily="34" charset="0"/>
              <a:buChar char="•"/>
            </a:pPr>
            <a:r>
              <a:rPr lang="en-US" sz="1600" dirty="0"/>
              <a:t>authentication, authorization, and accounting (AAA)</a:t>
            </a:r>
          </a:p>
          <a:p>
            <a:pPr>
              <a:buFont typeface="Arial" panose="020B0604020202020204" pitchFamily="34" charset="0"/>
              <a:buChar char="•"/>
            </a:pPr>
            <a:r>
              <a:rPr lang="en-US" sz="1600" dirty="0"/>
              <a:t>demilitarized zone (DMZ)</a:t>
            </a:r>
          </a:p>
          <a:p>
            <a:pPr>
              <a:buFont typeface="Arial" panose="020B0604020202020204" pitchFamily="34" charset="0"/>
              <a:buChar char="•"/>
            </a:pPr>
            <a:r>
              <a:rPr lang="en-US" sz="1600" dirty="0"/>
              <a:t>Cisco AutoSecure</a:t>
            </a:r>
          </a:p>
          <a:p>
            <a:pPr>
              <a:buFont typeface="Arial" panose="020B0604020202020204" pitchFamily="34" charset="0"/>
              <a:buChar char="•"/>
            </a:pPr>
            <a:r>
              <a:rPr lang="en-US" sz="1600" dirty="0"/>
              <a:t>passphrase</a:t>
            </a:r>
          </a:p>
          <a:p>
            <a:pPr marL="0" indent="0">
              <a:buNone/>
            </a:pPr>
            <a:endParaRPr lang="en-US" sz="1600" dirty="0"/>
          </a:p>
          <a:p>
            <a:pPr marL="0" indent="0">
              <a:buNone/>
            </a:pPr>
            <a:endParaRPr lang="en-US" sz="1600" dirty="0"/>
          </a:p>
        </p:txBody>
      </p:sp>
      <p:sp>
        <p:nvSpPr>
          <p:cNvPr id="4" name="Content Placeholder 2">
            <a:extLst>
              <a:ext uri="{FF2B5EF4-FFF2-40B4-BE49-F238E27FC236}">
                <a16:creationId xmlns:a16="http://schemas.microsoft.com/office/drawing/2014/main" id="{17310FB2-2675-6243-8961-B699776A281B}"/>
              </a:ext>
            </a:extLst>
          </p:cNvPr>
          <p:cNvSpPr txBox="1">
            <a:spLocks/>
          </p:cNvSpPr>
          <p:nvPr/>
        </p:nvSpPr>
        <p:spPr bwMode="auto">
          <a:xfrm>
            <a:off x="4373162" y="588237"/>
            <a:ext cx="4427935" cy="4125482"/>
          </a:xfrm>
          <a:prstGeom prst="rect">
            <a:avLst/>
          </a:prstGeom>
          <a:noFill/>
          <a:ln w="1270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182880" bIns="45720" numCol="1" anchor="t" anchorCtr="0" compatLnSpc="1">
            <a:prstTxWarp prst="textNoShape">
              <a:avLst/>
            </a:prstTxWarp>
          </a:bodyPr>
          <a:lstStyle>
            <a:lvl1pPr marL="169863" indent="-169863" algn="l" defTabSz="684213" rtl="0" eaLnBrk="1" fontAlgn="base" hangingPunct="1">
              <a:lnSpc>
                <a:spcPct val="100000"/>
              </a:lnSpc>
              <a:spcBef>
                <a:spcPts val="600"/>
              </a:spcBef>
              <a:spcAft>
                <a:spcPts val="600"/>
              </a:spcAft>
              <a:buClr>
                <a:schemeClr val="tx2"/>
              </a:buClr>
              <a:buSzPct val="90000"/>
              <a:buFont typeface="Wingdings" panose="05000000000000000000" pitchFamily="2" charset="2"/>
              <a:buChar char="§"/>
              <a:defRPr lang="en-US" sz="1500" kern="1200">
                <a:solidFill>
                  <a:srgbClr val="000000"/>
                </a:solidFill>
                <a:latin typeface="+mn-lt"/>
                <a:ea typeface="ＭＳ Ｐゴシック" charset="0"/>
                <a:cs typeface="CiscoSans"/>
              </a:defRPr>
            </a:lvl1pPr>
            <a:lvl2pPr marL="358775" indent="-215900" algn="l" defTabSz="684213" rtl="0" eaLnBrk="1" fontAlgn="base" hangingPunct="1">
              <a:lnSpc>
                <a:spcPct val="100000"/>
              </a:lnSpc>
              <a:spcBef>
                <a:spcPts val="300"/>
              </a:spcBef>
              <a:spcAft>
                <a:spcPts val="300"/>
              </a:spcAft>
              <a:buClr>
                <a:schemeClr val="tx2"/>
              </a:buClr>
              <a:buFont typeface="Arial" charset="0"/>
              <a:buChar char="•"/>
              <a:defRPr lang="en-US" sz="1400" kern="1200">
                <a:solidFill>
                  <a:srgbClr val="000000"/>
                </a:solidFill>
                <a:latin typeface="+mn-lt"/>
                <a:ea typeface="ＭＳ Ｐゴシック" charset="0"/>
                <a:cs typeface="CiscoSans"/>
              </a:defRPr>
            </a:lvl2pPr>
            <a:lvl3pPr marL="431800" indent="-169863" algn="l" defTabSz="684213" rtl="0" eaLnBrk="1" fontAlgn="base" hangingPunct="1">
              <a:lnSpc>
                <a:spcPct val="100000"/>
              </a:lnSpc>
              <a:spcBef>
                <a:spcPts val="300"/>
              </a:spcBef>
              <a:spcAft>
                <a:spcPts val="300"/>
              </a:spcAft>
              <a:buFont typeface="Arial" charset="0"/>
              <a:buChar char="•"/>
              <a:defRPr lang="en-US" sz="1200" kern="1200">
                <a:solidFill>
                  <a:srgbClr val="000000"/>
                </a:solidFill>
                <a:latin typeface="+mn-lt"/>
                <a:ea typeface="ＭＳ Ｐゴシック" charset="0"/>
                <a:cs typeface="CiscoSans"/>
              </a:defRPr>
            </a:lvl3pPr>
            <a:lvl4pPr marL="503238" indent="-169863" algn="l" defTabSz="684213" rtl="0" eaLnBrk="1" fontAlgn="base" hangingPunct="1">
              <a:lnSpc>
                <a:spcPct val="100000"/>
              </a:lnSpc>
              <a:spcBef>
                <a:spcPts val="300"/>
              </a:spcBef>
              <a:spcAft>
                <a:spcPts val="300"/>
              </a:spcAft>
              <a:buFont typeface="Arial" charset="0"/>
              <a:buChar char="•"/>
              <a:defRPr lang="en-US" sz="1100" kern="1200">
                <a:solidFill>
                  <a:srgbClr val="000000"/>
                </a:solidFill>
                <a:latin typeface="+mn-lt"/>
                <a:ea typeface="ＭＳ Ｐゴシック" charset="0"/>
                <a:cs typeface="CiscoSans"/>
              </a:defRPr>
            </a:lvl4pPr>
            <a:lvl5pPr marL="574675" indent="-169863" algn="l" defTabSz="684213" rtl="0" eaLnBrk="1" fontAlgn="base" hangingPunct="1">
              <a:lnSpc>
                <a:spcPct val="95000"/>
              </a:lnSpc>
              <a:spcBef>
                <a:spcPts val="625"/>
              </a:spcBef>
              <a:spcAft>
                <a:spcPct val="0"/>
              </a:spcAft>
              <a:buFont typeface="Arial" charset="0"/>
              <a:buChar char="•"/>
              <a:defRPr lang="en-US" sz="1100" kern="1200" dirty="0">
                <a:solidFill>
                  <a:schemeClr val="tx1"/>
                </a:solidFill>
                <a:latin typeface="+mn-lt"/>
                <a:ea typeface="ＭＳ Ｐゴシック" charset="0"/>
                <a:cs typeface="CiscoSans"/>
              </a:defRPr>
            </a:lvl5pPr>
            <a:lvl6pPr marL="863856" indent="-171445" algn="l" defTabSz="685777" rtl="0" eaLnBrk="1" latinLnBrk="0" hangingPunct="1">
              <a:spcBef>
                <a:spcPts val="600"/>
              </a:spcBef>
              <a:buFont typeface="Arial" pitchFamily="34" charset="0"/>
              <a:buChar char="•"/>
              <a:defRPr sz="900" kern="1200" baseline="0">
                <a:solidFill>
                  <a:schemeClr val="tx1"/>
                </a:solidFill>
                <a:latin typeface="+mn-lt"/>
                <a:ea typeface="+mn-ea"/>
                <a:cs typeface="+mn-cs"/>
              </a:defRPr>
            </a:lvl6pPr>
            <a:lvl7pPr marL="935844" indent="-171422" algn="l" defTabSz="685777" rtl="0" eaLnBrk="1" latinLnBrk="0" hangingPunct="1">
              <a:spcBef>
                <a:spcPts val="600"/>
              </a:spcBef>
              <a:buFont typeface="Arial" pitchFamily="34" charset="0"/>
              <a:buChar char="•"/>
              <a:defRPr sz="800" kern="1200" baseline="0">
                <a:solidFill>
                  <a:schemeClr val="tx1"/>
                </a:solidFill>
                <a:latin typeface="+mn-lt"/>
                <a:ea typeface="+mn-ea"/>
                <a:cs typeface="+mn-cs"/>
              </a:defRPr>
            </a:lvl7pPr>
            <a:lvl8pPr marL="2400220" indent="0" algn="l" defTabSz="685777" rtl="0" eaLnBrk="1" latinLnBrk="0" hangingPunct="1">
              <a:spcBef>
                <a:spcPct val="20000"/>
              </a:spcBef>
              <a:buFont typeface="Arial" pitchFamily="34" charset="0"/>
              <a:buNone/>
              <a:defRPr sz="1500" kern="1200">
                <a:solidFill>
                  <a:schemeClr val="tx1"/>
                </a:solidFill>
                <a:latin typeface="+mn-lt"/>
                <a:ea typeface="+mn-ea"/>
                <a:cs typeface="+mn-cs"/>
              </a:defRPr>
            </a:lvl8pPr>
            <a:lvl9pPr marL="2914553" indent="-171445" algn="l" defTabSz="685777" rtl="0" eaLnBrk="1" latinLnBrk="0" hangingPunct="1">
              <a:spcBef>
                <a:spcPct val="20000"/>
              </a:spcBef>
              <a:buFont typeface="Arial" pitchFamily="34" charset="0"/>
              <a:buChar char="•"/>
              <a:defRPr sz="1500" kern="1200">
                <a:solidFill>
                  <a:schemeClr val="tx1"/>
                </a:solidFill>
                <a:latin typeface="+mn-lt"/>
                <a:ea typeface="+mn-ea"/>
                <a:cs typeface="+mn-cs"/>
              </a:defRPr>
            </a:lvl9pPr>
          </a:lstStyle>
          <a:p>
            <a:pPr>
              <a:buFont typeface="Arial" panose="020B0604020202020204" pitchFamily="34" charset="0"/>
              <a:buChar char="•"/>
            </a:pPr>
            <a:r>
              <a:rPr lang="en-US" sz="1600" b="1" dirty="0"/>
              <a:t>service password-encryption</a:t>
            </a:r>
          </a:p>
          <a:p>
            <a:pPr>
              <a:buFont typeface="Arial" panose="020B0604020202020204" pitchFamily="34" charset="0"/>
              <a:buChar char="•"/>
            </a:pPr>
            <a:r>
              <a:rPr lang="en-US" sz="1600" b="1" dirty="0"/>
              <a:t>security passwords min-length </a:t>
            </a:r>
            <a:endParaRPr lang="en-US" sz="1600" dirty="0"/>
          </a:p>
          <a:p>
            <a:pPr>
              <a:buFont typeface="Arial" panose="020B0604020202020204" pitchFamily="34" charset="0"/>
              <a:buChar char="•"/>
            </a:pPr>
            <a:r>
              <a:rPr lang="en-US" sz="1600" b="1" dirty="0"/>
              <a:t>login block-for</a:t>
            </a:r>
          </a:p>
          <a:p>
            <a:pPr>
              <a:buFont typeface="Arial" panose="020B0604020202020204" pitchFamily="34" charset="0"/>
              <a:buChar char="•"/>
            </a:pPr>
            <a:r>
              <a:rPr lang="en-US" sz="1600" b="1" dirty="0"/>
              <a:t>exec-timeout</a:t>
            </a:r>
          </a:p>
          <a:p>
            <a:pPr>
              <a:buFont typeface="Arial" panose="020B0604020202020204" pitchFamily="34" charset="0"/>
              <a:buChar char="•"/>
            </a:pPr>
            <a:r>
              <a:rPr lang="en-US" sz="1600" b="1" dirty="0"/>
              <a:t>crypto key generate rsa general-keys modulus</a:t>
            </a:r>
          </a:p>
          <a:p>
            <a:pPr>
              <a:buFont typeface="Arial" panose="020B0604020202020204" pitchFamily="34" charset="0"/>
              <a:buChar char="•"/>
            </a:pPr>
            <a:r>
              <a:rPr lang="en-US" sz="1600" b="1" dirty="0"/>
              <a:t>username</a:t>
            </a:r>
            <a:r>
              <a:rPr lang="en-US" sz="1600" dirty="0"/>
              <a:t> </a:t>
            </a:r>
            <a:r>
              <a:rPr lang="en-US" sz="1600" b="1" dirty="0"/>
              <a:t>password | secret </a:t>
            </a:r>
          </a:p>
          <a:p>
            <a:pPr>
              <a:buFont typeface="Arial" panose="020B0604020202020204" pitchFamily="34" charset="0"/>
              <a:buChar char="•"/>
            </a:pPr>
            <a:r>
              <a:rPr lang="en-US" sz="1600" b="1" dirty="0"/>
              <a:t>login local</a:t>
            </a:r>
          </a:p>
          <a:p>
            <a:pPr>
              <a:buFont typeface="Arial" panose="020B0604020202020204" pitchFamily="34" charset="0"/>
              <a:buChar char="•"/>
            </a:pPr>
            <a:r>
              <a:rPr lang="en-US" sz="1600" b="1" dirty="0"/>
              <a:t>transport input ssh</a:t>
            </a:r>
          </a:p>
          <a:p>
            <a:pPr>
              <a:buFont typeface="Arial" panose="020B0604020202020204" pitchFamily="34" charset="0"/>
              <a:buChar char="•"/>
            </a:pPr>
            <a:r>
              <a:rPr lang="en-US" sz="1600" b="1" dirty="0"/>
              <a:t>show ip ports all</a:t>
            </a:r>
          </a:p>
          <a:p>
            <a:pPr>
              <a:buFont typeface="Arial" panose="020B0604020202020204" pitchFamily="34" charset="0"/>
              <a:buChar char="•"/>
            </a:pPr>
            <a:r>
              <a:rPr lang="en-US" sz="1600" b="1" dirty="0"/>
              <a:t>show control-plan host open-ports</a:t>
            </a:r>
          </a:p>
        </p:txBody>
      </p:sp>
    </p:spTree>
    <p:custDataLst>
      <p:tags r:id="rId1"/>
    </p:custDataLst>
    <p:extLst>
      <p:ext uri="{BB962C8B-B14F-4D97-AF65-F5344CB8AC3E}">
        <p14:creationId xmlns:p14="http://schemas.microsoft.com/office/powerpoint/2010/main" val="3271745509"/>
      </p:ext>
    </p:extLst>
  </p:cSld>
  <p:clrMapOvr>
    <a:masterClrMapping/>
  </p:clrMapOvr>
  <p:transition spd="slow">
    <p:wipe/>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ustDataLst>
      <p:tags r:id="rId1"/>
    </p:custDataLst>
    <p:extLst>
      <p:ext uri="{BB962C8B-B14F-4D97-AF65-F5344CB8AC3E}">
        <p14:creationId xmlns:p14="http://schemas.microsoft.com/office/powerpoint/2010/main" val="4190828277"/>
      </p:ext>
    </p:extLst>
  </p:cSld>
  <p:clrMapOvr>
    <a:masterClrMapping/>
  </p:clrMapOvr>
  <p:transition spd="slow">
    <p:wip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0"/>
            <a:ext cx="8345488" cy="731837"/>
          </a:xfrm>
        </p:spPr>
        <p:txBody>
          <a:bodyPr/>
          <a:lstStyle/>
          <a:p>
            <a:r>
              <a:rPr lang="en-US" sz="1600" dirty="0"/>
              <a:t>Security Threats and Vulnerabilities</a:t>
            </a:r>
            <a:br>
              <a:rPr lang="en-US" dirty="0"/>
            </a:br>
            <a:r>
              <a:rPr lang="en-US" sz="2400" dirty="0"/>
              <a:t>Types of Threats</a:t>
            </a:r>
          </a:p>
        </p:txBody>
      </p:sp>
      <p:sp>
        <p:nvSpPr>
          <p:cNvPr id="4" name="Content Placeholder 3">
            <a:extLst>
              <a:ext uri="{FF2B5EF4-FFF2-40B4-BE49-F238E27FC236}">
                <a16:creationId xmlns:a16="http://schemas.microsoft.com/office/drawing/2014/main" id="{1F842ADA-E5AB-0E45-818A-AEC8B90B4109}"/>
              </a:ext>
            </a:extLst>
          </p:cNvPr>
          <p:cNvSpPr>
            <a:spLocks noGrp="1"/>
          </p:cNvSpPr>
          <p:nvPr>
            <p:ph idx="1"/>
          </p:nvPr>
        </p:nvSpPr>
        <p:spPr>
          <a:xfrm>
            <a:off x="474662" y="731837"/>
            <a:ext cx="8280057" cy="3689897"/>
          </a:xfrm>
        </p:spPr>
        <p:txBody>
          <a:bodyPr/>
          <a:lstStyle/>
          <a:p>
            <a:pPr marL="0" indent="0" algn="l"/>
            <a:r>
              <a:rPr lang="en-US" sz="1600" dirty="0">
                <a:solidFill>
                  <a:srgbClr val="000000"/>
                </a:solidFill>
              </a:rPr>
              <a:t>Attacks on a network can be devastating and can result in a loss of time and money due to damage, or theft of important information or assets. Intruders can gain access to a network through software vulnerabilities, hardware attacks, or through guessing someone's username and password. Intruders who gain access by modifying software or exploiting software vulnerabilities are called threat actors.</a:t>
            </a:r>
          </a:p>
          <a:p>
            <a:pPr marL="0" indent="0" algn="l"/>
            <a:endParaRPr lang="en-US" sz="1600" dirty="0">
              <a:solidFill>
                <a:srgbClr val="000000"/>
              </a:solidFill>
            </a:endParaRPr>
          </a:p>
          <a:p>
            <a:pPr marL="0" indent="0" algn="l"/>
            <a:r>
              <a:rPr lang="en-US" sz="1600" dirty="0">
                <a:solidFill>
                  <a:srgbClr val="000000"/>
                </a:solidFill>
              </a:rPr>
              <a:t>After the threat actor gains access to the network, four types of threats may arise:</a:t>
            </a:r>
          </a:p>
          <a:p>
            <a:pPr marL="415985" lvl="1" indent="-342900">
              <a:buFont typeface="Arial" panose="020B0604020202020204" pitchFamily="34" charset="0"/>
              <a:buChar char="•"/>
            </a:pPr>
            <a:r>
              <a:rPr lang="en-US" sz="1600" dirty="0">
                <a:solidFill>
                  <a:srgbClr val="000000"/>
                </a:solidFill>
              </a:rPr>
              <a:t>Information Theft</a:t>
            </a:r>
          </a:p>
          <a:p>
            <a:pPr marL="415985" lvl="1" indent="-342900">
              <a:buFont typeface="Arial" panose="020B0604020202020204" pitchFamily="34" charset="0"/>
              <a:buChar char="•"/>
            </a:pPr>
            <a:r>
              <a:rPr lang="en-US" sz="1600" dirty="0">
                <a:solidFill>
                  <a:srgbClr val="000000"/>
                </a:solidFill>
              </a:rPr>
              <a:t>Data Loss and manipulation</a:t>
            </a:r>
          </a:p>
          <a:p>
            <a:pPr marL="415985" lvl="1" indent="-342900">
              <a:buFont typeface="Arial" panose="020B0604020202020204" pitchFamily="34" charset="0"/>
              <a:buChar char="•"/>
            </a:pPr>
            <a:r>
              <a:rPr lang="en-US" sz="1600" dirty="0">
                <a:solidFill>
                  <a:srgbClr val="000000"/>
                </a:solidFill>
              </a:rPr>
              <a:t>Identity Theft</a:t>
            </a:r>
          </a:p>
          <a:p>
            <a:pPr marL="415985" lvl="1" indent="-342900">
              <a:buFont typeface="Arial" panose="020B0604020202020204" pitchFamily="34" charset="0"/>
              <a:buChar char="•"/>
            </a:pPr>
            <a:r>
              <a:rPr lang="en-US" sz="1600" dirty="0">
                <a:solidFill>
                  <a:srgbClr val="000000"/>
                </a:solidFill>
              </a:rPr>
              <a:t>Disruption of Service</a:t>
            </a:r>
          </a:p>
        </p:txBody>
      </p:sp>
    </p:spTree>
    <p:extLst>
      <p:ext uri="{BB962C8B-B14F-4D97-AF65-F5344CB8AC3E}">
        <p14:creationId xmlns:p14="http://schemas.microsoft.com/office/powerpoint/2010/main" val="39439378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0"/>
            <a:ext cx="8345488" cy="731837"/>
          </a:xfrm>
        </p:spPr>
        <p:txBody>
          <a:bodyPr/>
          <a:lstStyle/>
          <a:p>
            <a:r>
              <a:rPr lang="en-US" sz="1600" dirty="0"/>
              <a:t>Security Threats and Vulnerabilities</a:t>
            </a:r>
            <a:br>
              <a:rPr lang="en-US" dirty="0"/>
            </a:br>
            <a:r>
              <a:rPr lang="en-US" sz="2400" dirty="0"/>
              <a:t>Types of Vulnerabilities</a:t>
            </a:r>
          </a:p>
        </p:txBody>
      </p:sp>
      <p:sp>
        <p:nvSpPr>
          <p:cNvPr id="5" name="Content Placeholder 4">
            <a:extLst>
              <a:ext uri="{FF2B5EF4-FFF2-40B4-BE49-F238E27FC236}">
                <a16:creationId xmlns:a16="http://schemas.microsoft.com/office/drawing/2014/main" id="{FA41A9FF-8CDE-E44C-BE13-FAE40B97A3EE}"/>
              </a:ext>
            </a:extLst>
          </p:cNvPr>
          <p:cNvSpPr>
            <a:spLocks noGrp="1"/>
          </p:cNvSpPr>
          <p:nvPr>
            <p:ph idx="1"/>
          </p:nvPr>
        </p:nvSpPr>
        <p:spPr>
          <a:xfrm>
            <a:off x="123825" y="638175"/>
            <a:ext cx="8588203" cy="3923165"/>
          </a:xfrm>
        </p:spPr>
        <p:txBody>
          <a:bodyPr/>
          <a:lstStyle/>
          <a:p>
            <a:pPr marL="0" indent="0" algn="l"/>
            <a:r>
              <a:rPr lang="en-US" sz="1600" dirty="0">
                <a:solidFill>
                  <a:srgbClr val="000000"/>
                </a:solidFill>
              </a:rPr>
              <a:t>Vulnerability is the degree of weakness in a network or a device. Some degree of vulnerability is inherent in routers, switches, desktops, servers, and even security devices. Typically, the network devices under attack are the endpoints, such as servers and desktop computers. </a:t>
            </a:r>
          </a:p>
          <a:p>
            <a:pPr marL="0" indent="0" algn="l"/>
            <a:r>
              <a:rPr lang="en-US" sz="1600" dirty="0">
                <a:solidFill>
                  <a:srgbClr val="000000"/>
                </a:solidFill>
              </a:rPr>
              <a:t>There are three primary vulnerabilities or weaknesses:</a:t>
            </a:r>
          </a:p>
          <a:p>
            <a:pPr marL="342900" indent="-342900" algn="l">
              <a:buFont typeface="Arial" panose="020B0604020202020204" pitchFamily="34" charset="0"/>
              <a:buChar char="•"/>
            </a:pPr>
            <a:r>
              <a:rPr lang="en-US" sz="1600" dirty="0">
                <a:solidFill>
                  <a:srgbClr val="000000"/>
                </a:solidFill>
              </a:rPr>
              <a:t>Technological Vulnerabilities might include TCP/IP Protocol weaknesses, Operating System Weaknesses, and Network Equipment weaknesses.</a:t>
            </a:r>
          </a:p>
          <a:p>
            <a:pPr marL="358835" lvl="1" indent="-285750">
              <a:buFont typeface="Arial" panose="020B0604020202020204" pitchFamily="34" charset="0"/>
              <a:buChar char="•"/>
            </a:pPr>
            <a:r>
              <a:rPr lang="en-US" sz="1600" dirty="0">
                <a:solidFill>
                  <a:srgbClr val="000000"/>
                </a:solidFill>
              </a:rPr>
              <a:t>Configuration Vulnerabilities might include unsecured user accounts, system accounts with easily guessed passwords, misconfigured internet services, unsecure default settings, and misconfigured network equipment.</a:t>
            </a:r>
          </a:p>
          <a:p>
            <a:pPr marL="358835" lvl="1" indent="-285750">
              <a:buFont typeface="Arial" panose="020B0604020202020204" pitchFamily="34" charset="0"/>
              <a:buChar char="•"/>
            </a:pPr>
            <a:r>
              <a:rPr lang="en-US" sz="1600" dirty="0">
                <a:solidFill>
                  <a:srgbClr val="000000"/>
                </a:solidFill>
              </a:rPr>
              <a:t>Security Policy Vulnerabilities might include lack of a written security policy, politics, lack of authentication continuity, logical access controls not applied, software and hardware installation and changes not following policy, and a nonexistent disaster recovery plan.</a:t>
            </a:r>
          </a:p>
          <a:p>
            <a:pPr marL="73085" lvl="1" indent="0">
              <a:buNone/>
            </a:pPr>
            <a:r>
              <a:rPr lang="en-US" sz="1600" dirty="0">
                <a:solidFill>
                  <a:srgbClr val="000000"/>
                </a:solidFill>
              </a:rPr>
              <a:t>All three of these sources of vulnerabilities can leave a network or device open to various attacks, including malicious code attacks and network attacks.</a:t>
            </a:r>
          </a:p>
          <a:p>
            <a:pPr marL="73085" lvl="1" indent="0">
              <a:buNone/>
            </a:pPr>
            <a:endParaRPr lang="en-US" dirty="0">
              <a:solidFill>
                <a:srgbClr val="000000"/>
              </a:solidFill>
            </a:endParaRPr>
          </a:p>
        </p:txBody>
      </p:sp>
    </p:spTree>
    <p:extLst>
      <p:ext uri="{BB962C8B-B14F-4D97-AF65-F5344CB8AC3E}">
        <p14:creationId xmlns:p14="http://schemas.microsoft.com/office/powerpoint/2010/main" val="15287134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0"/>
            <a:ext cx="8345488" cy="731837"/>
          </a:xfrm>
        </p:spPr>
        <p:txBody>
          <a:bodyPr/>
          <a:lstStyle/>
          <a:p>
            <a:r>
              <a:rPr lang="en-US" sz="1600" dirty="0"/>
              <a:t>Security Threats and Vulnerabilities</a:t>
            </a:r>
            <a:br>
              <a:rPr lang="en-US" dirty="0"/>
            </a:br>
            <a:r>
              <a:rPr lang="en-US" sz="2400" dirty="0"/>
              <a:t>Physical Security</a:t>
            </a:r>
          </a:p>
        </p:txBody>
      </p:sp>
      <p:sp>
        <p:nvSpPr>
          <p:cNvPr id="4" name="Content Placeholder 3">
            <a:extLst>
              <a:ext uri="{FF2B5EF4-FFF2-40B4-BE49-F238E27FC236}">
                <a16:creationId xmlns:a16="http://schemas.microsoft.com/office/drawing/2014/main" id="{A94E9617-78ED-F348-B02A-ACCF736F03DA}"/>
              </a:ext>
            </a:extLst>
          </p:cNvPr>
          <p:cNvSpPr>
            <a:spLocks noGrp="1"/>
          </p:cNvSpPr>
          <p:nvPr>
            <p:ph idx="1"/>
          </p:nvPr>
        </p:nvSpPr>
        <p:spPr>
          <a:xfrm>
            <a:off x="474662" y="731837"/>
            <a:ext cx="8280057" cy="3689897"/>
          </a:xfrm>
        </p:spPr>
        <p:txBody>
          <a:bodyPr/>
          <a:lstStyle/>
          <a:p>
            <a:pPr marL="0" indent="0" algn="l"/>
            <a:r>
              <a:rPr lang="en-US" sz="1600" dirty="0">
                <a:solidFill>
                  <a:srgbClr val="000000"/>
                </a:solidFill>
              </a:rPr>
              <a:t>If network resources can be physically compromised, a threat actor can deny the use of network resources. The four classes of physical threats are as follows:</a:t>
            </a:r>
          </a:p>
          <a:p>
            <a:pPr marL="415985" lvl="1" indent="-342900">
              <a:buFont typeface="Arial" panose="020B0604020202020204" pitchFamily="34" charset="0"/>
              <a:buChar char="•"/>
            </a:pPr>
            <a:r>
              <a:rPr lang="en-US" sz="1600" b="1" dirty="0">
                <a:solidFill>
                  <a:srgbClr val="000000"/>
                </a:solidFill>
              </a:rPr>
              <a:t>Hardware threats -</a:t>
            </a:r>
            <a:r>
              <a:rPr lang="en-US" sz="1600" dirty="0">
                <a:solidFill>
                  <a:srgbClr val="000000"/>
                </a:solidFill>
              </a:rPr>
              <a:t> This includes physical damage to servers, routers, switches, cabling plant, and workstations.</a:t>
            </a:r>
          </a:p>
          <a:p>
            <a:pPr marL="415985" lvl="1" indent="-342900">
              <a:buFont typeface="Arial" panose="020B0604020202020204" pitchFamily="34" charset="0"/>
              <a:buChar char="•"/>
            </a:pPr>
            <a:r>
              <a:rPr lang="en-US" sz="1600" b="1" dirty="0">
                <a:solidFill>
                  <a:srgbClr val="000000"/>
                </a:solidFill>
              </a:rPr>
              <a:t>Environmental threats -</a:t>
            </a:r>
            <a:r>
              <a:rPr lang="en-US" sz="1600" dirty="0">
                <a:solidFill>
                  <a:srgbClr val="000000"/>
                </a:solidFill>
              </a:rPr>
              <a:t> This includes temperature extremes (too hot or too cold) or humidity extremes (too wet or too dry).</a:t>
            </a:r>
          </a:p>
          <a:p>
            <a:pPr marL="415985" lvl="1" indent="-342900">
              <a:buFont typeface="Arial" panose="020B0604020202020204" pitchFamily="34" charset="0"/>
              <a:buChar char="•"/>
            </a:pPr>
            <a:r>
              <a:rPr lang="en-US" sz="1600" b="1" dirty="0">
                <a:solidFill>
                  <a:srgbClr val="000000"/>
                </a:solidFill>
              </a:rPr>
              <a:t>Electrical threats -</a:t>
            </a:r>
            <a:r>
              <a:rPr lang="en-US" sz="1600" dirty="0">
                <a:solidFill>
                  <a:srgbClr val="000000"/>
                </a:solidFill>
              </a:rPr>
              <a:t> This includes voltage spikes, insufficient supply voltage (brownouts), unconditioned power (noise), and total power loss.</a:t>
            </a:r>
          </a:p>
          <a:p>
            <a:pPr marL="415985" lvl="1" indent="-342900">
              <a:buFont typeface="Arial" panose="020B0604020202020204" pitchFamily="34" charset="0"/>
              <a:buChar char="•"/>
            </a:pPr>
            <a:r>
              <a:rPr lang="en-US" sz="1600" b="1" dirty="0">
                <a:solidFill>
                  <a:srgbClr val="000000"/>
                </a:solidFill>
              </a:rPr>
              <a:t>Maintenance threats -</a:t>
            </a:r>
            <a:r>
              <a:rPr lang="en-US" sz="1600" dirty="0">
                <a:solidFill>
                  <a:srgbClr val="000000"/>
                </a:solidFill>
              </a:rPr>
              <a:t> This includes poor handling of key electrical components (electrostatic discharge), lack of critical spare parts, poor cabling, and poor labeling.</a:t>
            </a:r>
          </a:p>
          <a:p>
            <a:pPr marL="0" indent="0" algn="l"/>
            <a:endParaRPr lang="en-US" sz="1600" dirty="0">
              <a:solidFill>
                <a:srgbClr val="000000"/>
              </a:solidFill>
            </a:endParaRPr>
          </a:p>
          <a:p>
            <a:pPr marL="0" indent="0" algn="l"/>
            <a:r>
              <a:rPr lang="en-US" sz="1600" dirty="0">
                <a:solidFill>
                  <a:srgbClr val="000000"/>
                </a:solidFill>
              </a:rPr>
              <a:t>A good plan for physical security must be created and implemented to address these issues. </a:t>
            </a:r>
          </a:p>
          <a:p>
            <a:pPr marL="342900" indent="-342900" algn="l">
              <a:buFont typeface="Arial" panose="020B0604020202020204" pitchFamily="34" charset="0"/>
              <a:buChar char="•"/>
            </a:pPr>
            <a:endParaRPr lang="en-US" dirty="0">
              <a:solidFill>
                <a:srgbClr val="000000"/>
              </a:solidFill>
            </a:endParaRPr>
          </a:p>
        </p:txBody>
      </p:sp>
    </p:spTree>
    <p:extLst>
      <p:ext uri="{BB962C8B-B14F-4D97-AF65-F5344CB8AC3E}">
        <p14:creationId xmlns:p14="http://schemas.microsoft.com/office/powerpoint/2010/main" val="38199259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16425" y="1788160"/>
            <a:ext cx="7848344" cy="929640"/>
          </a:xfrm>
        </p:spPr>
        <p:txBody>
          <a:bodyPr/>
          <a:lstStyle/>
          <a:p>
            <a:r>
              <a:rPr lang="en-US" dirty="0">
                <a:solidFill>
                  <a:schemeClr val="accent5">
                    <a:lumMod val="40000"/>
                    <a:lumOff val="60000"/>
                  </a:schemeClr>
                </a:solidFill>
              </a:rPr>
              <a:t>16.2 Network Attacks</a:t>
            </a:r>
          </a:p>
        </p:txBody>
      </p:sp>
    </p:spTree>
    <p:custDataLst>
      <p:tags r:id="rId1"/>
    </p:custDataLst>
    <p:extLst>
      <p:ext uri="{BB962C8B-B14F-4D97-AF65-F5344CB8AC3E}">
        <p14:creationId xmlns:p14="http://schemas.microsoft.com/office/powerpoint/2010/main" val="1619359580"/>
      </p:ext>
    </p:extLst>
  </p:cSld>
  <p:clrMapOvr>
    <a:masterClrMapping/>
  </p:clrMapOvr>
  <p:transition spd="slow">
    <p:wip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31899"/>
            <a:ext cx="8345488" cy="731837"/>
          </a:xfrm>
        </p:spPr>
        <p:txBody>
          <a:bodyPr/>
          <a:lstStyle/>
          <a:p>
            <a:r>
              <a:rPr lang="en-US" sz="1600" dirty="0"/>
              <a:t>Network Attacks</a:t>
            </a:r>
            <a:br>
              <a:rPr lang="en-US" dirty="0"/>
            </a:br>
            <a:r>
              <a:rPr lang="en-US" sz="2400" dirty="0"/>
              <a:t>Types of Malware</a:t>
            </a:r>
          </a:p>
        </p:txBody>
      </p:sp>
      <p:sp>
        <p:nvSpPr>
          <p:cNvPr id="7" name="Content Placeholder 6">
            <a:extLst>
              <a:ext uri="{FF2B5EF4-FFF2-40B4-BE49-F238E27FC236}">
                <a16:creationId xmlns:a16="http://schemas.microsoft.com/office/drawing/2014/main" id="{92ACB52D-A827-B043-A26A-2C368D806F8E}"/>
              </a:ext>
            </a:extLst>
          </p:cNvPr>
          <p:cNvSpPr>
            <a:spLocks noGrp="1"/>
          </p:cNvSpPr>
          <p:nvPr>
            <p:ph idx="1"/>
          </p:nvPr>
        </p:nvSpPr>
        <p:spPr>
          <a:xfrm>
            <a:off x="304800" y="763736"/>
            <a:ext cx="8449919" cy="3657998"/>
          </a:xfrm>
        </p:spPr>
        <p:txBody>
          <a:bodyPr/>
          <a:lstStyle/>
          <a:p>
            <a:pPr marL="0" indent="0" algn="l"/>
            <a:r>
              <a:rPr lang="en-US" sz="1600" dirty="0">
                <a:solidFill>
                  <a:srgbClr val="000000"/>
                </a:solidFill>
              </a:rPr>
              <a:t>Malware is short for malicious software. It is code or software specifically designed to damage, disrupt, steal, or inflict “bad” or illegitimate action on data, hosts, or networks. The following are types of malware:</a:t>
            </a:r>
          </a:p>
          <a:p>
            <a:pPr marL="415985" lvl="1" indent="-342900">
              <a:buFont typeface="Arial" panose="020B0604020202020204" pitchFamily="34" charset="0"/>
              <a:buChar char="•"/>
            </a:pPr>
            <a:r>
              <a:rPr lang="en-US" sz="1600" b="1" dirty="0">
                <a:solidFill>
                  <a:srgbClr val="000000"/>
                </a:solidFill>
              </a:rPr>
              <a:t>Viruses - </a:t>
            </a:r>
            <a:r>
              <a:rPr lang="en-US" sz="1600" dirty="0">
                <a:solidFill>
                  <a:srgbClr val="000000"/>
                </a:solidFill>
              </a:rPr>
              <a:t>A computer virus is a type of malware that propagates by inserting a copy of itself into, and becoming part of, another program. It spreads from one computer to another, leaving infections as it travels. </a:t>
            </a:r>
          </a:p>
          <a:p>
            <a:pPr marL="415985" lvl="1" indent="-342900">
              <a:buFont typeface="Arial" panose="020B0604020202020204" pitchFamily="34" charset="0"/>
              <a:buChar char="•"/>
            </a:pPr>
            <a:r>
              <a:rPr lang="en-US" sz="1600" b="1" dirty="0">
                <a:solidFill>
                  <a:srgbClr val="000000"/>
                </a:solidFill>
              </a:rPr>
              <a:t>Worms - </a:t>
            </a:r>
            <a:r>
              <a:rPr lang="en-US" sz="1600" dirty="0">
                <a:solidFill>
                  <a:srgbClr val="000000"/>
                </a:solidFill>
              </a:rPr>
              <a:t>Computer worms are similar to viruses in that they replicate functional copies of themselves and can cause the same type of damage. In contrast to viruses, which require the spreading of an infected host file, worms are standalone software and do not require a host program or human help to propagate. </a:t>
            </a:r>
          </a:p>
          <a:p>
            <a:pPr marL="415985" lvl="1" indent="-342900">
              <a:buFont typeface="Arial" panose="020B0604020202020204" pitchFamily="34" charset="0"/>
              <a:buChar char="•"/>
            </a:pPr>
            <a:r>
              <a:rPr lang="en-US" sz="1600" b="1" dirty="0">
                <a:solidFill>
                  <a:srgbClr val="000000"/>
                </a:solidFill>
              </a:rPr>
              <a:t>Trojan Horses - </a:t>
            </a:r>
            <a:r>
              <a:rPr lang="en-US" sz="1600" dirty="0">
                <a:solidFill>
                  <a:srgbClr val="000000"/>
                </a:solidFill>
              </a:rPr>
              <a:t>It is a harmful piece of software that looks legitimate. Unlike viruses and worms, Trojan horses do not reproduce by infecting other files. They self-replicate. Trojan horses must spread through user interaction such as opening an email attachment or downloading and running a file from the internet.</a:t>
            </a:r>
          </a:p>
          <a:p>
            <a:pPr marL="342900" indent="-342900" algn="l">
              <a:buFont typeface="Arial" panose="020B0604020202020204" pitchFamily="34" charset="0"/>
              <a:buChar char="•"/>
            </a:pPr>
            <a:endParaRPr lang="en-US" sz="1400" dirty="0">
              <a:solidFill>
                <a:srgbClr val="000000"/>
              </a:solidFill>
            </a:endParaRPr>
          </a:p>
        </p:txBody>
      </p:sp>
    </p:spTree>
    <p:extLst>
      <p:ext uri="{BB962C8B-B14F-4D97-AF65-F5344CB8AC3E}">
        <p14:creationId xmlns:p14="http://schemas.microsoft.com/office/powerpoint/2010/main" val="36363154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31899"/>
            <a:ext cx="8345488" cy="731837"/>
          </a:xfrm>
        </p:spPr>
        <p:txBody>
          <a:bodyPr/>
          <a:lstStyle/>
          <a:p>
            <a:r>
              <a:rPr lang="en-US" sz="1600" dirty="0"/>
              <a:t>Network Attacks</a:t>
            </a:r>
            <a:br>
              <a:rPr lang="en-US" dirty="0"/>
            </a:br>
            <a:r>
              <a:rPr lang="en-US" sz="2400" dirty="0"/>
              <a:t>Reconnaissance Attacks</a:t>
            </a:r>
          </a:p>
        </p:txBody>
      </p:sp>
      <p:sp>
        <p:nvSpPr>
          <p:cNvPr id="4" name="Content Placeholder 3">
            <a:extLst>
              <a:ext uri="{FF2B5EF4-FFF2-40B4-BE49-F238E27FC236}">
                <a16:creationId xmlns:a16="http://schemas.microsoft.com/office/drawing/2014/main" id="{E067B553-BAE5-144D-9EB3-2483E33A15F5}"/>
              </a:ext>
            </a:extLst>
          </p:cNvPr>
          <p:cNvSpPr>
            <a:spLocks noGrp="1"/>
          </p:cNvSpPr>
          <p:nvPr>
            <p:ph idx="1"/>
          </p:nvPr>
        </p:nvSpPr>
        <p:spPr>
          <a:xfrm>
            <a:off x="474662" y="763736"/>
            <a:ext cx="8280057" cy="3657998"/>
          </a:xfrm>
        </p:spPr>
        <p:txBody>
          <a:bodyPr/>
          <a:lstStyle/>
          <a:p>
            <a:pPr marL="0" indent="0" algn="l"/>
            <a:r>
              <a:rPr lang="en-US" sz="1600" dirty="0">
                <a:solidFill>
                  <a:srgbClr val="000000"/>
                </a:solidFill>
              </a:rPr>
              <a:t>In addition to malicious code attacks, it is also possible for networks to fall prey to various network attacks. Network attacks can be classified into three major categories:</a:t>
            </a:r>
          </a:p>
          <a:p>
            <a:pPr marL="415985" lvl="1" indent="-342900">
              <a:buFont typeface="Arial" panose="020B0604020202020204" pitchFamily="34" charset="0"/>
              <a:buChar char="•"/>
            </a:pPr>
            <a:r>
              <a:rPr lang="en-US" b="1" dirty="0">
                <a:solidFill>
                  <a:srgbClr val="000000"/>
                </a:solidFill>
              </a:rPr>
              <a:t>Reconnaissance attacks </a:t>
            </a:r>
            <a:r>
              <a:rPr lang="en-US" dirty="0">
                <a:solidFill>
                  <a:srgbClr val="000000"/>
                </a:solidFill>
              </a:rPr>
              <a:t>- The discovery and mapping of systems, services, or vulnerabilities.</a:t>
            </a:r>
          </a:p>
          <a:p>
            <a:pPr marL="415985" lvl="1" indent="-342900">
              <a:buFont typeface="Arial" panose="020B0604020202020204" pitchFamily="34" charset="0"/>
              <a:buChar char="•"/>
            </a:pPr>
            <a:r>
              <a:rPr lang="en-US" b="1" dirty="0">
                <a:solidFill>
                  <a:srgbClr val="000000"/>
                </a:solidFill>
              </a:rPr>
              <a:t>Access attacks </a:t>
            </a:r>
            <a:r>
              <a:rPr lang="en-US" dirty="0">
                <a:solidFill>
                  <a:srgbClr val="000000"/>
                </a:solidFill>
              </a:rPr>
              <a:t>- The unauthorized manipulation of data, system access, or user privileges.</a:t>
            </a:r>
          </a:p>
          <a:p>
            <a:pPr marL="415985" lvl="1" indent="-342900">
              <a:buFont typeface="Arial" panose="020B0604020202020204" pitchFamily="34" charset="0"/>
              <a:buChar char="•"/>
            </a:pPr>
            <a:r>
              <a:rPr lang="en-US" b="1" dirty="0">
                <a:solidFill>
                  <a:srgbClr val="000000"/>
                </a:solidFill>
              </a:rPr>
              <a:t>Denial of service </a:t>
            </a:r>
            <a:r>
              <a:rPr lang="en-US" dirty="0">
                <a:solidFill>
                  <a:srgbClr val="000000"/>
                </a:solidFill>
              </a:rPr>
              <a:t>- The disabling or corruption of networks, systems, or services.</a:t>
            </a:r>
          </a:p>
          <a:p>
            <a:pPr marL="0" indent="0" algn="l"/>
            <a:endParaRPr lang="en-US" sz="1600" dirty="0">
              <a:solidFill>
                <a:srgbClr val="000000"/>
              </a:solidFill>
            </a:endParaRPr>
          </a:p>
          <a:p>
            <a:pPr marL="0" indent="0" algn="l"/>
            <a:r>
              <a:rPr lang="en-US" sz="1600" dirty="0">
                <a:solidFill>
                  <a:srgbClr val="000000"/>
                </a:solidFill>
              </a:rPr>
              <a:t>For reconnaissance attacks, external threat actors can use internet tools, such as the </a:t>
            </a:r>
            <a:r>
              <a:rPr lang="en-US" sz="1600" b="1" dirty="0">
                <a:solidFill>
                  <a:srgbClr val="000000"/>
                </a:solidFill>
              </a:rPr>
              <a:t>nslookup</a:t>
            </a:r>
            <a:r>
              <a:rPr lang="en-US" sz="1600" dirty="0">
                <a:solidFill>
                  <a:srgbClr val="000000"/>
                </a:solidFill>
              </a:rPr>
              <a:t> and </a:t>
            </a:r>
            <a:r>
              <a:rPr lang="en-US" sz="1600" b="1" dirty="0">
                <a:solidFill>
                  <a:srgbClr val="000000"/>
                </a:solidFill>
              </a:rPr>
              <a:t>whois</a:t>
            </a:r>
            <a:r>
              <a:rPr lang="en-US" sz="1600" dirty="0">
                <a:solidFill>
                  <a:srgbClr val="000000"/>
                </a:solidFill>
              </a:rPr>
              <a:t> utilities, to easily determine the IP address space assigned to a given corporation or entity. After the IP address space is determined, a threat actor can then ping the publicly available IP addresses to identify the addresses that are active. </a:t>
            </a:r>
          </a:p>
        </p:txBody>
      </p:sp>
    </p:spTree>
    <p:extLst>
      <p:ext uri="{BB962C8B-B14F-4D97-AF65-F5344CB8AC3E}">
        <p14:creationId xmlns:p14="http://schemas.microsoft.com/office/powerpoint/2010/main" val="15778625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ARTICULATE_SLIDE_COUNT" val="65"/>
  <p:tag name="ARTICULATE_PROJECT_OPEN" val="0"/>
</p:tagLst>
</file>

<file path=ppt/tags/tag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Default Theme">
  <a:themeElements>
    <a:clrScheme name="Custom 6">
      <a:dk1>
        <a:srgbClr val="58585B"/>
      </a:dk1>
      <a:lt1>
        <a:srgbClr val="FFFFFF"/>
      </a:lt1>
      <a:dk2>
        <a:srgbClr val="58585B"/>
      </a:dk2>
      <a:lt2>
        <a:srgbClr val="81C569"/>
      </a:lt2>
      <a:accent1>
        <a:srgbClr val="004C69"/>
      </a:accent1>
      <a:accent2>
        <a:srgbClr val="9E0B0F"/>
      </a:accent2>
      <a:accent3>
        <a:srgbClr val="FFFFFF"/>
      </a:accent3>
      <a:accent4>
        <a:srgbClr val="367187"/>
      </a:accent4>
      <a:accent5>
        <a:srgbClr val="38C6F4"/>
      </a:accent5>
      <a:accent6>
        <a:srgbClr val="FBAB18"/>
      </a:accent6>
      <a:hlink>
        <a:srgbClr val="38C6F4"/>
      </a:hlink>
      <a:folHlink>
        <a:srgbClr val="81C569"/>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36A4D7"/>
        </a:solidFill>
        <a:ln>
          <a:noFill/>
        </a:ln>
        <a:effectLst/>
      </a:spPr>
      <a:bodyPr rtlCol="0" anchor="ctr"/>
      <a:lstStyle>
        <a:defPPr algn="ctr">
          <a:defRPr dirty="0" smtClean="0"/>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ITE7_Chp1_Example-1" id="{4A20ED44-3835-F149-9AE4-C332C230E09E}" vid="{AFB5BC48-58F8-AD45-912F-AE2AD65EB69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Default Theme</Template>
  <TotalTime>5361</TotalTime>
  <Words>4327</Words>
  <Application>Microsoft Office PowerPoint</Application>
  <PresentationFormat>On-screen Show (16:9)</PresentationFormat>
  <Paragraphs>351</Paragraphs>
  <Slides>36</Slides>
  <Notes>36</Notes>
  <HiddenSlides>1</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36</vt:i4>
      </vt:variant>
    </vt:vector>
  </HeadingPairs>
  <TitlesOfParts>
    <vt:vector size="41" baseType="lpstr">
      <vt:lpstr>Arial</vt:lpstr>
      <vt:lpstr>Calibri</vt:lpstr>
      <vt:lpstr>CiscoSans ExtraLight</vt:lpstr>
      <vt:lpstr>Wingdings</vt:lpstr>
      <vt:lpstr>Default Theme</vt:lpstr>
      <vt:lpstr>Module 16: Network Security Fundamentals</vt:lpstr>
      <vt:lpstr>Module Objectives</vt:lpstr>
      <vt:lpstr>16.1 Security Threats and Vulnerabilities</vt:lpstr>
      <vt:lpstr>Security Threats and Vulnerabilities Types of Threats</vt:lpstr>
      <vt:lpstr>Security Threats and Vulnerabilities Types of Vulnerabilities</vt:lpstr>
      <vt:lpstr>Security Threats and Vulnerabilities Physical Security</vt:lpstr>
      <vt:lpstr>16.2 Network Attacks</vt:lpstr>
      <vt:lpstr>Network Attacks Types of Malware</vt:lpstr>
      <vt:lpstr>Network Attacks Reconnaissance Attacks</vt:lpstr>
      <vt:lpstr>Network Attacks Access Attacks</vt:lpstr>
      <vt:lpstr>Network Attacks Denial of Service Attacks</vt:lpstr>
      <vt:lpstr>Network Attacks Lab – Research Network Security Threats</vt:lpstr>
      <vt:lpstr>16.3 Network Attack Mitigations</vt:lpstr>
      <vt:lpstr>Network Attack Mitigations The Defense-in-Depth Approach</vt:lpstr>
      <vt:lpstr>Network Attack Mitigations Keep Backups</vt:lpstr>
      <vt:lpstr>Network Attack Mitigations Upgrade, Update, and Patch</vt:lpstr>
      <vt:lpstr>Network Attack Mitigations Authentication, Authorization, and Accounting</vt:lpstr>
      <vt:lpstr>Network Attack Mitigations Firewalls</vt:lpstr>
      <vt:lpstr>Network Attack Mitigations Types of Firewalls</vt:lpstr>
      <vt:lpstr>Network Attack Mitigations Endpoint Security</vt:lpstr>
      <vt:lpstr>16.4 Device Security</vt:lpstr>
      <vt:lpstr>Device Security Cisco AutoSecure</vt:lpstr>
      <vt:lpstr>Device Security Passwords</vt:lpstr>
      <vt:lpstr>Device Security Additional Password Security</vt:lpstr>
      <vt:lpstr>Device Security Enable SSH</vt:lpstr>
      <vt:lpstr>Device Security Disable Unused Services</vt:lpstr>
      <vt:lpstr>Device Security Packet Tracer – Configure Secure Passwords and SSH</vt:lpstr>
      <vt:lpstr>Device Security Lab – Configure Network Devices with SSH</vt:lpstr>
      <vt:lpstr>16.5 Module Practice and Quiz</vt:lpstr>
      <vt:lpstr>Module Practice and Quiz Packet Tracer – Secure Network Devices</vt:lpstr>
      <vt:lpstr>Module Practice and Quiz Lab – Secure Network Devices</vt:lpstr>
      <vt:lpstr>Module Practice and Quiz What Did I Learn In This Module?</vt:lpstr>
      <vt:lpstr>Module Practice and Quiz What Did I Learn In This Module? (Cont.)</vt:lpstr>
      <vt:lpstr>Module Practice and Quiz What Did I Learn In This Module? (Cont.)</vt:lpstr>
      <vt:lpstr>Module 16: Network Security Fundamentals New Terms and Commands</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Chapter 2: Basic Switch and End Device Configuration</dc:title>
  <dc:creator>Stephanie Harvey</dc:creator>
  <cp:lastModifiedBy>John Mowry</cp:lastModifiedBy>
  <cp:revision>269</cp:revision>
  <dcterms:created xsi:type="dcterms:W3CDTF">2019-10-18T06:21:22Z</dcterms:created>
  <dcterms:modified xsi:type="dcterms:W3CDTF">2020-08-23T23:39:36Z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Offisync_ProviderInitializationData">
    <vt:lpwstr>https://cisco.jiveon.com</vt:lpwstr>
  </property>
  <property fmtid="{D5CDD505-2E9C-101B-9397-08002B2CF9AE}" pid="3" name="Offisync_UpdateToken">
    <vt:lpwstr>1</vt:lpwstr>
  </property>
  <property fmtid="{D5CDD505-2E9C-101B-9397-08002B2CF9AE}" pid="4" name="Offisync_ServerID">
    <vt:lpwstr>07841bbc-cd3c-4a76-827f-75a2226890f4</vt:lpwstr>
  </property>
  <property fmtid="{D5CDD505-2E9C-101B-9397-08002B2CF9AE}" pid="5" name="Offisync_UniqueId">
    <vt:lpwstr>1702406</vt:lpwstr>
  </property>
  <property fmtid="{D5CDD505-2E9C-101B-9397-08002B2CF9AE}" pid="6" name="Jive_VersionGuid">
    <vt:lpwstr>fd96a0b3-f68d-4727-8e4f-2128d37ed30a</vt:lpwstr>
  </property>
  <property fmtid="{D5CDD505-2E9C-101B-9397-08002B2CF9AE}" pid="7" name="Jive_LatestUserAccountName">
    <vt:lpwstr>alljohns</vt:lpwstr>
  </property>
  <property fmtid="{D5CDD505-2E9C-101B-9397-08002B2CF9AE}" pid="8" name="ArticulateGUID">
    <vt:lpwstr>F9A496F7-57D7-4028-9572-D40DFDF3715A</vt:lpwstr>
  </property>
  <property fmtid="{D5CDD505-2E9C-101B-9397-08002B2CF9AE}" pid="9" name="ArticulatePath">
    <vt:lpwstr>ITE7_Chp9_by_jg</vt:lpwstr>
  </property>
</Properties>
</file>