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60" r:id="rId4"/>
    <p:sldId id="348" r:id="rId5"/>
    <p:sldId id="349" r:id="rId6"/>
    <p:sldId id="270" r:id="rId7"/>
    <p:sldId id="362" r:id="rId8"/>
    <p:sldId id="363" r:id="rId9"/>
    <p:sldId id="364" r:id="rId10"/>
    <p:sldId id="365" r:id="rId11"/>
    <p:sldId id="366" r:id="rId12"/>
    <p:sldId id="371" r:id="rId13"/>
    <p:sldId id="372" r:id="rId14"/>
    <p:sldId id="373" r:id="rId15"/>
    <p:sldId id="367" r:id="rId16"/>
    <p:sldId id="368" r:id="rId17"/>
    <p:sldId id="369" r:id="rId18"/>
    <p:sldId id="370" r:id="rId19"/>
    <p:sldId id="358" r:id="rId20"/>
    <p:sldId id="359" r:id="rId21"/>
    <p:sldId id="360" r:id="rId22"/>
    <p:sldId id="361" r:id="rId23"/>
    <p:sldId id="375" r:id="rId24"/>
    <p:sldId id="374" r:id="rId25"/>
    <p:sldId id="376" r:id="rId26"/>
    <p:sldId id="350" r:id="rId27"/>
    <p:sldId id="351" r:id="rId28"/>
    <p:sldId id="352" r:id="rId29"/>
    <p:sldId id="353" r:id="rId30"/>
    <p:sldId id="354" r:id="rId31"/>
    <p:sldId id="356" r:id="rId32"/>
    <p:sldId id="279"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2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661FF-31B6-4B63-AE65-81DB22D02692}" v="6" dt="2023-09-12T01:17:37.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ser, Michelle M" userId="210e3df3-5636-4ee1-94a4-09e537651d01" providerId="ADAL" clId="{089D97C2-8CE7-4997-B759-3E17B2C5AFA7}"/>
    <pc:docChg chg="undo custSel addSld delSld modSld sldOrd">
      <pc:chgData name="Kayser, Michelle M" userId="210e3df3-5636-4ee1-94a4-09e537651d01" providerId="ADAL" clId="{089D97C2-8CE7-4997-B759-3E17B2C5AFA7}" dt="2023-08-22T17:41:35.851" v="2963" actId="20577"/>
      <pc:docMkLst>
        <pc:docMk/>
      </pc:docMkLst>
      <pc:sldChg chg="modSp mod">
        <pc:chgData name="Kayser, Michelle M" userId="210e3df3-5636-4ee1-94a4-09e537651d01" providerId="ADAL" clId="{089D97C2-8CE7-4997-B759-3E17B2C5AFA7}" dt="2023-08-22T13:22:20.087" v="2864" actId="20577"/>
        <pc:sldMkLst>
          <pc:docMk/>
          <pc:sldMk cId="1746726144" sldId="258"/>
        </pc:sldMkLst>
        <pc:spChg chg="mod">
          <ac:chgData name="Kayser, Michelle M" userId="210e3df3-5636-4ee1-94a4-09e537651d01" providerId="ADAL" clId="{089D97C2-8CE7-4997-B759-3E17B2C5AFA7}" dt="2023-08-22T13:22:20.087" v="2864" actId="20577"/>
          <ac:spMkLst>
            <pc:docMk/>
            <pc:sldMk cId="1746726144" sldId="258"/>
            <ac:spMk id="2" creationId="{00000000-0000-0000-0000-000000000000}"/>
          </ac:spMkLst>
        </pc:spChg>
      </pc:sldChg>
      <pc:sldChg chg="del">
        <pc:chgData name="Kayser, Michelle M" userId="210e3df3-5636-4ee1-94a4-09e537651d01" providerId="ADAL" clId="{089D97C2-8CE7-4997-B759-3E17B2C5AFA7}" dt="2023-08-20T01:52:19.352" v="300" actId="47"/>
        <pc:sldMkLst>
          <pc:docMk/>
          <pc:sldMk cId="1914964797" sldId="259"/>
        </pc:sldMkLst>
      </pc:sldChg>
      <pc:sldChg chg="addSp modSp mod modAnim">
        <pc:chgData name="Kayser, Michelle M" userId="210e3df3-5636-4ee1-94a4-09e537651d01" providerId="ADAL" clId="{089D97C2-8CE7-4997-B759-3E17B2C5AFA7}" dt="2023-08-20T01:48:11.640" v="4" actId="1076"/>
        <pc:sldMkLst>
          <pc:docMk/>
          <pc:sldMk cId="475956975" sldId="260"/>
        </pc:sldMkLst>
        <pc:picChg chg="add mod">
          <ac:chgData name="Kayser, Michelle M" userId="210e3df3-5636-4ee1-94a4-09e537651d01" providerId="ADAL" clId="{089D97C2-8CE7-4997-B759-3E17B2C5AFA7}" dt="2023-08-20T01:48:11.640" v="4" actId="1076"/>
          <ac:picMkLst>
            <pc:docMk/>
            <pc:sldMk cId="475956975" sldId="260"/>
            <ac:picMk id="6" creationId="{E6AAB11B-A9BE-C3EE-5F9B-8AA96CF50D41}"/>
          </ac:picMkLst>
        </pc:picChg>
      </pc:sldChg>
      <pc:sldChg chg="del">
        <pc:chgData name="Kayser, Michelle M" userId="210e3df3-5636-4ee1-94a4-09e537651d01" providerId="ADAL" clId="{089D97C2-8CE7-4997-B759-3E17B2C5AFA7}" dt="2023-08-20T01:52:22.036" v="301" actId="47"/>
        <pc:sldMkLst>
          <pc:docMk/>
          <pc:sldMk cId="728322919" sldId="261"/>
        </pc:sldMkLst>
      </pc:sldChg>
      <pc:sldChg chg="modSp mod">
        <pc:chgData name="Kayser, Michelle M" userId="210e3df3-5636-4ee1-94a4-09e537651d01" providerId="ADAL" clId="{089D97C2-8CE7-4997-B759-3E17B2C5AFA7}" dt="2023-08-20T02:14:02.671" v="923" actId="1076"/>
        <pc:sldMkLst>
          <pc:docMk/>
          <pc:sldMk cId="3293322174" sldId="263"/>
        </pc:sldMkLst>
        <pc:spChg chg="mod">
          <ac:chgData name="Kayser, Michelle M" userId="210e3df3-5636-4ee1-94a4-09e537651d01" providerId="ADAL" clId="{089D97C2-8CE7-4997-B759-3E17B2C5AFA7}" dt="2023-08-20T02:14:02.671" v="923" actId="1076"/>
          <ac:spMkLst>
            <pc:docMk/>
            <pc:sldMk cId="3293322174" sldId="263"/>
            <ac:spMk id="11" creationId="{581FAFBF-0ECB-7E49-9A38-17E060C6896F}"/>
          </ac:spMkLst>
        </pc:spChg>
      </pc:sldChg>
      <pc:sldChg chg="modSp mod">
        <pc:chgData name="Kayser, Michelle M" userId="210e3df3-5636-4ee1-94a4-09e537651d01" providerId="ADAL" clId="{089D97C2-8CE7-4997-B759-3E17B2C5AFA7}" dt="2023-08-20T02:32:56.821" v="2839" actId="20577"/>
        <pc:sldMkLst>
          <pc:docMk/>
          <pc:sldMk cId="2086739904" sldId="267"/>
        </pc:sldMkLst>
        <pc:spChg chg="mod">
          <ac:chgData name="Kayser, Michelle M" userId="210e3df3-5636-4ee1-94a4-09e537651d01" providerId="ADAL" clId="{089D97C2-8CE7-4997-B759-3E17B2C5AFA7}" dt="2023-08-20T02:32:56.821" v="2839" actId="20577"/>
          <ac:spMkLst>
            <pc:docMk/>
            <pc:sldMk cId="2086739904" sldId="267"/>
            <ac:spMk id="4" creationId="{D7DDE07A-0F0E-7E4E-8DED-B33BC2451D5D}"/>
          </ac:spMkLst>
        </pc:spChg>
      </pc:sldChg>
      <pc:sldChg chg="delSp modSp add mod setBg delDesignElem">
        <pc:chgData name="Kayser, Michelle M" userId="210e3df3-5636-4ee1-94a4-09e537651d01" providerId="ADAL" clId="{089D97C2-8CE7-4997-B759-3E17B2C5AFA7}" dt="2023-08-22T17:35:35.502" v="2895" actId="13926"/>
        <pc:sldMkLst>
          <pc:docMk/>
          <pc:sldMk cId="1473520302" sldId="272"/>
        </pc:sldMkLst>
        <pc:spChg chg="mod">
          <ac:chgData name="Kayser, Michelle M" userId="210e3df3-5636-4ee1-94a4-09e537651d01" providerId="ADAL" clId="{089D97C2-8CE7-4997-B759-3E17B2C5AFA7}" dt="2023-08-22T17:35:35.502" v="2895" actId="13926"/>
          <ac:spMkLst>
            <pc:docMk/>
            <pc:sldMk cId="1473520302" sldId="272"/>
            <ac:spMk id="6" creationId="{99607583-F632-D1E5-C4C3-C2144106BD87}"/>
          </ac:spMkLst>
        </pc:spChg>
        <pc:spChg chg="del">
          <ac:chgData name="Kayser, Michelle M" userId="210e3df3-5636-4ee1-94a4-09e537651d01" providerId="ADAL" clId="{089D97C2-8CE7-4997-B759-3E17B2C5AFA7}" dt="2023-08-20T01:59:25.180" v="450"/>
          <ac:spMkLst>
            <pc:docMk/>
            <pc:sldMk cId="1473520302" sldId="272"/>
            <ac:spMk id="22" creationId="{12609869-9E80-471B-A487-A53288E0E791}"/>
          </ac:spMkLst>
        </pc:spChg>
        <pc:spChg chg="del">
          <ac:chgData name="Kayser, Michelle M" userId="210e3df3-5636-4ee1-94a4-09e537651d01" providerId="ADAL" clId="{089D97C2-8CE7-4997-B759-3E17B2C5AFA7}" dt="2023-08-20T01:59:25.180" v="450"/>
          <ac:spMkLst>
            <pc:docMk/>
            <pc:sldMk cId="1473520302" sldId="272"/>
            <ac:spMk id="24" creationId="{7004738A-9D34-43E8-97D2-CA0EED4F8BE0}"/>
          </ac:spMkLst>
        </pc:spChg>
        <pc:spChg chg="del">
          <ac:chgData name="Kayser, Michelle M" userId="210e3df3-5636-4ee1-94a4-09e537651d01" providerId="ADAL" clId="{089D97C2-8CE7-4997-B759-3E17B2C5AFA7}" dt="2023-08-20T01:59:25.180" v="450"/>
          <ac:spMkLst>
            <pc:docMk/>
            <pc:sldMk cId="1473520302" sldId="272"/>
            <ac:spMk id="26" creationId="{B8B8D07F-F13E-443E-BA68-2D26672D76B9}"/>
          </ac:spMkLst>
        </pc:spChg>
        <pc:spChg chg="del">
          <ac:chgData name="Kayser, Michelle M" userId="210e3df3-5636-4ee1-94a4-09e537651d01" providerId="ADAL" clId="{089D97C2-8CE7-4997-B759-3E17B2C5AFA7}" dt="2023-08-20T01:59:25.180" v="450"/>
          <ac:spMkLst>
            <pc:docMk/>
            <pc:sldMk cId="1473520302" sldId="272"/>
            <ac:spMk id="27" creationId="{2813A4FA-24A5-41ED-A534-3807D1B2F344}"/>
          </ac:spMkLst>
        </pc:spChg>
        <pc:spChg chg="del">
          <ac:chgData name="Kayser, Michelle M" userId="210e3df3-5636-4ee1-94a4-09e537651d01" providerId="ADAL" clId="{089D97C2-8CE7-4997-B759-3E17B2C5AFA7}" dt="2023-08-20T01:59:25.180" v="450"/>
          <ac:spMkLst>
            <pc:docMk/>
            <pc:sldMk cId="1473520302" sldId="272"/>
            <ac:spMk id="28" creationId="{C3944F27-CA70-4E84-A51A-E6BF89558979}"/>
          </ac:spMkLst>
        </pc:spChg>
      </pc:sldChg>
      <pc:sldChg chg="del">
        <pc:chgData name="Kayser, Michelle M" userId="210e3df3-5636-4ee1-94a4-09e537651d01" providerId="ADAL" clId="{089D97C2-8CE7-4997-B759-3E17B2C5AFA7}" dt="2023-08-20T01:52:23.715" v="302" actId="47"/>
        <pc:sldMkLst>
          <pc:docMk/>
          <pc:sldMk cId="3716758294" sldId="277"/>
        </pc:sldMkLst>
      </pc:sldChg>
      <pc:sldChg chg="addSp modSp mod">
        <pc:chgData name="Kayser, Michelle M" userId="210e3df3-5636-4ee1-94a4-09e537651d01" providerId="ADAL" clId="{089D97C2-8CE7-4997-B759-3E17B2C5AFA7}" dt="2023-08-20T02:25:18.501" v="1848" actId="1076"/>
        <pc:sldMkLst>
          <pc:docMk/>
          <pc:sldMk cId="426196717" sldId="279"/>
        </pc:sldMkLst>
        <pc:picChg chg="add mod">
          <ac:chgData name="Kayser, Michelle M" userId="210e3df3-5636-4ee1-94a4-09e537651d01" providerId="ADAL" clId="{089D97C2-8CE7-4997-B759-3E17B2C5AFA7}" dt="2023-08-20T02:25:16.734" v="1847" actId="1076"/>
          <ac:picMkLst>
            <pc:docMk/>
            <pc:sldMk cId="426196717" sldId="279"/>
            <ac:picMk id="2" creationId="{D63B1707-57AB-5ECF-DC96-9AF6B1F20889}"/>
          </ac:picMkLst>
        </pc:picChg>
        <pc:picChg chg="add mod">
          <ac:chgData name="Kayser, Michelle M" userId="210e3df3-5636-4ee1-94a4-09e537651d01" providerId="ADAL" clId="{089D97C2-8CE7-4997-B759-3E17B2C5AFA7}" dt="2023-08-20T02:25:18.501" v="1848" actId="1076"/>
          <ac:picMkLst>
            <pc:docMk/>
            <pc:sldMk cId="426196717" sldId="279"/>
            <ac:picMk id="5" creationId="{04BEB755-2289-4370-F3D3-F8EE6537280A}"/>
          </ac:picMkLst>
        </pc:picChg>
      </pc:sldChg>
      <pc:sldChg chg="modSp mod">
        <pc:chgData name="Kayser, Michelle M" userId="210e3df3-5636-4ee1-94a4-09e537651d01" providerId="ADAL" clId="{089D97C2-8CE7-4997-B759-3E17B2C5AFA7}" dt="2023-08-22T13:28:47.053" v="2882" actId="20577"/>
        <pc:sldMkLst>
          <pc:docMk/>
          <pc:sldMk cId="2635582213" sldId="280"/>
        </pc:sldMkLst>
        <pc:spChg chg="mod">
          <ac:chgData name="Kayser, Michelle M" userId="210e3df3-5636-4ee1-94a4-09e537651d01" providerId="ADAL" clId="{089D97C2-8CE7-4997-B759-3E17B2C5AFA7}" dt="2023-08-22T13:28:47.053" v="2882" actId="20577"/>
          <ac:spMkLst>
            <pc:docMk/>
            <pc:sldMk cId="2635582213" sldId="280"/>
            <ac:spMk id="4" creationId="{D7DDE07A-0F0E-7E4E-8DED-B33BC2451D5D}"/>
          </ac:spMkLst>
        </pc:spChg>
      </pc:sldChg>
      <pc:sldChg chg="modSp del mod">
        <pc:chgData name="Kayser, Michelle M" userId="210e3df3-5636-4ee1-94a4-09e537651d01" providerId="ADAL" clId="{089D97C2-8CE7-4997-B759-3E17B2C5AFA7}" dt="2023-08-20T02:13:21.828" v="921" actId="2696"/>
        <pc:sldMkLst>
          <pc:docMk/>
          <pc:sldMk cId="3864297719" sldId="282"/>
        </pc:sldMkLst>
        <pc:spChg chg="mod">
          <ac:chgData name="Kayser, Michelle M" userId="210e3df3-5636-4ee1-94a4-09e537651d01" providerId="ADAL" clId="{089D97C2-8CE7-4997-B759-3E17B2C5AFA7}" dt="2023-08-20T02:03:07.342" v="656" actId="20577"/>
          <ac:spMkLst>
            <pc:docMk/>
            <pc:sldMk cId="3864297719" sldId="282"/>
            <ac:spMk id="4" creationId="{D7DDE07A-0F0E-7E4E-8DED-B33BC2451D5D}"/>
          </ac:spMkLst>
        </pc:spChg>
      </pc:sldChg>
      <pc:sldChg chg="modSp add mod">
        <pc:chgData name="Kayser, Michelle M" userId="210e3df3-5636-4ee1-94a4-09e537651d01" providerId="ADAL" clId="{089D97C2-8CE7-4997-B759-3E17B2C5AFA7}" dt="2023-08-22T17:28:52.446" v="2894" actId="20577"/>
        <pc:sldMkLst>
          <pc:docMk/>
          <pc:sldMk cId="4285817040" sldId="282"/>
        </pc:sldMkLst>
        <pc:spChg chg="mod">
          <ac:chgData name="Kayser, Michelle M" userId="210e3df3-5636-4ee1-94a4-09e537651d01" providerId="ADAL" clId="{089D97C2-8CE7-4997-B759-3E17B2C5AFA7}" dt="2023-08-22T13:23:13.611" v="2868" actId="1076"/>
          <ac:spMkLst>
            <pc:docMk/>
            <pc:sldMk cId="4285817040" sldId="282"/>
            <ac:spMk id="2" creationId="{EFA515A6-F615-F849-8C7A-561F3500255B}"/>
          </ac:spMkLst>
        </pc:spChg>
        <pc:spChg chg="mod">
          <ac:chgData name="Kayser, Michelle M" userId="210e3df3-5636-4ee1-94a4-09e537651d01" providerId="ADAL" clId="{089D97C2-8CE7-4997-B759-3E17B2C5AFA7}" dt="2023-08-22T17:28:52.446" v="2894" actId="20577"/>
          <ac:spMkLst>
            <pc:docMk/>
            <pc:sldMk cId="4285817040" sldId="282"/>
            <ac:spMk id="4" creationId="{D7DDE07A-0F0E-7E4E-8DED-B33BC2451D5D}"/>
          </ac:spMkLst>
        </pc:spChg>
        <pc:picChg chg="mod">
          <ac:chgData name="Kayser, Michelle M" userId="210e3df3-5636-4ee1-94a4-09e537651d01" providerId="ADAL" clId="{089D97C2-8CE7-4997-B759-3E17B2C5AFA7}" dt="2023-08-22T13:23:07.449" v="2867" actId="1036"/>
          <ac:picMkLst>
            <pc:docMk/>
            <pc:sldMk cId="4285817040" sldId="282"/>
            <ac:picMk id="3" creationId="{619910CA-AA60-944F-B6C1-27B5EB0B1DE0}"/>
          </ac:picMkLst>
        </pc:picChg>
        <pc:picChg chg="mod">
          <ac:chgData name="Kayser, Michelle M" userId="210e3df3-5636-4ee1-94a4-09e537651d01" providerId="ADAL" clId="{089D97C2-8CE7-4997-B759-3E17B2C5AFA7}" dt="2023-08-22T13:22:59.630" v="2865" actId="14100"/>
          <ac:picMkLst>
            <pc:docMk/>
            <pc:sldMk cId="4285817040" sldId="282"/>
            <ac:picMk id="6" creationId="{00000000-0000-0000-0000-000000000000}"/>
          </ac:picMkLst>
        </pc:picChg>
      </pc:sldChg>
      <pc:sldChg chg="addSp delSp modSp mod">
        <pc:chgData name="Kayser, Michelle M" userId="210e3df3-5636-4ee1-94a4-09e537651d01" providerId="ADAL" clId="{089D97C2-8CE7-4997-B759-3E17B2C5AFA7}" dt="2023-08-22T17:40:10.626" v="2919" actId="1076"/>
        <pc:sldMkLst>
          <pc:docMk/>
          <pc:sldMk cId="3454594804" sldId="283"/>
        </pc:sldMkLst>
        <pc:spChg chg="mod">
          <ac:chgData name="Kayser, Michelle M" userId="210e3df3-5636-4ee1-94a4-09e537651d01" providerId="ADAL" clId="{089D97C2-8CE7-4997-B759-3E17B2C5AFA7}" dt="2023-08-22T17:40:10.626" v="2919" actId="1076"/>
          <ac:spMkLst>
            <pc:docMk/>
            <pc:sldMk cId="3454594804" sldId="283"/>
            <ac:spMk id="2" creationId="{EFA515A6-F615-F849-8C7A-561F3500255B}"/>
          </ac:spMkLst>
        </pc:spChg>
        <pc:spChg chg="mod">
          <ac:chgData name="Kayser, Michelle M" userId="210e3df3-5636-4ee1-94a4-09e537651d01" providerId="ADAL" clId="{089D97C2-8CE7-4997-B759-3E17B2C5AFA7}" dt="2023-08-22T17:39:57.547" v="2916" actId="20577"/>
          <ac:spMkLst>
            <pc:docMk/>
            <pc:sldMk cId="3454594804" sldId="283"/>
            <ac:spMk id="4" creationId="{D7DDE07A-0F0E-7E4E-8DED-B33BC2451D5D}"/>
          </ac:spMkLst>
        </pc:spChg>
        <pc:spChg chg="del">
          <ac:chgData name="Kayser, Michelle M" userId="210e3df3-5636-4ee1-94a4-09e537651d01" providerId="ADAL" clId="{089D97C2-8CE7-4997-B759-3E17B2C5AFA7}" dt="2023-08-20T02:29:43.432" v="2690" actId="478"/>
          <ac:spMkLst>
            <pc:docMk/>
            <pc:sldMk cId="3454594804" sldId="283"/>
            <ac:spMk id="5" creationId="{5B690145-80FF-764A-BDF4-45B8F95167E1}"/>
          </ac:spMkLst>
        </pc:spChg>
        <pc:spChg chg="add mod">
          <ac:chgData name="Kayser, Michelle M" userId="210e3df3-5636-4ee1-94a4-09e537651d01" providerId="ADAL" clId="{089D97C2-8CE7-4997-B759-3E17B2C5AFA7}" dt="2023-08-20T02:29:43.673" v="2691"/>
          <ac:spMkLst>
            <pc:docMk/>
            <pc:sldMk cId="3454594804" sldId="283"/>
            <ac:spMk id="6" creationId="{6E2626A9-0275-4752-AD41-1AAFC78AF6A5}"/>
          </ac:spMkLst>
        </pc:spChg>
        <pc:picChg chg="mod">
          <ac:chgData name="Kayser, Michelle M" userId="210e3df3-5636-4ee1-94a4-09e537651d01" providerId="ADAL" clId="{089D97C2-8CE7-4997-B759-3E17B2C5AFA7}" dt="2023-08-20T02:15:14.990" v="930" actId="1076"/>
          <ac:picMkLst>
            <pc:docMk/>
            <pc:sldMk cId="3454594804" sldId="283"/>
            <ac:picMk id="3" creationId="{619910CA-AA60-944F-B6C1-27B5EB0B1DE0}"/>
          </ac:picMkLst>
        </pc:picChg>
        <pc:picChg chg="add mod">
          <ac:chgData name="Kayser, Michelle M" userId="210e3df3-5636-4ee1-94a4-09e537651d01" providerId="ADAL" clId="{089D97C2-8CE7-4997-B759-3E17B2C5AFA7}" dt="2023-08-22T17:40:05.337" v="2918" actId="1076"/>
          <ac:picMkLst>
            <pc:docMk/>
            <pc:sldMk cId="3454594804" sldId="283"/>
            <ac:picMk id="5" creationId="{76350D99-615D-2F2A-E363-873FDE46F601}"/>
          </ac:picMkLst>
        </pc:picChg>
        <pc:picChg chg="add mod">
          <ac:chgData name="Kayser, Michelle M" userId="210e3df3-5636-4ee1-94a4-09e537651d01" providerId="ADAL" clId="{089D97C2-8CE7-4997-B759-3E17B2C5AFA7}" dt="2023-08-22T17:39:33.699" v="2909" actId="1076"/>
          <ac:picMkLst>
            <pc:docMk/>
            <pc:sldMk cId="3454594804" sldId="283"/>
            <ac:picMk id="8" creationId="{68139466-B4C9-11C0-0988-4B377A5C5F44}"/>
          </ac:picMkLst>
        </pc:picChg>
        <pc:picChg chg="add mod">
          <ac:chgData name="Kayser, Michelle M" userId="210e3df3-5636-4ee1-94a4-09e537651d01" providerId="ADAL" clId="{089D97C2-8CE7-4997-B759-3E17B2C5AFA7}" dt="2023-08-22T17:39:42.319" v="2911" actId="1076"/>
          <ac:picMkLst>
            <pc:docMk/>
            <pc:sldMk cId="3454594804" sldId="283"/>
            <ac:picMk id="10" creationId="{2C404891-0A3B-A548-5E82-62FE5FB5ED3E}"/>
          </ac:picMkLst>
        </pc:picChg>
      </pc:sldChg>
      <pc:sldChg chg="modSp del mod">
        <pc:chgData name="Kayser, Michelle M" userId="210e3df3-5636-4ee1-94a4-09e537651d01" providerId="ADAL" clId="{089D97C2-8CE7-4997-B759-3E17B2C5AFA7}" dt="2023-08-20T02:15:05.636" v="927" actId="47"/>
        <pc:sldMkLst>
          <pc:docMk/>
          <pc:sldMk cId="3210692317" sldId="284"/>
        </pc:sldMkLst>
        <pc:spChg chg="mod">
          <ac:chgData name="Kayser, Michelle M" userId="210e3df3-5636-4ee1-94a4-09e537651d01" providerId="ADAL" clId="{089D97C2-8CE7-4997-B759-3E17B2C5AFA7}" dt="2023-08-20T02:12:37.191" v="920" actId="14100"/>
          <ac:spMkLst>
            <pc:docMk/>
            <pc:sldMk cId="3210692317" sldId="284"/>
            <ac:spMk id="2" creationId="{EFA515A6-F615-F849-8C7A-561F3500255B}"/>
          </ac:spMkLst>
        </pc:spChg>
        <pc:spChg chg="mod">
          <ac:chgData name="Kayser, Michelle M" userId="210e3df3-5636-4ee1-94a4-09e537651d01" providerId="ADAL" clId="{089D97C2-8CE7-4997-B759-3E17B2C5AFA7}" dt="2023-08-20T02:01:18.611" v="542" actId="20577"/>
          <ac:spMkLst>
            <pc:docMk/>
            <pc:sldMk cId="3210692317" sldId="284"/>
            <ac:spMk id="4" creationId="{D7DDE07A-0F0E-7E4E-8DED-B33BC2451D5D}"/>
          </ac:spMkLst>
        </pc:spChg>
      </pc:sldChg>
      <pc:sldChg chg="del">
        <pc:chgData name="Kayser, Michelle M" userId="210e3df3-5636-4ee1-94a4-09e537651d01" providerId="ADAL" clId="{089D97C2-8CE7-4997-B759-3E17B2C5AFA7}" dt="2023-08-20T02:03:22.051" v="657" actId="47"/>
        <pc:sldMkLst>
          <pc:docMk/>
          <pc:sldMk cId="2363412433" sldId="285"/>
        </pc:sldMkLst>
      </pc:sldChg>
      <pc:sldChg chg="modSp mod">
        <pc:chgData name="Kayser, Michelle M" userId="210e3df3-5636-4ee1-94a4-09e537651d01" providerId="ADAL" clId="{089D97C2-8CE7-4997-B759-3E17B2C5AFA7}" dt="2023-08-20T01:53:22.134" v="369" actId="1076"/>
        <pc:sldMkLst>
          <pc:docMk/>
          <pc:sldMk cId="4157030758" sldId="286"/>
        </pc:sldMkLst>
        <pc:spChg chg="mod">
          <ac:chgData name="Kayser, Michelle M" userId="210e3df3-5636-4ee1-94a4-09e537651d01" providerId="ADAL" clId="{089D97C2-8CE7-4997-B759-3E17B2C5AFA7}" dt="2023-08-20T01:53:22.134" v="369" actId="1076"/>
          <ac:spMkLst>
            <pc:docMk/>
            <pc:sldMk cId="4157030758" sldId="286"/>
            <ac:spMk id="32" creationId="{00000000-0000-0000-0000-000000000000}"/>
          </ac:spMkLst>
        </pc:spChg>
        <pc:picChg chg="mod">
          <ac:chgData name="Kayser, Michelle M" userId="210e3df3-5636-4ee1-94a4-09e537651d01" providerId="ADAL" clId="{089D97C2-8CE7-4997-B759-3E17B2C5AFA7}" dt="2023-08-20T01:53:18.796" v="368" actId="1076"/>
          <ac:picMkLst>
            <pc:docMk/>
            <pc:sldMk cId="4157030758" sldId="286"/>
            <ac:picMk id="3" creationId="{619910CA-AA60-944F-B6C1-27B5EB0B1DE0}"/>
          </ac:picMkLst>
        </pc:picChg>
      </pc:sldChg>
      <pc:sldChg chg="addSp modSp mod">
        <pc:chgData name="Kayser, Michelle M" userId="210e3df3-5636-4ee1-94a4-09e537651d01" providerId="ADAL" clId="{089D97C2-8CE7-4997-B759-3E17B2C5AFA7}" dt="2023-08-22T13:34:36.061" v="2893" actId="1076"/>
        <pc:sldMkLst>
          <pc:docMk/>
          <pc:sldMk cId="2106978023" sldId="287"/>
        </pc:sldMkLst>
        <pc:picChg chg="add mod">
          <ac:chgData name="Kayser, Michelle M" userId="210e3df3-5636-4ee1-94a4-09e537651d01" providerId="ADAL" clId="{089D97C2-8CE7-4997-B759-3E17B2C5AFA7}" dt="2023-08-22T13:34:36.061" v="2893" actId="1076"/>
          <ac:picMkLst>
            <pc:docMk/>
            <pc:sldMk cId="2106978023" sldId="287"/>
            <ac:picMk id="7" creationId="{9CAA9F8C-EF35-39EF-CCA4-FBDEFD0A02C7}"/>
          </ac:picMkLst>
        </pc:picChg>
      </pc:sldChg>
      <pc:sldChg chg="modSp mod">
        <pc:chgData name="Kayser, Michelle M" userId="210e3df3-5636-4ee1-94a4-09e537651d01" providerId="ADAL" clId="{089D97C2-8CE7-4997-B759-3E17B2C5AFA7}" dt="2023-08-20T02:08:53.086" v="864" actId="20577"/>
        <pc:sldMkLst>
          <pc:docMk/>
          <pc:sldMk cId="2360988992" sldId="288"/>
        </pc:sldMkLst>
        <pc:spChg chg="mod">
          <ac:chgData name="Kayser, Michelle M" userId="210e3df3-5636-4ee1-94a4-09e537651d01" providerId="ADAL" clId="{089D97C2-8CE7-4997-B759-3E17B2C5AFA7}" dt="2023-08-20T02:08:53.086" v="864" actId="20577"/>
          <ac:spMkLst>
            <pc:docMk/>
            <pc:sldMk cId="2360988992" sldId="288"/>
            <ac:spMk id="4" creationId="{D7DDE07A-0F0E-7E4E-8DED-B33BC2451D5D}"/>
          </ac:spMkLst>
        </pc:spChg>
      </pc:sldChg>
      <pc:sldChg chg="addSp delSp modSp mod ord">
        <pc:chgData name="Kayser, Michelle M" userId="210e3df3-5636-4ee1-94a4-09e537651d01" providerId="ADAL" clId="{089D97C2-8CE7-4997-B759-3E17B2C5AFA7}" dt="2023-08-20T02:30:34.806" v="2704"/>
        <pc:sldMkLst>
          <pc:docMk/>
          <pc:sldMk cId="2620723623" sldId="289"/>
        </pc:sldMkLst>
        <pc:spChg chg="del">
          <ac:chgData name="Kayser, Michelle M" userId="210e3df3-5636-4ee1-94a4-09e537651d01" providerId="ADAL" clId="{089D97C2-8CE7-4997-B759-3E17B2C5AFA7}" dt="2023-08-20T02:30:34.538" v="2703" actId="478"/>
          <ac:spMkLst>
            <pc:docMk/>
            <pc:sldMk cId="2620723623" sldId="289"/>
            <ac:spMk id="5" creationId="{5B690145-80FF-764A-BDF4-45B8F95167E1}"/>
          </ac:spMkLst>
        </pc:spChg>
        <pc:spChg chg="add mod">
          <ac:chgData name="Kayser, Michelle M" userId="210e3df3-5636-4ee1-94a4-09e537651d01" providerId="ADAL" clId="{089D97C2-8CE7-4997-B759-3E17B2C5AFA7}" dt="2023-08-20T02:30:34.806" v="2704"/>
          <ac:spMkLst>
            <pc:docMk/>
            <pc:sldMk cId="2620723623" sldId="289"/>
            <ac:spMk id="7" creationId="{4A734D09-9375-C614-DF4C-BCB75FCE2A56}"/>
          </ac:spMkLst>
        </pc:spChg>
      </pc:sldChg>
      <pc:sldChg chg="del">
        <pc:chgData name="Kayser, Michelle M" userId="210e3df3-5636-4ee1-94a4-09e537651d01" providerId="ADAL" clId="{089D97C2-8CE7-4997-B759-3E17B2C5AFA7}" dt="2023-08-20T02:03:35.433" v="658" actId="47"/>
        <pc:sldMkLst>
          <pc:docMk/>
          <pc:sldMk cId="1997399505" sldId="291"/>
        </pc:sldMkLst>
      </pc:sldChg>
      <pc:sldChg chg="add del">
        <pc:chgData name="Kayser, Michelle M" userId="210e3df3-5636-4ee1-94a4-09e537651d01" providerId="ADAL" clId="{089D97C2-8CE7-4997-B759-3E17B2C5AFA7}" dt="2023-08-20T01:48:37.949" v="6" actId="2890"/>
        <pc:sldMkLst>
          <pc:docMk/>
          <pc:sldMk cId="635753737" sldId="292"/>
        </pc:sldMkLst>
      </pc:sldChg>
      <pc:sldChg chg="addSp delSp modSp add mod chgLayout">
        <pc:chgData name="Kayser, Michelle M" userId="210e3df3-5636-4ee1-94a4-09e537651d01" providerId="ADAL" clId="{089D97C2-8CE7-4997-B759-3E17B2C5AFA7}" dt="2023-08-20T01:52:53.917" v="332" actId="20577"/>
        <pc:sldMkLst>
          <pc:docMk/>
          <pc:sldMk cId="2718130097" sldId="292"/>
        </pc:sldMkLst>
        <pc:spChg chg="del mod">
          <ac:chgData name="Kayser, Michelle M" userId="210e3df3-5636-4ee1-94a4-09e537651d01" providerId="ADAL" clId="{089D97C2-8CE7-4997-B759-3E17B2C5AFA7}" dt="2023-08-20T01:49:50.247" v="54" actId="478"/>
          <ac:spMkLst>
            <pc:docMk/>
            <pc:sldMk cId="2718130097" sldId="292"/>
            <ac:spMk id="2" creationId="{00000000-0000-0000-0000-000000000000}"/>
          </ac:spMkLst>
        </pc:spChg>
        <pc:spChg chg="add del mod ord">
          <ac:chgData name="Kayser, Michelle M" userId="210e3df3-5636-4ee1-94a4-09e537651d01" providerId="ADAL" clId="{089D97C2-8CE7-4997-B759-3E17B2C5AFA7}" dt="2023-08-20T01:49:44.918" v="51" actId="700"/>
          <ac:spMkLst>
            <pc:docMk/>
            <pc:sldMk cId="2718130097" sldId="292"/>
            <ac:spMk id="6" creationId="{3F01CD96-7D1B-AE61-9011-40E6C603B0C8}"/>
          </ac:spMkLst>
        </pc:spChg>
        <pc:spChg chg="add del mod ord">
          <ac:chgData name="Kayser, Michelle M" userId="210e3df3-5636-4ee1-94a4-09e537651d01" providerId="ADAL" clId="{089D97C2-8CE7-4997-B759-3E17B2C5AFA7}" dt="2023-08-20T01:49:44.918" v="51" actId="700"/>
          <ac:spMkLst>
            <pc:docMk/>
            <pc:sldMk cId="2718130097" sldId="292"/>
            <ac:spMk id="7" creationId="{BC35ABD2-5DDB-EB2A-AE0B-F7D4B64DF2F0}"/>
          </ac:spMkLst>
        </pc:spChg>
        <pc:spChg chg="add mod ord">
          <ac:chgData name="Kayser, Michelle M" userId="210e3df3-5636-4ee1-94a4-09e537651d01" providerId="ADAL" clId="{089D97C2-8CE7-4997-B759-3E17B2C5AFA7}" dt="2023-08-20T01:52:53.917" v="332" actId="20577"/>
          <ac:spMkLst>
            <pc:docMk/>
            <pc:sldMk cId="2718130097" sldId="292"/>
            <ac:spMk id="8" creationId="{CEAF52ED-9659-E6E8-7B12-091A7E887758}"/>
          </ac:spMkLst>
        </pc:spChg>
        <pc:spChg chg="add mod ord">
          <ac:chgData name="Kayser, Michelle M" userId="210e3df3-5636-4ee1-94a4-09e537651d01" providerId="ADAL" clId="{089D97C2-8CE7-4997-B759-3E17B2C5AFA7}" dt="2023-08-20T01:51:36.028" v="298" actId="113"/>
          <ac:spMkLst>
            <pc:docMk/>
            <pc:sldMk cId="2718130097" sldId="292"/>
            <ac:spMk id="9" creationId="{0CDE5169-27A2-3659-C5B9-6348031691E0}"/>
          </ac:spMkLst>
        </pc:spChg>
        <pc:spChg chg="add mod">
          <ac:chgData name="Kayser, Michelle M" userId="210e3df3-5636-4ee1-94a4-09e537651d01" providerId="ADAL" clId="{089D97C2-8CE7-4997-B759-3E17B2C5AFA7}" dt="2023-08-20T01:51:33.562" v="297" actId="1076"/>
          <ac:spMkLst>
            <pc:docMk/>
            <pc:sldMk cId="2718130097" sldId="292"/>
            <ac:spMk id="10" creationId="{84D8FD65-4199-F447-F701-DF1E300B1003}"/>
          </ac:spMkLst>
        </pc:spChg>
        <pc:picChg chg="del">
          <ac:chgData name="Kayser, Michelle M" userId="210e3df3-5636-4ee1-94a4-09e537651d01" providerId="ADAL" clId="{089D97C2-8CE7-4997-B759-3E17B2C5AFA7}" dt="2023-08-20T01:49:07.202" v="8" actId="478"/>
          <ac:picMkLst>
            <pc:docMk/>
            <pc:sldMk cId="2718130097" sldId="292"/>
            <ac:picMk id="5" creationId="{00000000-0000-0000-0000-000000000000}"/>
          </ac:picMkLst>
        </pc:picChg>
      </pc:sldChg>
      <pc:sldChg chg="addSp modSp add">
        <pc:chgData name="Kayser, Michelle M" userId="210e3df3-5636-4ee1-94a4-09e537651d01" providerId="ADAL" clId="{089D97C2-8CE7-4997-B759-3E17B2C5AFA7}" dt="2023-08-20T02:30:37.485" v="2705"/>
        <pc:sldMkLst>
          <pc:docMk/>
          <pc:sldMk cId="2500567826" sldId="322"/>
        </pc:sldMkLst>
        <pc:spChg chg="add mod">
          <ac:chgData name="Kayser, Michelle M" userId="210e3df3-5636-4ee1-94a4-09e537651d01" providerId="ADAL" clId="{089D97C2-8CE7-4997-B759-3E17B2C5AFA7}" dt="2023-08-20T02:30:37.485" v="2705"/>
          <ac:spMkLst>
            <pc:docMk/>
            <pc:sldMk cId="2500567826" sldId="322"/>
            <ac:spMk id="3" creationId="{37BAF38C-22C5-048F-BA27-420F82EF9740}"/>
          </ac:spMkLst>
        </pc:spChg>
      </pc:sldChg>
      <pc:sldChg chg="addSp modSp add mod">
        <pc:chgData name="Kayser, Michelle M" userId="210e3df3-5636-4ee1-94a4-09e537651d01" providerId="ADAL" clId="{089D97C2-8CE7-4997-B759-3E17B2C5AFA7}" dt="2023-08-22T13:27:49.264" v="2874" actId="1076"/>
        <pc:sldMkLst>
          <pc:docMk/>
          <pc:sldMk cId="748501073" sldId="324"/>
        </pc:sldMkLst>
        <pc:spChg chg="mod">
          <ac:chgData name="Kayser, Michelle M" userId="210e3df3-5636-4ee1-94a4-09e537651d01" providerId="ADAL" clId="{089D97C2-8CE7-4997-B759-3E17B2C5AFA7}" dt="2023-08-22T13:27:49.264" v="2874" actId="1076"/>
          <ac:spMkLst>
            <pc:docMk/>
            <pc:sldMk cId="748501073" sldId="324"/>
            <ac:spMk id="4" creationId="{D7DDE07A-0F0E-7E4E-8DED-B33BC2451D5D}"/>
          </ac:spMkLst>
        </pc:spChg>
        <pc:spChg chg="add mod">
          <ac:chgData name="Kayser, Michelle M" userId="210e3df3-5636-4ee1-94a4-09e537651d01" providerId="ADAL" clId="{089D97C2-8CE7-4997-B759-3E17B2C5AFA7}" dt="2023-08-20T02:30:09.238" v="2697" actId="1076"/>
          <ac:spMkLst>
            <pc:docMk/>
            <pc:sldMk cId="748501073" sldId="324"/>
            <ac:spMk id="5" creationId="{BEF337C3-6D1A-4288-2CBC-6C75E17C5E07}"/>
          </ac:spMkLst>
        </pc:spChg>
      </pc:sldChg>
      <pc:sldChg chg="addSp delSp modSp add mod">
        <pc:chgData name="Kayser, Michelle M" userId="210e3df3-5636-4ee1-94a4-09e537651d01" providerId="ADAL" clId="{089D97C2-8CE7-4997-B759-3E17B2C5AFA7}" dt="2023-08-22T17:37:00.832" v="2897" actId="1076"/>
        <pc:sldMkLst>
          <pc:docMk/>
          <pc:sldMk cId="31328626" sldId="325"/>
        </pc:sldMkLst>
        <pc:spChg chg="mod">
          <ac:chgData name="Kayser, Michelle M" userId="210e3df3-5636-4ee1-94a4-09e537651d01" providerId="ADAL" clId="{089D97C2-8CE7-4997-B759-3E17B2C5AFA7}" dt="2023-08-22T17:37:00.832" v="2897" actId="1076"/>
          <ac:spMkLst>
            <pc:docMk/>
            <pc:sldMk cId="31328626" sldId="325"/>
            <ac:spMk id="4" creationId="{D7DDE07A-0F0E-7E4E-8DED-B33BC2451D5D}"/>
          </ac:spMkLst>
        </pc:spChg>
        <pc:spChg chg="add mod">
          <ac:chgData name="Kayser, Michelle M" userId="210e3df3-5636-4ee1-94a4-09e537651d01" providerId="ADAL" clId="{089D97C2-8CE7-4997-B759-3E17B2C5AFA7}" dt="2023-08-20T02:30:02.246" v="2695" actId="1035"/>
          <ac:spMkLst>
            <pc:docMk/>
            <pc:sldMk cId="31328626" sldId="325"/>
            <ac:spMk id="6" creationId="{9C0A8A58-76CB-7EE0-16FA-013DB76DAF12}"/>
          </ac:spMkLst>
        </pc:spChg>
        <pc:picChg chg="del">
          <ac:chgData name="Kayser, Michelle M" userId="210e3df3-5636-4ee1-94a4-09e537651d01" providerId="ADAL" clId="{089D97C2-8CE7-4997-B759-3E17B2C5AFA7}" dt="2023-08-22T17:36:56.995" v="2896" actId="478"/>
          <ac:picMkLst>
            <pc:docMk/>
            <pc:sldMk cId="31328626" sldId="325"/>
            <ac:picMk id="5" creationId="{D890950C-ECA5-445B-64CA-FA1B91EF018D}"/>
          </ac:picMkLst>
        </pc:picChg>
      </pc:sldChg>
      <pc:sldChg chg="addSp modSp add mod">
        <pc:chgData name="Kayser, Michelle M" userId="210e3df3-5636-4ee1-94a4-09e537651d01" providerId="ADAL" clId="{089D97C2-8CE7-4997-B759-3E17B2C5AFA7}" dt="2023-08-22T17:37:06.093" v="2899" actId="20577"/>
        <pc:sldMkLst>
          <pc:docMk/>
          <pc:sldMk cId="4144072438" sldId="327"/>
        </pc:sldMkLst>
        <pc:spChg chg="mod">
          <ac:chgData name="Kayser, Michelle M" userId="210e3df3-5636-4ee1-94a4-09e537651d01" providerId="ADAL" clId="{089D97C2-8CE7-4997-B759-3E17B2C5AFA7}" dt="2023-08-22T17:37:06.093" v="2899" actId="20577"/>
          <ac:spMkLst>
            <pc:docMk/>
            <pc:sldMk cId="4144072438" sldId="327"/>
            <ac:spMk id="4" creationId="{D7DDE07A-0F0E-7E4E-8DED-B33BC2451D5D}"/>
          </ac:spMkLst>
        </pc:spChg>
        <pc:spChg chg="add mod">
          <ac:chgData name="Kayser, Michelle M" userId="210e3df3-5636-4ee1-94a4-09e537651d01" providerId="ADAL" clId="{089D97C2-8CE7-4997-B759-3E17B2C5AFA7}" dt="2023-08-20T02:30:18.274" v="2699" actId="1076"/>
          <ac:spMkLst>
            <pc:docMk/>
            <pc:sldMk cId="4144072438" sldId="327"/>
            <ac:spMk id="5" creationId="{3483C218-1BF5-BAF0-9CB1-1336099A3B9F}"/>
          </ac:spMkLst>
        </pc:spChg>
      </pc:sldChg>
      <pc:sldChg chg="addSp modSp add">
        <pc:chgData name="Kayser, Michelle M" userId="210e3df3-5636-4ee1-94a4-09e537651d01" providerId="ADAL" clId="{089D97C2-8CE7-4997-B759-3E17B2C5AFA7}" dt="2023-08-20T02:29:53.321" v="2692"/>
        <pc:sldMkLst>
          <pc:docMk/>
          <pc:sldMk cId="847414189" sldId="328"/>
        </pc:sldMkLst>
        <pc:spChg chg="add mod">
          <ac:chgData name="Kayser, Michelle M" userId="210e3df3-5636-4ee1-94a4-09e537651d01" providerId="ADAL" clId="{089D97C2-8CE7-4997-B759-3E17B2C5AFA7}" dt="2023-08-20T02:29:53.321" v="2692"/>
          <ac:spMkLst>
            <pc:docMk/>
            <pc:sldMk cId="847414189" sldId="328"/>
            <ac:spMk id="5" creationId="{B472A53F-F98C-E80A-8B3B-C765A944AD16}"/>
          </ac:spMkLst>
        </pc:spChg>
      </pc:sldChg>
      <pc:sldChg chg="addSp modSp add mod">
        <pc:chgData name="Kayser, Michelle M" userId="210e3df3-5636-4ee1-94a4-09e537651d01" providerId="ADAL" clId="{089D97C2-8CE7-4997-B759-3E17B2C5AFA7}" dt="2023-08-22T13:27:26.248" v="2873" actId="1076"/>
        <pc:sldMkLst>
          <pc:docMk/>
          <pc:sldMk cId="186472688" sldId="329"/>
        </pc:sldMkLst>
        <pc:spChg chg="add mod">
          <ac:chgData name="Kayser, Michelle M" userId="210e3df3-5636-4ee1-94a4-09e537651d01" providerId="ADAL" clId="{089D97C2-8CE7-4997-B759-3E17B2C5AFA7}" dt="2023-08-20T02:30:28.882" v="2702" actId="1076"/>
          <ac:spMkLst>
            <pc:docMk/>
            <pc:sldMk cId="186472688" sldId="329"/>
            <ac:spMk id="2" creationId="{090C7B68-8C22-F0F3-A77A-F51E195FFE66}"/>
          </ac:spMkLst>
        </pc:spChg>
        <pc:spChg chg="mod">
          <ac:chgData name="Kayser, Michelle M" userId="210e3df3-5636-4ee1-94a4-09e537651d01" providerId="ADAL" clId="{089D97C2-8CE7-4997-B759-3E17B2C5AFA7}" dt="2023-08-20T01:58:16.340" v="445" actId="20577"/>
          <ac:spMkLst>
            <pc:docMk/>
            <pc:sldMk cId="186472688" sldId="329"/>
            <ac:spMk id="8" creationId="{431449AF-4F69-7C12-394C-ADE8BA207E13}"/>
          </ac:spMkLst>
        </pc:spChg>
        <pc:picChg chg="add mod">
          <ac:chgData name="Kayser, Michelle M" userId="210e3df3-5636-4ee1-94a4-09e537651d01" providerId="ADAL" clId="{089D97C2-8CE7-4997-B759-3E17B2C5AFA7}" dt="2023-08-22T13:27:26.248" v="2873" actId="1076"/>
          <ac:picMkLst>
            <pc:docMk/>
            <pc:sldMk cId="186472688" sldId="329"/>
            <ac:picMk id="6" creationId="{7E96BE9B-C5FB-0860-B5AE-86D60AD8F716}"/>
          </ac:picMkLst>
        </pc:picChg>
      </pc:sldChg>
      <pc:sldChg chg="addSp modSp add mod">
        <pc:chgData name="Kayser, Michelle M" userId="210e3df3-5636-4ee1-94a4-09e537651d01" providerId="ADAL" clId="{089D97C2-8CE7-4997-B759-3E17B2C5AFA7}" dt="2023-08-20T02:30:22.422" v="2700"/>
        <pc:sldMkLst>
          <pc:docMk/>
          <pc:sldMk cId="853718903" sldId="330"/>
        </pc:sldMkLst>
        <pc:spChg chg="mod">
          <ac:chgData name="Kayser, Michelle M" userId="210e3df3-5636-4ee1-94a4-09e537651d01" providerId="ADAL" clId="{089D97C2-8CE7-4997-B759-3E17B2C5AFA7}" dt="2023-08-20T02:08:30.205" v="851" actId="207"/>
          <ac:spMkLst>
            <pc:docMk/>
            <pc:sldMk cId="853718903" sldId="330"/>
            <ac:spMk id="4" creationId="{D7DDE07A-0F0E-7E4E-8DED-B33BC2451D5D}"/>
          </ac:spMkLst>
        </pc:spChg>
        <pc:spChg chg="add mod">
          <ac:chgData name="Kayser, Michelle M" userId="210e3df3-5636-4ee1-94a4-09e537651d01" providerId="ADAL" clId="{089D97C2-8CE7-4997-B759-3E17B2C5AFA7}" dt="2023-08-20T02:30:22.422" v="2700"/>
          <ac:spMkLst>
            <pc:docMk/>
            <pc:sldMk cId="853718903" sldId="330"/>
            <ac:spMk id="5" creationId="{7601DFF2-6E32-2F68-B023-CE0403D18E99}"/>
          </ac:spMkLst>
        </pc:spChg>
      </pc:sldChg>
      <pc:sldChg chg="modSp add mod">
        <pc:chgData name="Kayser, Michelle M" userId="210e3df3-5636-4ee1-94a4-09e537651d01" providerId="ADAL" clId="{089D97C2-8CE7-4997-B759-3E17B2C5AFA7}" dt="2023-08-22T17:40:57.805" v="2947" actId="20577"/>
        <pc:sldMkLst>
          <pc:docMk/>
          <pc:sldMk cId="1580013110" sldId="331"/>
        </pc:sldMkLst>
        <pc:spChg chg="mod">
          <ac:chgData name="Kayser, Michelle M" userId="210e3df3-5636-4ee1-94a4-09e537651d01" providerId="ADAL" clId="{089D97C2-8CE7-4997-B759-3E17B2C5AFA7}" dt="2023-08-22T13:31:50.158" v="2888" actId="20577"/>
          <ac:spMkLst>
            <pc:docMk/>
            <pc:sldMk cId="1580013110" sldId="331"/>
            <ac:spMk id="4" creationId="{79C27E73-A097-8046-9B92-72B28B72A1D3}"/>
          </ac:spMkLst>
        </pc:spChg>
        <pc:spChg chg="mod">
          <ac:chgData name="Kayser, Michelle M" userId="210e3df3-5636-4ee1-94a4-09e537651d01" providerId="ADAL" clId="{089D97C2-8CE7-4997-B759-3E17B2C5AFA7}" dt="2023-08-22T17:40:57.805" v="2947" actId="20577"/>
          <ac:spMkLst>
            <pc:docMk/>
            <pc:sldMk cId="1580013110" sldId="331"/>
            <ac:spMk id="11" creationId="{581FAFBF-0ECB-7E49-9A38-17E060C6896F}"/>
          </ac:spMkLst>
        </pc:spChg>
      </pc:sldChg>
      <pc:sldChg chg="modSp add del mod">
        <pc:chgData name="Kayser, Michelle M" userId="210e3df3-5636-4ee1-94a4-09e537651d01" providerId="ADAL" clId="{089D97C2-8CE7-4997-B759-3E17B2C5AFA7}" dt="2023-08-22T13:31:43.729" v="2883" actId="47"/>
        <pc:sldMkLst>
          <pc:docMk/>
          <pc:sldMk cId="3820212382" sldId="332"/>
        </pc:sldMkLst>
        <pc:spChg chg="mod">
          <ac:chgData name="Kayser, Michelle M" userId="210e3df3-5636-4ee1-94a4-09e537651d01" providerId="ADAL" clId="{089D97C2-8CE7-4997-B759-3E17B2C5AFA7}" dt="2023-08-20T02:19:25.226" v="1689" actId="20577"/>
          <ac:spMkLst>
            <pc:docMk/>
            <pc:sldMk cId="3820212382" sldId="332"/>
            <ac:spMk id="4" creationId="{79C27E73-A097-8046-9B92-72B28B72A1D3}"/>
          </ac:spMkLst>
        </pc:spChg>
        <pc:spChg chg="mod">
          <ac:chgData name="Kayser, Michelle M" userId="210e3df3-5636-4ee1-94a4-09e537651d01" providerId="ADAL" clId="{089D97C2-8CE7-4997-B759-3E17B2C5AFA7}" dt="2023-08-20T02:23:58.318" v="1840" actId="20577"/>
          <ac:spMkLst>
            <pc:docMk/>
            <pc:sldMk cId="3820212382" sldId="332"/>
            <ac:spMk id="11" creationId="{581FAFBF-0ECB-7E49-9A38-17E060C6896F}"/>
          </ac:spMkLst>
        </pc:spChg>
      </pc:sldChg>
      <pc:sldChg chg="modSp add mod">
        <pc:chgData name="Kayser, Michelle M" userId="210e3df3-5636-4ee1-94a4-09e537651d01" providerId="ADAL" clId="{089D97C2-8CE7-4997-B759-3E17B2C5AFA7}" dt="2023-08-22T17:41:35.851" v="2963" actId="20577"/>
        <pc:sldMkLst>
          <pc:docMk/>
          <pc:sldMk cId="3534719235" sldId="333"/>
        </pc:sldMkLst>
        <pc:spChg chg="mod">
          <ac:chgData name="Kayser, Michelle M" userId="210e3df3-5636-4ee1-94a4-09e537651d01" providerId="ADAL" clId="{089D97C2-8CE7-4997-B759-3E17B2C5AFA7}" dt="2023-08-20T02:28:36.145" v="2622" actId="1076"/>
          <ac:spMkLst>
            <pc:docMk/>
            <pc:sldMk cId="3534719235" sldId="333"/>
            <ac:spMk id="4" creationId="{79C27E73-A097-8046-9B92-72B28B72A1D3}"/>
          </ac:spMkLst>
        </pc:spChg>
        <pc:spChg chg="mod">
          <ac:chgData name="Kayser, Michelle M" userId="210e3df3-5636-4ee1-94a4-09e537651d01" providerId="ADAL" clId="{089D97C2-8CE7-4997-B759-3E17B2C5AFA7}" dt="2023-08-22T17:41:35.851" v="2963" actId="20577"/>
          <ac:spMkLst>
            <pc:docMk/>
            <pc:sldMk cId="3534719235" sldId="333"/>
            <ac:spMk id="11" creationId="{581FAFBF-0ECB-7E49-9A38-17E060C6896F}"/>
          </ac:spMkLst>
        </pc:spChg>
      </pc:sldChg>
    </pc:docChg>
  </pc:docChgLst>
  <pc:docChgLst>
    <pc:chgData name="Kayser, Michelle M" userId="210e3df3-5636-4ee1-94a4-09e537651d01" providerId="ADAL" clId="{2A7661FF-31B6-4B63-AE65-81DB22D02692}"/>
    <pc:docChg chg="undo custSel addSld delSld modSld">
      <pc:chgData name="Kayser, Michelle M" userId="210e3df3-5636-4ee1-94a4-09e537651d01" providerId="ADAL" clId="{2A7661FF-31B6-4B63-AE65-81DB22D02692}" dt="2023-09-12T01:22:04.707" v="322" actId="20577"/>
      <pc:docMkLst>
        <pc:docMk/>
      </pc:docMkLst>
      <pc:sldChg chg="modSp mod">
        <pc:chgData name="Kayser, Michelle M" userId="210e3df3-5636-4ee1-94a4-09e537651d01" providerId="ADAL" clId="{2A7661FF-31B6-4B63-AE65-81DB22D02692}" dt="2023-09-12T01:17:10.185" v="161" actId="1076"/>
        <pc:sldMkLst>
          <pc:docMk/>
          <pc:sldMk cId="1746726144" sldId="258"/>
        </pc:sldMkLst>
        <pc:spChg chg="mod">
          <ac:chgData name="Kayser, Michelle M" userId="210e3df3-5636-4ee1-94a4-09e537651d01" providerId="ADAL" clId="{2A7661FF-31B6-4B63-AE65-81DB22D02692}" dt="2023-09-12T01:17:10.185" v="161" actId="1076"/>
          <ac:spMkLst>
            <pc:docMk/>
            <pc:sldMk cId="1746726144" sldId="258"/>
            <ac:spMk id="2" creationId="{00000000-0000-0000-0000-000000000000}"/>
          </ac:spMkLst>
        </pc:spChg>
        <pc:picChg chg="mod">
          <ac:chgData name="Kayser, Michelle M" userId="210e3df3-5636-4ee1-94a4-09e537651d01" providerId="ADAL" clId="{2A7661FF-31B6-4B63-AE65-81DB22D02692}" dt="2023-09-12T01:17:03.504" v="159" actId="1076"/>
          <ac:picMkLst>
            <pc:docMk/>
            <pc:sldMk cId="1746726144" sldId="258"/>
            <ac:picMk id="3" creationId="{619910CA-AA60-944F-B6C1-27B5EB0B1DE0}"/>
          </ac:picMkLst>
        </pc:picChg>
      </pc:sldChg>
      <pc:sldChg chg="modSp mod">
        <pc:chgData name="Kayser, Michelle M" userId="210e3df3-5636-4ee1-94a4-09e537651d01" providerId="ADAL" clId="{2A7661FF-31B6-4B63-AE65-81DB22D02692}" dt="2023-09-12T01:17:49.937" v="165" actId="1076"/>
        <pc:sldMkLst>
          <pc:docMk/>
          <pc:sldMk cId="475956975" sldId="260"/>
        </pc:sldMkLst>
        <pc:spChg chg="mod">
          <ac:chgData name="Kayser, Michelle M" userId="210e3df3-5636-4ee1-94a4-09e537651d01" providerId="ADAL" clId="{2A7661FF-31B6-4B63-AE65-81DB22D02692}" dt="2023-09-12T01:17:43.886" v="164" actId="1076"/>
          <ac:spMkLst>
            <pc:docMk/>
            <pc:sldMk cId="475956975" sldId="260"/>
            <ac:spMk id="4" creationId="{00000000-0000-0000-0000-000000000000}"/>
          </ac:spMkLst>
        </pc:spChg>
        <pc:spChg chg="mod">
          <ac:chgData name="Kayser, Michelle M" userId="210e3df3-5636-4ee1-94a4-09e537651d01" providerId="ADAL" clId="{2A7661FF-31B6-4B63-AE65-81DB22D02692}" dt="2023-09-12T01:17:40.887" v="163" actId="1076"/>
          <ac:spMkLst>
            <pc:docMk/>
            <pc:sldMk cId="475956975" sldId="260"/>
            <ac:spMk id="10" creationId="{00000000-0000-0000-0000-000000000000}"/>
          </ac:spMkLst>
        </pc:spChg>
        <pc:picChg chg="mod">
          <ac:chgData name="Kayser, Michelle M" userId="210e3df3-5636-4ee1-94a4-09e537651d01" providerId="ADAL" clId="{2A7661FF-31B6-4B63-AE65-81DB22D02692}" dt="2023-09-12T01:17:49.937" v="165" actId="1076"/>
          <ac:picMkLst>
            <pc:docMk/>
            <pc:sldMk cId="475956975" sldId="260"/>
            <ac:picMk id="2" creationId="{00000000-0000-0000-0000-000000000000}"/>
          </ac:picMkLst>
        </pc:picChg>
      </pc:sldChg>
      <pc:sldChg chg="modSp mod">
        <pc:chgData name="Kayser, Michelle M" userId="210e3df3-5636-4ee1-94a4-09e537651d01" providerId="ADAL" clId="{2A7661FF-31B6-4B63-AE65-81DB22D02692}" dt="2023-09-12T01:05:59.932" v="0" actId="207"/>
        <pc:sldMkLst>
          <pc:docMk/>
          <pc:sldMk cId="2086739904" sldId="267"/>
        </pc:sldMkLst>
        <pc:spChg chg="mod">
          <ac:chgData name="Kayser, Michelle M" userId="210e3df3-5636-4ee1-94a4-09e537651d01" providerId="ADAL" clId="{2A7661FF-31B6-4B63-AE65-81DB22D02692}" dt="2023-09-12T01:05:59.932" v="0" actId="207"/>
          <ac:spMkLst>
            <pc:docMk/>
            <pc:sldMk cId="2086739904" sldId="267"/>
            <ac:spMk id="4" creationId="{D7DDE07A-0F0E-7E4E-8DED-B33BC2451D5D}"/>
          </ac:spMkLst>
        </pc:spChg>
      </pc:sldChg>
      <pc:sldChg chg="del">
        <pc:chgData name="Kayser, Michelle M" userId="210e3df3-5636-4ee1-94a4-09e537651d01" providerId="ADAL" clId="{2A7661FF-31B6-4B63-AE65-81DB22D02692}" dt="2023-09-12T01:06:37.073" v="2" actId="47"/>
        <pc:sldMkLst>
          <pc:docMk/>
          <pc:sldMk cId="1473520302" sldId="272"/>
        </pc:sldMkLst>
      </pc:sldChg>
      <pc:sldChg chg="modSp mod">
        <pc:chgData name="Kayser, Michelle M" userId="210e3df3-5636-4ee1-94a4-09e537651d01" providerId="ADAL" clId="{2A7661FF-31B6-4B63-AE65-81DB22D02692}" dt="2023-09-12T01:08:32.588" v="29" actId="6549"/>
        <pc:sldMkLst>
          <pc:docMk/>
          <pc:sldMk cId="2635582213" sldId="280"/>
        </pc:sldMkLst>
        <pc:spChg chg="mod">
          <ac:chgData name="Kayser, Michelle M" userId="210e3df3-5636-4ee1-94a4-09e537651d01" providerId="ADAL" clId="{2A7661FF-31B6-4B63-AE65-81DB22D02692}" dt="2023-09-12T01:08:32.588" v="29" actId="6549"/>
          <ac:spMkLst>
            <pc:docMk/>
            <pc:sldMk cId="2635582213" sldId="280"/>
            <ac:spMk id="4" creationId="{D7DDE07A-0F0E-7E4E-8DED-B33BC2451D5D}"/>
          </ac:spMkLst>
        </pc:spChg>
      </pc:sldChg>
      <pc:sldChg chg="modSp mod">
        <pc:chgData name="Kayser, Michelle M" userId="210e3df3-5636-4ee1-94a4-09e537651d01" providerId="ADAL" clId="{2A7661FF-31B6-4B63-AE65-81DB22D02692}" dt="2023-09-12T01:18:21.558" v="168" actId="1076"/>
        <pc:sldMkLst>
          <pc:docMk/>
          <pc:sldMk cId="4285817040" sldId="282"/>
        </pc:sldMkLst>
        <pc:spChg chg="mod">
          <ac:chgData name="Kayser, Michelle M" userId="210e3df3-5636-4ee1-94a4-09e537651d01" providerId="ADAL" clId="{2A7661FF-31B6-4B63-AE65-81DB22D02692}" dt="2023-09-12T01:18:17.119" v="167" actId="1076"/>
          <ac:spMkLst>
            <pc:docMk/>
            <pc:sldMk cId="4285817040" sldId="282"/>
            <ac:spMk id="2" creationId="{EFA515A6-F615-F849-8C7A-561F3500255B}"/>
          </ac:spMkLst>
        </pc:spChg>
        <pc:spChg chg="mod">
          <ac:chgData name="Kayser, Michelle M" userId="210e3df3-5636-4ee1-94a4-09e537651d01" providerId="ADAL" clId="{2A7661FF-31B6-4B63-AE65-81DB22D02692}" dt="2023-09-12T01:18:21.558" v="168" actId="1076"/>
          <ac:spMkLst>
            <pc:docMk/>
            <pc:sldMk cId="4285817040" sldId="282"/>
            <ac:spMk id="4" creationId="{D7DDE07A-0F0E-7E4E-8DED-B33BC2451D5D}"/>
          </ac:spMkLst>
        </pc:spChg>
      </pc:sldChg>
      <pc:sldChg chg="addSp delSp modSp mod">
        <pc:chgData name="Kayser, Michelle M" userId="210e3df3-5636-4ee1-94a4-09e537651d01" providerId="ADAL" clId="{2A7661FF-31B6-4B63-AE65-81DB22D02692}" dt="2023-09-12T01:12:52.416" v="111" actId="1076"/>
        <pc:sldMkLst>
          <pc:docMk/>
          <pc:sldMk cId="2106978023" sldId="287"/>
        </pc:sldMkLst>
        <pc:picChg chg="del">
          <ac:chgData name="Kayser, Michelle M" userId="210e3df3-5636-4ee1-94a4-09e537651d01" providerId="ADAL" clId="{2A7661FF-31B6-4B63-AE65-81DB22D02692}" dt="2023-09-12T01:10:39.666" v="108" actId="478"/>
          <ac:picMkLst>
            <pc:docMk/>
            <pc:sldMk cId="2106978023" sldId="287"/>
            <ac:picMk id="7" creationId="{9CAA9F8C-EF35-39EF-CCA4-FBDEFD0A02C7}"/>
          </ac:picMkLst>
        </pc:picChg>
        <pc:picChg chg="add mod">
          <ac:chgData name="Kayser, Michelle M" userId="210e3df3-5636-4ee1-94a4-09e537651d01" providerId="ADAL" clId="{2A7661FF-31B6-4B63-AE65-81DB22D02692}" dt="2023-09-12T01:12:52.416" v="111" actId="1076"/>
          <ac:picMkLst>
            <pc:docMk/>
            <pc:sldMk cId="2106978023" sldId="287"/>
            <ac:picMk id="9" creationId="{6817CE62-8F6F-2AE7-DB39-8190A6C11958}"/>
          </ac:picMkLst>
        </pc:picChg>
      </pc:sldChg>
      <pc:sldChg chg="modSp add del mod">
        <pc:chgData name="Kayser, Michelle M" userId="210e3df3-5636-4ee1-94a4-09e537651d01" providerId="ADAL" clId="{2A7661FF-31B6-4B63-AE65-81DB22D02692}" dt="2023-09-12T01:15:39.502" v="153" actId="20577"/>
        <pc:sldMkLst>
          <pc:docMk/>
          <pc:sldMk cId="4144072438" sldId="327"/>
        </pc:sldMkLst>
        <pc:spChg chg="mod">
          <ac:chgData name="Kayser, Michelle M" userId="210e3df3-5636-4ee1-94a4-09e537651d01" providerId="ADAL" clId="{2A7661FF-31B6-4B63-AE65-81DB22D02692}" dt="2023-09-12T01:15:39.502" v="153" actId="20577"/>
          <ac:spMkLst>
            <pc:docMk/>
            <pc:sldMk cId="4144072438" sldId="327"/>
            <ac:spMk id="4" creationId="{D7DDE07A-0F0E-7E4E-8DED-B33BC2451D5D}"/>
          </ac:spMkLst>
        </pc:spChg>
      </pc:sldChg>
      <pc:sldChg chg="modSp add del mod">
        <pc:chgData name="Kayser, Michelle M" userId="210e3df3-5636-4ee1-94a4-09e537651d01" providerId="ADAL" clId="{2A7661FF-31B6-4B63-AE65-81DB22D02692}" dt="2023-09-12T01:15:07.007" v="145" actId="207"/>
        <pc:sldMkLst>
          <pc:docMk/>
          <pc:sldMk cId="853718903" sldId="330"/>
        </pc:sldMkLst>
        <pc:spChg chg="mod">
          <ac:chgData name="Kayser, Michelle M" userId="210e3df3-5636-4ee1-94a4-09e537651d01" providerId="ADAL" clId="{2A7661FF-31B6-4B63-AE65-81DB22D02692}" dt="2023-09-12T01:15:07.007" v="145" actId="207"/>
          <ac:spMkLst>
            <pc:docMk/>
            <pc:sldMk cId="853718903" sldId="330"/>
            <ac:spMk id="4" creationId="{D7DDE07A-0F0E-7E4E-8DED-B33BC2451D5D}"/>
          </ac:spMkLst>
        </pc:spChg>
      </pc:sldChg>
      <pc:sldChg chg="modSp mod">
        <pc:chgData name="Kayser, Michelle M" userId="210e3df3-5636-4ee1-94a4-09e537651d01" providerId="ADAL" clId="{2A7661FF-31B6-4B63-AE65-81DB22D02692}" dt="2023-09-12T01:22:04.707" v="322" actId="20577"/>
        <pc:sldMkLst>
          <pc:docMk/>
          <pc:sldMk cId="1580013110" sldId="331"/>
        </pc:sldMkLst>
        <pc:spChg chg="mod">
          <ac:chgData name="Kayser, Michelle M" userId="210e3df3-5636-4ee1-94a4-09e537651d01" providerId="ADAL" clId="{2A7661FF-31B6-4B63-AE65-81DB22D02692}" dt="2023-09-12T01:22:04.707" v="322" actId="20577"/>
          <ac:spMkLst>
            <pc:docMk/>
            <pc:sldMk cId="1580013110" sldId="331"/>
            <ac:spMk id="11" creationId="{581FAFBF-0ECB-7E49-9A38-17E060C6896F}"/>
          </ac:spMkLst>
        </pc:spChg>
      </pc:sldChg>
      <pc:sldChg chg="modSp add del mod">
        <pc:chgData name="Kayser, Michelle M" userId="210e3df3-5636-4ee1-94a4-09e537651d01" providerId="ADAL" clId="{2A7661FF-31B6-4B63-AE65-81DB22D02692}" dt="2023-09-12T01:16:05.921" v="155"/>
        <pc:sldMkLst>
          <pc:docMk/>
          <pc:sldMk cId="3534719235" sldId="333"/>
        </pc:sldMkLst>
        <pc:spChg chg="mod">
          <ac:chgData name="Kayser, Michelle M" userId="210e3df3-5636-4ee1-94a4-09e537651d01" providerId="ADAL" clId="{2A7661FF-31B6-4B63-AE65-81DB22D02692}" dt="2023-09-12T01:10:27.235" v="107" actId="20577"/>
          <ac:spMkLst>
            <pc:docMk/>
            <pc:sldMk cId="3534719235" sldId="333"/>
            <ac:spMk id="11" creationId="{581FAFBF-0ECB-7E49-9A38-17E060C6896F}"/>
          </ac:spMkLst>
        </pc:spChg>
      </pc:sldChg>
    </pc:docChg>
  </pc:docChgLst>
  <pc:docChgLst>
    <pc:chgData name="Kayser, Michelle M" userId="210e3df3-5636-4ee1-94a4-09e537651d01" providerId="ADAL" clId="{6CE5BE62-317E-4B7A-AF5B-D24B6DB22792}"/>
    <pc:docChg chg="modSld">
      <pc:chgData name="Kayser, Michelle M" userId="210e3df3-5636-4ee1-94a4-09e537651d01" providerId="ADAL" clId="{6CE5BE62-317E-4B7A-AF5B-D24B6DB22792}" dt="2023-01-17T21:40:28.023" v="0" actId="14100"/>
      <pc:docMkLst>
        <pc:docMk/>
      </pc:docMkLst>
      <pc:sldChg chg="modSp mod">
        <pc:chgData name="Kayser, Michelle M" userId="210e3df3-5636-4ee1-94a4-09e537651d01" providerId="ADAL" clId="{6CE5BE62-317E-4B7A-AF5B-D24B6DB22792}" dt="2023-01-17T21:40:28.023" v="0" actId="14100"/>
        <pc:sldMkLst>
          <pc:docMk/>
          <pc:sldMk cId="426196717" sldId="279"/>
        </pc:sldMkLst>
        <pc:picChg chg="mod">
          <ac:chgData name="Kayser, Michelle M" userId="210e3df3-5636-4ee1-94a4-09e537651d01" providerId="ADAL" clId="{6CE5BE62-317E-4B7A-AF5B-D24B6DB22792}" dt="2023-01-17T21:40:28.023" v="0" actId="14100"/>
          <ac:picMkLst>
            <pc:docMk/>
            <pc:sldMk cId="426196717" sldId="279"/>
            <ac:picMk id="13" creationId="{00000000-0000-0000-0000-000000000000}"/>
          </ac:picMkLst>
        </pc:picChg>
      </pc:sldChg>
    </pc:docChg>
  </pc:docChgLst>
  <pc:docChgLst>
    <pc:chgData name="Kayser, Michelle M" userId="210e3df3-5636-4ee1-94a4-09e537651d01" providerId="ADAL" clId="{E3D5C61D-F4F5-4A96-A052-201EDA0AC5B1}"/>
    <pc:docChg chg="undo custSel addSld modSld">
      <pc:chgData name="Kayser, Michelle M" userId="210e3df3-5636-4ee1-94a4-09e537651d01" providerId="ADAL" clId="{E3D5C61D-F4F5-4A96-A052-201EDA0AC5B1}" dt="2023-08-20T01:46:22.876" v="397" actId="478"/>
      <pc:docMkLst>
        <pc:docMk/>
      </pc:docMkLst>
      <pc:sldChg chg="modSp mod">
        <pc:chgData name="Kayser, Michelle M" userId="210e3df3-5636-4ee1-94a4-09e537651d01" providerId="ADAL" clId="{E3D5C61D-F4F5-4A96-A052-201EDA0AC5B1}" dt="2023-08-20T01:38:32.317" v="49" actId="1076"/>
        <pc:sldMkLst>
          <pc:docMk/>
          <pc:sldMk cId="3055680083" sldId="257"/>
        </pc:sldMkLst>
        <pc:spChg chg="mod">
          <ac:chgData name="Kayser, Michelle M" userId="210e3df3-5636-4ee1-94a4-09e537651d01" providerId="ADAL" clId="{E3D5C61D-F4F5-4A96-A052-201EDA0AC5B1}" dt="2023-08-20T01:38:32.317" v="49" actId="1076"/>
          <ac:spMkLst>
            <pc:docMk/>
            <pc:sldMk cId="3055680083" sldId="257"/>
            <ac:spMk id="17" creationId="{00000000-0000-0000-0000-000000000000}"/>
          </ac:spMkLst>
        </pc:spChg>
        <pc:spChg chg="mod">
          <ac:chgData name="Kayser, Michelle M" userId="210e3df3-5636-4ee1-94a4-09e537651d01" providerId="ADAL" clId="{E3D5C61D-F4F5-4A96-A052-201EDA0AC5B1}" dt="2023-08-20T01:38:25.632" v="48" actId="1076"/>
          <ac:spMkLst>
            <pc:docMk/>
            <pc:sldMk cId="3055680083" sldId="257"/>
            <ac:spMk id="20" creationId="{00000000-0000-0000-0000-000000000000}"/>
          </ac:spMkLst>
        </pc:spChg>
        <pc:spChg chg="mod">
          <ac:chgData name="Kayser, Michelle M" userId="210e3df3-5636-4ee1-94a4-09e537651d01" providerId="ADAL" clId="{E3D5C61D-F4F5-4A96-A052-201EDA0AC5B1}" dt="2023-08-20T01:38:18.942" v="47" actId="1076"/>
          <ac:spMkLst>
            <pc:docMk/>
            <pc:sldMk cId="3055680083" sldId="257"/>
            <ac:spMk id="21" creationId="{00000000-0000-0000-0000-000000000000}"/>
          </ac:spMkLst>
        </pc:spChg>
        <pc:grpChg chg="mod">
          <ac:chgData name="Kayser, Michelle M" userId="210e3df3-5636-4ee1-94a4-09e537651d01" providerId="ADAL" clId="{E3D5C61D-F4F5-4A96-A052-201EDA0AC5B1}" dt="2023-08-20T01:38:12.787" v="46" actId="14100"/>
          <ac:grpSpMkLst>
            <pc:docMk/>
            <pc:sldMk cId="3055680083" sldId="257"/>
            <ac:grpSpMk id="15" creationId="{00000000-0000-0000-0000-000000000000}"/>
          </ac:grpSpMkLst>
        </pc:grpChg>
      </pc:sldChg>
      <pc:sldChg chg="addSp delSp modSp mod">
        <pc:chgData name="Kayser, Michelle M" userId="210e3df3-5636-4ee1-94a4-09e537651d01" providerId="ADAL" clId="{E3D5C61D-F4F5-4A96-A052-201EDA0AC5B1}" dt="2023-08-20T01:40:24.811" v="232" actId="20577"/>
        <pc:sldMkLst>
          <pc:docMk/>
          <pc:sldMk cId="1746726144" sldId="258"/>
        </pc:sldMkLst>
        <pc:spChg chg="mod">
          <ac:chgData name="Kayser, Michelle M" userId="210e3df3-5636-4ee1-94a4-09e537651d01" providerId="ADAL" clId="{E3D5C61D-F4F5-4A96-A052-201EDA0AC5B1}" dt="2023-08-20T01:39:20.824" v="134" actId="1076"/>
          <ac:spMkLst>
            <pc:docMk/>
            <pc:sldMk cId="1746726144" sldId="258"/>
            <ac:spMk id="2" creationId="{00000000-0000-0000-0000-000000000000}"/>
          </ac:spMkLst>
        </pc:spChg>
        <pc:spChg chg="mod">
          <ac:chgData name="Kayser, Michelle M" userId="210e3df3-5636-4ee1-94a4-09e537651d01" providerId="ADAL" clId="{E3D5C61D-F4F5-4A96-A052-201EDA0AC5B1}" dt="2023-08-20T01:39:57.379" v="157" actId="1076"/>
          <ac:spMkLst>
            <pc:docMk/>
            <pc:sldMk cId="1746726144" sldId="258"/>
            <ac:spMk id="6" creationId="{00000000-0000-0000-0000-000000000000}"/>
          </ac:spMkLst>
        </pc:spChg>
        <pc:spChg chg="mod">
          <ac:chgData name="Kayser, Michelle M" userId="210e3df3-5636-4ee1-94a4-09e537651d01" providerId="ADAL" clId="{E3D5C61D-F4F5-4A96-A052-201EDA0AC5B1}" dt="2023-08-20T01:40:24.811" v="232" actId="20577"/>
          <ac:spMkLst>
            <pc:docMk/>
            <pc:sldMk cId="1746726144" sldId="258"/>
            <ac:spMk id="9" creationId="{C597F27E-4FAA-A743-8D73-FBB8B2B4F62A}"/>
          </ac:spMkLst>
        </pc:spChg>
        <pc:picChg chg="del">
          <ac:chgData name="Kayser, Michelle M" userId="210e3df3-5636-4ee1-94a4-09e537651d01" providerId="ADAL" clId="{E3D5C61D-F4F5-4A96-A052-201EDA0AC5B1}" dt="2023-08-20T01:39:22.277" v="135" actId="478"/>
          <ac:picMkLst>
            <pc:docMk/>
            <pc:sldMk cId="1746726144" sldId="258"/>
            <ac:picMk id="5" creationId="{00000000-0000-0000-0000-000000000000}"/>
          </ac:picMkLst>
        </pc:picChg>
        <pc:picChg chg="add mod">
          <ac:chgData name="Kayser, Michelle M" userId="210e3df3-5636-4ee1-94a4-09e537651d01" providerId="ADAL" clId="{E3D5C61D-F4F5-4A96-A052-201EDA0AC5B1}" dt="2023-08-20T01:39:59.521" v="158" actId="1076"/>
          <ac:picMkLst>
            <pc:docMk/>
            <pc:sldMk cId="1746726144" sldId="258"/>
            <ac:picMk id="7" creationId="{CC95B2B7-E474-6878-B7FA-C75037CB3401}"/>
          </ac:picMkLst>
        </pc:picChg>
        <pc:picChg chg="del">
          <ac:chgData name="Kayser, Michelle M" userId="210e3df3-5636-4ee1-94a4-09e537651d01" providerId="ADAL" clId="{E3D5C61D-F4F5-4A96-A052-201EDA0AC5B1}" dt="2023-08-20T01:40:01.127" v="159" actId="478"/>
          <ac:picMkLst>
            <pc:docMk/>
            <pc:sldMk cId="1746726144" sldId="258"/>
            <ac:picMk id="11" creationId="{00000000-0000-0000-0000-000000000000}"/>
          </ac:picMkLst>
        </pc:picChg>
      </pc:sldChg>
      <pc:sldChg chg="addSp delSp modSp mod">
        <pc:chgData name="Kayser, Michelle M" userId="210e3df3-5636-4ee1-94a4-09e537651d01" providerId="ADAL" clId="{E3D5C61D-F4F5-4A96-A052-201EDA0AC5B1}" dt="2023-08-20T01:45:39.519" v="383" actId="478"/>
        <pc:sldMkLst>
          <pc:docMk/>
          <pc:sldMk cId="1914964797" sldId="259"/>
        </pc:sldMkLst>
        <pc:spChg chg="del">
          <ac:chgData name="Kayser, Michelle M" userId="210e3df3-5636-4ee1-94a4-09e537651d01" providerId="ADAL" clId="{E3D5C61D-F4F5-4A96-A052-201EDA0AC5B1}" dt="2023-08-20T01:42:53.237" v="261" actId="478"/>
          <ac:spMkLst>
            <pc:docMk/>
            <pc:sldMk cId="1914964797" sldId="259"/>
            <ac:spMk id="2" creationId="{6913BFBD-7710-FF49-BE73-9AA55B3EC1A0}"/>
          </ac:spMkLst>
        </pc:spChg>
        <pc:spChg chg="add mod">
          <ac:chgData name="Kayser, Michelle M" userId="210e3df3-5636-4ee1-94a4-09e537651d01" providerId="ADAL" clId="{E3D5C61D-F4F5-4A96-A052-201EDA0AC5B1}" dt="2023-08-20T01:42:53.566" v="262"/>
          <ac:spMkLst>
            <pc:docMk/>
            <pc:sldMk cId="1914964797" sldId="259"/>
            <ac:spMk id="12" creationId="{238ED035-6FFC-E7D9-9CBF-1C63D18EF249}"/>
          </ac:spMkLst>
        </pc:spChg>
        <pc:picChg chg="del">
          <ac:chgData name="Kayser, Michelle M" userId="210e3df3-5636-4ee1-94a4-09e537651d01" providerId="ADAL" clId="{E3D5C61D-F4F5-4A96-A052-201EDA0AC5B1}" dt="2023-08-20T01:45:39.519" v="383" actId="478"/>
          <ac:picMkLst>
            <pc:docMk/>
            <pc:sldMk cId="1914964797" sldId="259"/>
            <ac:picMk id="13" creationId="{00000000-0000-0000-0000-000000000000}"/>
          </ac:picMkLst>
        </pc:picChg>
      </pc:sldChg>
      <pc:sldChg chg="addSp delSp modSp mod delAnim modAnim">
        <pc:chgData name="Kayser, Michelle M" userId="210e3df3-5636-4ee1-94a4-09e537651d01" providerId="ADAL" clId="{E3D5C61D-F4F5-4A96-A052-201EDA0AC5B1}" dt="2023-08-20T01:42:43.068" v="258"/>
        <pc:sldMkLst>
          <pc:docMk/>
          <pc:sldMk cId="475956975" sldId="260"/>
        </pc:sldMkLst>
        <pc:spChg chg="mod">
          <ac:chgData name="Kayser, Michelle M" userId="210e3df3-5636-4ee1-94a4-09e537651d01" providerId="ADAL" clId="{E3D5C61D-F4F5-4A96-A052-201EDA0AC5B1}" dt="2023-08-20T01:41:44.873" v="247" actId="20577"/>
          <ac:spMkLst>
            <pc:docMk/>
            <pc:sldMk cId="475956975" sldId="260"/>
            <ac:spMk id="4" creationId="{00000000-0000-0000-0000-000000000000}"/>
          </ac:spMkLst>
        </pc:spChg>
        <pc:spChg chg="add mod">
          <ac:chgData name="Kayser, Michelle M" userId="210e3df3-5636-4ee1-94a4-09e537651d01" providerId="ADAL" clId="{E3D5C61D-F4F5-4A96-A052-201EDA0AC5B1}" dt="2023-08-20T01:42:43.068" v="258"/>
          <ac:spMkLst>
            <pc:docMk/>
            <pc:sldMk cId="475956975" sldId="260"/>
            <ac:spMk id="5" creationId="{AF78EDF6-2CF6-2120-07E2-78E092BD0709}"/>
          </ac:spMkLst>
        </pc:spChg>
        <pc:spChg chg="del">
          <ac:chgData name="Kayser, Michelle M" userId="210e3df3-5636-4ee1-94a4-09e537651d01" providerId="ADAL" clId="{E3D5C61D-F4F5-4A96-A052-201EDA0AC5B1}" dt="2023-08-20T01:42:42.229" v="257" actId="478"/>
          <ac:spMkLst>
            <pc:docMk/>
            <pc:sldMk cId="475956975" sldId="260"/>
            <ac:spMk id="7" creationId="{F0D7AFCD-B46C-BD45-8874-37EFD9E93DF9}"/>
          </ac:spMkLst>
        </pc:spChg>
        <pc:spChg chg="mod">
          <ac:chgData name="Kayser, Michelle M" userId="210e3df3-5636-4ee1-94a4-09e537651d01" providerId="ADAL" clId="{E3D5C61D-F4F5-4A96-A052-201EDA0AC5B1}" dt="2023-08-20T01:40:56.019" v="239" actId="1076"/>
          <ac:spMkLst>
            <pc:docMk/>
            <pc:sldMk cId="475956975" sldId="260"/>
            <ac:spMk id="10" creationId="{00000000-0000-0000-0000-000000000000}"/>
          </ac:spMkLst>
        </pc:spChg>
        <pc:picChg chg="mod">
          <ac:chgData name="Kayser, Michelle M" userId="210e3df3-5636-4ee1-94a4-09e537651d01" providerId="ADAL" clId="{E3D5C61D-F4F5-4A96-A052-201EDA0AC5B1}" dt="2023-08-20T01:41:35.172" v="245" actId="14100"/>
          <ac:picMkLst>
            <pc:docMk/>
            <pc:sldMk cId="475956975" sldId="260"/>
            <ac:picMk id="2" creationId="{00000000-0000-0000-0000-000000000000}"/>
          </ac:picMkLst>
        </pc:picChg>
        <pc:picChg chg="del">
          <ac:chgData name="Kayser, Michelle M" userId="210e3df3-5636-4ee1-94a4-09e537651d01" providerId="ADAL" clId="{E3D5C61D-F4F5-4A96-A052-201EDA0AC5B1}" dt="2023-08-20T01:40:50.400" v="238" actId="478"/>
          <ac:picMkLst>
            <pc:docMk/>
            <pc:sldMk cId="475956975" sldId="260"/>
            <ac:picMk id="6" creationId="{00000000-0000-0000-0000-000000000000}"/>
          </ac:picMkLst>
        </pc:picChg>
        <pc:picChg chg="del">
          <ac:chgData name="Kayser, Michelle M" userId="210e3df3-5636-4ee1-94a4-09e537651d01" providerId="ADAL" clId="{E3D5C61D-F4F5-4A96-A052-201EDA0AC5B1}" dt="2023-08-20T01:41:01.907" v="241" actId="478"/>
          <ac:picMkLst>
            <pc:docMk/>
            <pc:sldMk cId="475956975" sldId="260"/>
            <ac:picMk id="11" creationId="{00000000-0000-0000-0000-000000000000}"/>
          </ac:picMkLst>
        </pc:picChg>
        <pc:picChg chg="del mod">
          <ac:chgData name="Kayser, Michelle M" userId="210e3df3-5636-4ee1-94a4-09e537651d01" providerId="ADAL" clId="{E3D5C61D-F4F5-4A96-A052-201EDA0AC5B1}" dt="2023-08-20T01:42:09.593" v="249" actId="21"/>
          <ac:picMkLst>
            <pc:docMk/>
            <pc:sldMk cId="475956975" sldId="260"/>
            <ac:picMk id="12" creationId="{00000000-0000-0000-0000-000000000000}"/>
          </ac:picMkLst>
        </pc:picChg>
        <pc:picChg chg="del">
          <ac:chgData name="Kayser, Michelle M" userId="210e3df3-5636-4ee1-94a4-09e537651d01" providerId="ADAL" clId="{E3D5C61D-F4F5-4A96-A052-201EDA0AC5B1}" dt="2023-08-20T01:40:43.157" v="235" actId="478"/>
          <ac:picMkLst>
            <pc:docMk/>
            <pc:sldMk cId="475956975" sldId="260"/>
            <ac:picMk id="13" creationId="{00000000-0000-0000-0000-000000000000}"/>
          </ac:picMkLst>
        </pc:picChg>
        <pc:picChg chg="del">
          <ac:chgData name="Kayser, Michelle M" userId="210e3df3-5636-4ee1-94a4-09e537651d01" providerId="ADAL" clId="{E3D5C61D-F4F5-4A96-A052-201EDA0AC5B1}" dt="2023-08-20T01:40:37.085" v="233" actId="478"/>
          <ac:picMkLst>
            <pc:docMk/>
            <pc:sldMk cId="475956975" sldId="260"/>
            <ac:picMk id="15" creationId="{00000000-0000-0000-0000-000000000000}"/>
          </ac:picMkLst>
        </pc:picChg>
        <pc:picChg chg="del">
          <ac:chgData name="Kayser, Michelle M" userId="210e3df3-5636-4ee1-94a4-09e537651d01" providerId="ADAL" clId="{E3D5C61D-F4F5-4A96-A052-201EDA0AC5B1}" dt="2023-08-20T01:40:48.490" v="237" actId="478"/>
          <ac:picMkLst>
            <pc:docMk/>
            <pc:sldMk cId="475956975" sldId="260"/>
            <ac:picMk id="1026" creationId="{00000000-0000-0000-0000-000000000000}"/>
          </ac:picMkLst>
        </pc:picChg>
        <pc:picChg chg="del mod">
          <ac:chgData name="Kayser, Michelle M" userId="210e3df3-5636-4ee1-94a4-09e537651d01" providerId="ADAL" clId="{E3D5C61D-F4F5-4A96-A052-201EDA0AC5B1}" dt="2023-08-20T01:41:00.415" v="240" actId="478"/>
          <ac:picMkLst>
            <pc:docMk/>
            <pc:sldMk cId="475956975" sldId="260"/>
            <ac:picMk id="1030" creationId="{00000000-0000-0000-0000-000000000000}"/>
          </ac:picMkLst>
        </pc:picChg>
      </pc:sldChg>
      <pc:sldChg chg="addSp delSp modSp mod">
        <pc:chgData name="Kayser, Michelle M" userId="210e3df3-5636-4ee1-94a4-09e537651d01" providerId="ADAL" clId="{E3D5C61D-F4F5-4A96-A052-201EDA0AC5B1}" dt="2023-08-20T01:45:43.571" v="384" actId="478"/>
        <pc:sldMkLst>
          <pc:docMk/>
          <pc:sldMk cId="728322919" sldId="261"/>
        </pc:sldMkLst>
        <pc:spChg chg="del">
          <ac:chgData name="Kayser, Michelle M" userId="210e3df3-5636-4ee1-94a4-09e537651d01" providerId="ADAL" clId="{E3D5C61D-F4F5-4A96-A052-201EDA0AC5B1}" dt="2023-08-20T01:42:59.440" v="263" actId="478"/>
          <ac:spMkLst>
            <pc:docMk/>
            <pc:sldMk cId="728322919" sldId="261"/>
            <ac:spMk id="2" creationId="{091DE629-11EF-AF42-8176-C11C25198703}"/>
          </ac:spMkLst>
        </pc:spChg>
        <pc:spChg chg="add mod">
          <ac:chgData name="Kayser, Michelle M" userId="210e3df3-5636-4ee1-94a4-09e537651d01" providerId="ADAL" clId="{E3D5C61D-F4F5-4A96-A052-201EDA0AC5B1}" dt="2023-08-20T01:42:59.733" v="264"/>
          <ac:spMkLst>
            <pc:docMk/>
            <pc:sldMk cId="728322919" sldId="261"/>
            <ac:spMk id="5" creationId="{A4598181-8511-66C8-F1E9-2111E41539BE}"/>
          </ac:spMkLst>
        </pc:spChg>
        <pc:picChg chg="del">
          <ac:chgData name="Kayser, Michelle M" userId="210e3df3-5636-4ee1-94a4-09e537651d01" providerId="ADAL" clId="{E3D5C61D-F4F5-4A96-A052-201EDA0AC5B1}" dt="2023-08-20T01:45:43.571" v="384" actId="478"/>
          <ac:picMkLst>
            <pc:docMk/>
            <pc:sldMk cId="728322919" sldId="261"/>
            <ac:picMk id="11" creationId="{00000000-0000-0000-0000-000000000000}"/>
          </ac:picMkLst>
        </pc:picChg>
      </pc:sldChg>
      <pc:sldChg chg="addSp delSp modSp mod">
        <pc:chgData name="Kayser, Michelle M" userId="210e3df3-5636-4ee1-94a4-09e537651d01" providerId="ADAL" clId="{E3D5C61D-F4F5-4A96-A052-201EDA0AC5B1}" dt="2023-08-20T01:45:52.468" v="387" actId="478"/>
        <pc:sldMkLst>
          <pc:docMk/>
          <pc:sldMk cId="3293322174" sldId="263"/>
        </pc:sldMkLst>
        <pc:spChg chg="del">
          <ac:chgData name="Kayser, Michelle M" userId="210e3df3-5636-4ee1-94a4-09e537651d01" providerId="ADAL" clId="{E3D5C61D-F4F5-4A96-A052-201EDA0AC5B1}" dt="2023-08-20T01:43:21.652" v="271" actId="478"/>
          <ac:spMkLst>
            <pc:docMk/>
            <pc:sldMk cId="3293322174" sldId="263"/>
            <ac:spMk id="2" creationId="{7FFA57C3-DDFD-D848-8D1C-431A8D43EDB9}"/>
          </ac:spMkLst>
        </pc:spChg>
        <pc:spChg chg="add mod">
          <ac:chgData name="Kayser, Michelle M" userId="210e3df3-5636-4ee1-94a4-09e537651d01" providerId="ADAL" clId="{E3D5C61D-F4F5-4A96-A052-201EDA0AC5B1}" dt="2023-08-20T01:43:25.919" v="273" actId="1076"/>
          <ac:spMkLst>
            <pc:docMk/>
            <pc:sldMk cId="3293322174" sldId="263"/>
            <ac:spMk id="5" creationId="{DACBA3FB-2A41-7B09-4B6C-A0E8119816AE}"/>
          </ac:spMkLst>
        </pc:spChg>
        <pc:picChg chg="del">
          <ac:chgData name="Kayser, Michelle M" userId="210e3df3-5636-4ee1-94a4-09e537651d01" providerId="ADAL" clId="{E3D5C61D-F4F5-4A96-A052-201EDA0AC5B1}" dt="2023-08-20T01:45:52.468" v="387" actId="478"/>
          <ac:picMkLst>
            <pc:docMk/>
            <pc:sldMk cId="3293322174" sldId="263"/>
            <ac:picMk id="9" creationId="{00000000-0000-0000-0000-000000000000}"/>
          </ac:picMkLst>
        </pc:picChg>
      </pc:sldChg>
      <pc:sldChg chg="addSp delSp modSp mod">
        <pc:chgData name="Kayser, Michelle M" userId="210e3df3-5636-4ee1-94a4-09e537651d01" providerId="ADAL" clId="{E3D5C61D-F4F5-4A96-A052-201EDA0AC5B1}" dt="2023-08-20T01:45:55.517" v="388" actId="478"/>
        <pc:sldMkLst>
          <pc:docMk/>
          <pc:sldMk cId="2086739904" sldId="267"/>
        </pc:sldMkLst>
        <pc:spChg chg="del">
          <ac:chgData name="Kayser, Michelle M" userId="210e3df3-5636-4ee1-94a4-09e537651d01" providerId="ADAL" clId="{E3D5C61D-F4F5-4A96-A052-201EDA0AC5B1}" dt="2023-08-20T01:43:30.280" v="274" actId="478"/>
          <ac:spMkLst>
            <pc:docMk/>
            <pc:sldMk cId="2086739904" sldId="267"/>
            <ac:spMk id="5" creationId="{5B690145-80FF-764A-BDF4-45B8F95167E1}"/>
          </ac:spMkLst>
        </pc:spChg>
        <pc:spChg chg="add mod">
          <ac:chgData name="Kayser, Michelle M" userId="210e3df3-5636-4ee1-94a4-09e537651d01" providerId="ADAL" clId="{E3D5C61D-F4F5-4A96-A052-201EDA0AC5B1}" dt="2023-08-20T01:43:33.143" v="276" actId="1076"/>
          <ac:spMkLst>
            <pc:docMk/>
            <pc:sldMk cId="2086739904" sldId="267"/>
            <ac:spMk id="7" creationId="{D61E8C6A-90A0-B44F-ECD5-F82157B0DDFE}"/>
          </ac:spMkLst>
        </pc:spChg>
        <pc:picChg chg="del">
          <ac:chgData name="Kayser, Michelle M" userId="210e3df3-5636-4ee1-94a4-09e537651d01" providerId="ADAL" clId="{E3D5C61D-F4F5-4A96-A052-201EDA0AC5B1}" dt="2023-08-20T01:45:55.517" v="388" actId="478"/>
          <ac:picMkLst>
            <pc:docMk/>
            <pc:sldMk cId="2086739904" sldId="267"/>
            <ac:picMk id="8" creationId="{00000000-0000-0000-0000-000000000000}"/>
          </ac:picMkLst>
        </pc:picChg>
      </pc:sldChg>
      <pc:sldChg chg="addSp delSp modSp mod">
        <pc:chgData name="Kayser, Michelle M" userId="210e3df3-5636-4ee1-94a4-09e537651d01" providerId="ADAL" clId="{E3D5C61D-F4F5-4A96-A052-201EDA0AC5B1}" dt="2023-08-20T01:45:36.759" v="382" actId="478"/>
        <pc:sldMkLst>
          <pc:docMk/>
          <pc:sldMk cId="3178902954" sldId="270"/>
        </pc:sldMkLst>
        <pc:spChg chg="add mod">
          <ac:chgData name="Kayser, Michelle M" userId="210e3df3-5636-4ee1-94a4-09e537651d01" providerId="ADAL" clId="{E3D5C61D-F4F5-4A96-A052-201EDA0AC5B1}" dt="2023-08-20T01:42:48.850" v="260"/>
          <ac:spMkLst>
            <pc:docMk/>
            <pc:sldMk cId="3178902954" sldId="270"/>
            <ac:spMk id="4" creationId="{9214D915-DDB4-71D5-B2F8-5A9CC4CCC1F2}"/>
          </ac:spMkLst>
        </pc:spChg>
        <pc:spChg chg="del">
          <ac:chgData name="Kayser, Michelle M" userId="210e3df3-5636-4ee1-94a4-09e537651d01" providerId="ADAL" clId="{E3D5C61D-F4F5-4A96-A052-201EDA0AC5B1}" dt="2023-08-20T01:42:48.529" v="259" actId="478"/>
          <ac:spMkLst>
            <pc:docMk/>
            <pc:sldMk cId="3178902954" sldId="270"/>
            <ac:spMk id="9" creationId="{C597F27E-4FAA-A743-8D73-FBB8B2B4F62A}"/>
          </ac:spMkLst>
        </pc:spChg>
        <pc:picChg chg="del">
          <ac:chgData name="Kayser, Michelle M" userId="210e3df3-5636-4ee1-94a4-09e537651d01" providerId="ADAL" clId="{E3D5C61D-F4F5-4A96-A052-201EDA0AC5B1}" dt="2023-08-20T01:45:36.759" v="382" actId="478"/>
          <ac:picMkLst>
            <pc:docMk/>
            <pc:sldMk cId="3178902954" sldId="270"/>
            <ac:picMk id="7" creationId="{00000000-0000-0000-0000-000000000000}"/>
          </ac:picMkLst>
        </pc:picChg>
      </pc:sldChg>
      <pc:sldChg chg="addSp delSp modSp mod">
        <pc:chgData name="Kayser, Michelle M" userId="210e3df3-5636-4ee1-94a4-09e537651d01" providerId="ADAL" clId="{E3D5C61D-F4F5-4A96-A052-201EDA0AC5B1}" dt="2023-08-20T01:45:46.619" v="385" actId="478"/>
        <pc:sldMkLst>
          <pc:docMk/>
          <pc:sldMk cId="3716758294" sldId="277"/>
        </pc:sldMkLst>
        <pc:spChg chg="add mod">
          <ac:chgData name="Kayser, Michelle M" userId="210e3df3-5636-4ee1-94a4-09e537651d01" providerId="ADAL" clId="{E3D5C61D-F4F5-4A96-A052-201EDA0AC5B1}" dt="2023-08-20T01:43:08.882" v="267" actId="1076"/>
          <ac:spMkLst>
            <pc:docMk/>
            <pc:sldMk cId="3716758294" sldId="277"/>
            <ac:spMk id="4" creationId="{345F1BA7-EDBF-A3F9-0B37-76294195CB5B}"/>
          </ac:spMkLst>
        </pc:spChg>
        <pc:spChg chg="del">
          <ac:chgData name="Kayser, Michelle M" userId="210e3df3-5636-4ee1-94a4-09e537651d01" providerId="ADAL" clId="{E3D5C61D-F4F5-4A96-A052-201EDA0AC5B1}" dt="2023-08-20T01:43:04.774" v="265" actId="478"/>
          <ac:spMkLst>
            <pc:docMk/>
            <pc:sldMk cId="3716758294" sldId="277"/>
            <ac:spMk id="12" creationId="{091DE629-11EF-AF42-8176-C11C25198703}"/>
          </ac:spMkLst>
        </pc:spChg>
        <pc:picChg chg="del">
          <ac:chgData name="Kayser, Michelle M" userId="210e3df3-5636-4ee1-94a4-09e537651d01" providerId="ADAL" clId="{E3D5C61D-F4F5-4A96-A052-201EDA0AC5B1}" dt="2023-08-20T01:45:46.619" v="385" actId="478"/>
          <ac:picMkLst>
            <pc:docMk/>
            <pc:sldMk cId="3716758294" sldId="277"/>
            <ac:picMk id="14" creationId="{00000000-0000-0000-0000-000000000000}"/>
          </ac:picMkLst>
        </pc:picChg>
      </pc:sldChg>
      <pc:sldChg chg="addSp delSp modSp mod">
        <pc:chgData name="Kayser, Michelle M" userId="210e3df3-5636-4ee1-94a4-09e537651d01" providerId="ADAL" clId="{E3D5C61D-F4F5-4A96-A052-201EDA0AC5B1}" dt="2023-08-20T01:45:30.502" v="381" actId="478"/>
        <pc:sldMkLst>
          <pc:docMk/>
          <pc:sldMk cId="426196717" sldId="279"/>
        </pc:sldMkLst>
        <pc:spChg chg="del mod">
          <ac:chgData name="Kayser, Michelle M" userId="210e3df3-5636-4ee1-94a4-09e537651d01" providerId="ADAL" clId="{E3D5C61D-F4F5-4A96-A052-201EDA0AC5B1}" dt="2023-08-20T01:44:24.730" v="300" actId="478"/>
          <ac:spMkLst>
            <pc:docMk/>
            <pc:sldMk cId="426196717" sldId="279"/>
            <ac:spMk id="2" creationId="{7FFA57C3-DDFD-D848-8D1C-431A8D43EDB9}"/>
          </ac:spMkLst>
        </pc:spChg>
        <pc:spChg chg="add del mod">
          <ac:chgData name="Kayser, Michelle M" userId="210e3df3-5636-4ee1-94a4-09e537651d01" providerId="ADAL" clId="{E3D5C61D-F4F5-4A96-A052-201EDA0AC5B1}" dt="2023-08-20T01:44:22.328" v="299"/>
          <ac:spMkLst>
            <pc:docMk/>
            <pc:sldMk cId="426196717" sldId="279"/>
            <ac:spMk id="5" creationId="{EA559339-6A54-DE02-53C6-7627B4D272E9}"/>
          </ac:spMkLst>
        </pc:spChg>
        <pc:spChg chg="add mod">
          <ac:chgData name="Kayser, Michelle M" userId="210e3df3-5636-4ee1-94a4-09e537651d01" providerId="ADAL" clId="{E3D5C61D-F4F5-4A96-A052-201EDA0AC5B1}" dt="2023-08-20T01:44:27.237" v="302" actId="1076"/>
          <ac:spMkLst>
            <pc:docMk/>
            <pc:sldMk cId="426196717" sldId="279"/>
            <ac:spMk id="6" creationId="{C51E0CF8-A261-0276-6203-BEC0495AD8E2}"/>
          </ac:spMkLst>
        </pc:spChg>
        <pc:picChg chg="del">
          <ac:chgData name="Kayser, Michelle M" userId="210e3df3-5636-4ee1-94a4-09e537651d01" providerId="ADAL" clId="{E3D5C61D-F4F5-4A96-A052-201EDA0AC5B1}" dt="2023-08-20T01:42:17.408" v="251" actId="478"/>
          <ac:picMkLst>
            <pc:docMk/>
            <pc:sldMk cId="426196717" sldId="279"/>
            <ac:picMk id="8" creationId="{00000000-0000-0000-0000-000000000000}"/>
          </ac:picMkLst>
        </pc:picChg>
        <pc:picChg chg="del">
          <ac:chgData name="Kayser, Michelle M" userId="210e3df3-5636-4ee1-94a4-09e537651d01" providerId="ADAL" clId="{E3D5C61D-F4F5-4A96-A052-201EDA0AC5B1}" dt="2023-08-20T01:45:30.502" v="381" actId="478"/>
          <ac:picMkLst>
            <pc:docMk/>
            <pc:sldMk cId="426196717" sldId="279"/>
            <ac:picMk id="10" creationId="{00000000-0000-0000-0000-000000000000}"/>
          </ac:picMkLst>
        </pc:picChg>
        <pc:picChg chg="del">
          <ac:chgData name="Kayser, Michelle M" userId="210e3df3-5636-4ee1-94a4-09e537651d01" providerId="ADAL" clId="{E3D5C61D-F4F5-4A96-A052-201EDA0AC5B1}" dt="2023-08-20T01:42:19.054" v="252" actId="478"/>
          <ac:picMkLst>
            <pc:docMk/>
            <pc:sldMk cId="426196717" sldId="279"/>
            <ac:picMk id="12" creationId="{00000000-0000-0000-0000-000000000000}"/>
          </ac:picMkLst>
        </pc:picChg>
        <pc:picChg chg="del">
          <ac:chgData name="Kayser, Michelle M" userId="210e3df3-5636-4ee1-94a4-09e537651d01" providerId="ADAL" clId="{E3D5C61D-F4F5-4A96-A052-201EDA0AC5B1}" dt="2023-08-20T01:42:15.471" v="250" actId="478"/>
          <ac:picMkLst>
            <pc:docMk/>
            <pc:sldMk cId="426196717" sldId="279"/>
            <ac:picMk id="13" creationId="{00000000-0000-0000-0000-000000000000}"/>
          </ac:picMkLst>
        </pc:picChg>
      </pc:sldChg>
      <pc:sldChg chg="addSp delSp modSp mod">
        <pc:chgData name="Kayser, Michelle M" userId="210e3df3-5636-4ee1-94a4-09e537651d01" providerId="ADAL" clId="{E3D5C61D-F4F5-4A96-A052-201EDA0AC5B1}" dt="2023-08-20T01:46:16.632" v="395" actId="478"/>
        <pc:sldMkLst>
          <pc:docMk/>
          <pc:sldMk cId="2635582213" sldId="280"/>
        </pc:sldMkLst>
        <pc:spChg chg="del">
          <ac:chgData name="Kayser, Michelle M" userId="210e3df3-5636-4ee1-94a4-09e537651d01" providerId="ADAL" clId="{E3D5C61D-F4F5-4A96-A052-201EDA0AC5B1}" dt="2023-08-20T01:44:00.303" v="287" actId="478"/>
          <ac:spMkLst>
            <pc:docMk/>
            <pc:sldMk cId="2635582213" sldId="280"/>
            <ac:spMk id="5" creationId="{DA2F846D-87A4-0C42-A7ED-0A40A106093C}"/>
          </ac:spMkLst>
        </pc:spChg>
        <pc:spChg chg="add mod">
          <ac:chgData name="Kayser, Michelle M" userId="210e3df3-5636-4ee1-94a4-09e537651d01" providerId="ADAL" clId="{E3D5C61D-F4F5-4A96-A052-201EDA0AC5B1}" dt="2023-08-20T01:44:02.686" v="289" actId="1076"/>
          <ac:spMkLst>
            <pc:docMk/>
            <pc:sldMk cId="2635582213" sldId="280"/>
            <ac:spMk id="6" creationId="{782F336C-FDA4-DCD9-EB4F-4A55A7235AD3}"/>
          </ac:spMkLst>
        </pc:spChg>
        <pc:picChg chg="del">
          <ac:chgData name="Kayser, Michelle M" userId="210e3df3-5636-4ee1-94a4-09e537651d01" providerId="ADAL" clId="{E3D5C61D-F4F5-4A96-A052-201EDA0AC5B1}" dt="2023-08-20T01:46:16.632" v="395" actId="478"/>
          <ac:picMkLst>
            <pc:docMk/>
            <pc:sldMk cId="2635582213" sldId="280"/>
            <ac:picMk id="8" creationId="{00000000-0000-0000-0000-000000000000}"/>
          </ac:picMkLst>
        </pc:picChg>
      </pc:sldChg>
      <pc:sldChg chg="addSp delSp modSp mod">
        <pc:chgData name="Kayser, Michelle M" userId="210e3df3-5636-4ee1-94a4-09e537651d01" providerId="ADAL" clId="{E3D5C61D-F4F5-4A96-A052-201EDA0AC5B1}" dt="2023-08-20T01:46:19.960" v="396" actId="478"/>
        <pc:sldMkLst>
          <pc:docMk/>
          <pc:sldMk cId="3864297719" sldId="282"/>
        </pc:sldMkLst>
        <pc:spChg chg="del mod">
          <ac:chgData name="Kayser, Michelle M" userId="210e3df3-5636-4ee1-94a4-09e537651d01" providerId="ADAL" clId="{E3D5C61D-F4F5-4A96-A052-201EDA0AC5B1}" dt="2023-08-20T01:44:06.121" v="291" actId="478"/>
          <ac:spMkLst>
            <pc:docMk/>
            <pc:sldMk cId="3864297719" sldId="282"/>
            <ac:spMk id="5" creationId="{5DD2B3CE-0518-9B49-A338-ABF65D469A33}"/>
          </ac:spMkLst>
        </pc:spChg>
        <pc:spChg chg="add mod">
          <ac:chgData name="Kayser, Michelle M" userId="210e3df3-5636-4ee1-94a4-09e537651d01" providerId="ADAL" clId="{E3D5C61D-F4F5-4A96-A052-201EDA0AC5B1}" dt="2023-08-20T01:44:09.357" v="293" actId="1076"/>
          <ac:spMkLst>
            <pc:docMk/>
            <pc:sldMk cId="3864297719" sldId="282"/>
            <ac:spMk id="7" creationId="{41BAE9E7-855B-3315-C798-2A0C237A4175}"/>
          </ac:spMkLst>
        </pc:spChg>
        <pc:picChg chg="del">
          <ac:chgData name="Kayser, Michelle M" userId="210e3df3-5636-4ee1-94a4-09e537651d01" providerId="ADAL" clId="{E3D5C61D-F4F5-4A96-A052-201EDA0AC5B1}" dt="2023-08-20T01:46:19.960" v="396" actId="478"/>
          <ac:picMkLst>
            <pc:docMk/>
            <pc:sldMk cId="3864297719" sldId="282"/>
            <ac:picMk id="8" creationId="{00000000-0000-0000-0000-000000000000}"/>
          </ac:picMkLst>
        </pc:picChg>
      </pc:sldChg>
      <pc:sldChg chg="delSp mod">
        <pc:chgData name="Kayser, Michelle M" userId="210e3df3-5636-4ee1-94a4-09e537651d01" providerId="ADAL" clId="{E3D5C61D-F4F5-4A96-A052-201EDA0AC5B1}" dt="2023-08-20T01:46:10.796" v="393" actId="478"/>
        <pc:sldMkLst>
          <pc:docMk/>
          <pc:sldMk cId="3454594804" sldId="283"/>
        </pc:sldMkLst>
        <pc:picChg chg="del">
          <ac:chgData name="Kayser, Michelle M" userId="210e3df3-5636-4ee1-94a4-09e537651d01" providerId="ADAL" clId="{E3D5C61D-F4F5-4A96-A052-201EDA0AC5B1}" dt="2023-08-20T01:46:10.796" v="393" actId="478"/>
          <ac:picMkLst>
            <pc:docMk/>
            <pc:sldMk cId="3454594804" sldId="283"/>
            <ac:picMk id="6" creationId="{00000000-0000-0000-0000-000000000000}"/>
          </ac:picMkLst>
        </pc:picChg>
        <pc:picChg chg="del">
          <ac:chgData name="Kayser, Michelle M" userId="210e3df3-5636-4ee1-94a4-09e537651d01" providerId="ADAL" clId="{E3D5C61D-F4F5-4A96-A052-201EDA0AC5B1}" dt="2023-08-20T01:46:08.119" v="392" actId="478"/>
          <ac:picMkLst>
            <pc:docMk/>
            <pc:sldMk cId="3454594804" sldId="283"/>
            <ac:picMk id="8" creationId="{00000000-0000-0000-0000-000000000000}"/>
          </ac:picMkLst>
        </pc:picChg>
      </pc:sldChg>
      <pc:sldChg chg="addSp delSp modSp mod">
        <pc:chgData name="Kayser, Michelle M" userId="210e3df3-5636-4ee1-94a4-09e537651d01" providerId="ADAL" clId="{E3D5C61D-F4F5-4A96-A052-201EDA0AC5B1}" dt="2023-08-20T01:46:13.787" v="394" actId="478"/>
        <pc:sldMkLst>
          <pc:docMk/>
          <pc:sldMk cId="3210692317" sldId="284"/>
        </pc:sldMkLst>
        <pc:spChg chg="del">
          <ac:chgData name="Kayser, Michelle M" userId="210e3df3-5636-4ee1-94a4-09e537651d01" providerId="ADAL" clId="{E3D5C61D-F4F5-4A96-A052-201EDA0AC5B1}" dt="2023-08-20T01:43:56.247" v="285" actId="478"/>
          <ac:spMkLst>
            <pc:docMk/>
            <pc:sldMk cId="3210692317" sldId="284"/>
            <ac:spMk id="5" creationId="{5B690145-80FF-764A-BDF4-45B8F95167E1}"/>
          </ac:spMkLst>
        </pc:spChg>
        <pc:spChg chg="add mod">
          <ac:chgData name="Kayser, Michelle M" userId="210e3df3-5636-4ee1-94a4-09e537651d01" providerId="ADAL" clId="{E3D5C61D-F4F5-4A96-A052-201EDA0AC5B1}" dt="2023-08-20T01:43:56.637" v="286"/>
          <ac:spMkLst>
            <pc:docMk/>
            <pc:sldMk cId="3210692317" sldId="284"/>
            <ac:spMk id="6" creationId="{976305DD-1011-C37E-85B8-A10BE647A718}"/>
          </ac:spMkLst>
        </pc:spChg>
        <pc:picChg chg="add del">
          <ac:chgData name="Kayser, Michelle M" userId="210e3df3-5636-4ee1-94a4-09e537651d01" providerId="ADAL" clId="{E3D5C61D-F4F5-4A96-A052-201EDA0AC5B1}" dt="2023-08-20T01:43:53.194" v="284" actId="478"/>
          <ac:picMkLst>
            <pc:docMk/>
            <pc:sldMk cId="3210692317" sldId="284"/>
            <ac:picMk id="3" creationId="{619910CA-AA60-944F-B6C1-27B5EB0B1DE0}"/>
          </ac:picMkLst>
        </pc:picChg>
        <pc:picChg chg="del">
          <ac:chgData name="Kayser, Michelle M" userId="210e3df3-5636-4ee1-94a4-09e537651d01" providerId="ADAL" clId="{E3D5C61D-F4F5-4A96-A052-201EDA0AC5B1}" dt="2023-08-20T01:46:13.787" v="394" actId="478"/>
          <ac:picMkLst>
            <pc:docMk/>
            <pc:sldMk cId="3210692317" sldId="284"/>
            <ac:picMk id="9" creationId="{00000000-0000-0000-0000-000000000000}"/>
          </ac:picMkLst>
        </pc:picChg>
      </pc:sldChg>
      <pc:sldChg chg="addSp delSp modSp mod">
        <pc:chgData name="Kayser, Michelle M" userId="210e3df3-5636-4ee1-94a4-09e537651d01" providerId="ADAL" clId="{E3D5C61D-F4F5-4A96-A052-201EDA0AC5B1}" dt="2023-08-20T01:46:22.876" v="397" actId="478"/>
        <pc:sldMkLst>
          <pc:docMk/>
          <pc:sldMk cId="2363412433" sldId="285"/>
        </pc:sldMkLst>
        <pc:spChg chg="del">
          <ac:chgData name="Kayser, Michelle M" userId="210e3df3-5636-4ee1-94a4-09e537651d01" providerId="ADAL" clId="{E3D5C61D-F4F5-4A96-A052-201EDA0AC5B1}" dt="2023-08-20T01:44:12.999" v="294" actId="478"/>
          <ac:spMkLst>
            <pc:docMk/>
            <pc:sldMk cId="2363412433" sldId="285"/>
            <ac:spMk id="2" creationId="{7FFA57C3-DDFD-D848-8D1C-431A8D43EDB9}"/>
          </ac:spMkLst>
        </pc:spChg>
        <pc:spChg chg="add mod">
          <ac:chgData name="Kayser, Michelle M" userId="210e3df3-5636-4ee1-94a4-09e537651d01" providerId="ADAL" clId="{E3D5C61D-F4F5-4A96-A052-201EDA0AC5B1}" dt="2023-08-20T01:44:15.783" v="296" actId="1076"/>
          <ac:spMkLst>
            <pc:docMk/>
            <pc:sldMk cId="2363412433" sldId="285"/>
            <ac:spMk id="8" creationId="{8C0F3ABB-BB3E-EB9F-93E4-6547764F602D}"/>
          </ac:spMkLst>
        </pc:spChg>
        <pc:picChg chg="del">
          <ac:chgData name="Kayser, Michelle M" userId="210e3df3-5636-4ee1-94a4-09e537651d01" providerId="ADAL" clId="{E3D5C61D-F4F5-4A96-A052-201EDA0AC5B1}" dt="2023-08-20T01:46:22.876" v="397" actId="478"/>
          <ac:picMkLst>
            <pc:docMk/>
            <pc:sldMk cId="2363412433" sldId="285"/>
            <ac:picMk id="11" creationId="{00000000-0000-0000-0000-000000000000}"/>
          </ac:picMkLst>
        </pc:picChg>
      </pc:sldChg>
      <pc:sldChg chg="addSp delSp modSp mod">
        <pc:chgData name="Kayser, Michelle M" userId="210e3df3-5636-4ee1-94a4-09e537651d01" providerId="ADAL" clId="{E3D5C61D-F4F5-4A96-A052-201EDA0AC5B1}" dt="2023-08-20T01:45:49.641" v="386" actId="478"/>
        <pc:sldMkLst>
          <pc:docMk/>
          <pc:sldMk cId="4157030758" sldId="286"/>
        </pc:sldMkLst>
        <pc:spChg chg="add mod">
          <ac:chgData name="Kayser, Michelle M" userId="210e3df3-5636-4ee1-94a4-09e537651d01" providerId="ADAL" clId="{E3D5C61D-F4F5-4A96-A052-201EDA0AC5B1}" dt="2023-08-20T01:43:17.121" v="270" actId="1076"/>
          <ac:spMkLst>
            <pc:docMk/>
            <pc:sldMk cId="4157030758" sldId="286"/>
            <ac:spMk id="4" creationId="{A185A40B-E0A7-69FA-684A-BE9F655D31B2}"/>
          </ac:spMkLst>
        </pc:spChg>
        <pc:spChg chg="del">
          <ac:chgData name="Kayser, Michelle M" userId="210e3df3-5636-4ee1-94a4-09e537651d01" providerId="ADAL" clId="{E3D5C61D-F4F5-4A96-A052-201EDA0AC5B1}" dt="2023-08-20T01:43:12.463" v="268" actId="478"/>
          <ac:spMkLst>
            <pc:docMk/>
            <pc:sldMk cId="4157030758" sldId="286"/>
            <ac:spMk id="29" creationId="{091DE629-11EF-AF42-8176-C11C25198703}"/>
          </ac:spMkLst>
        </pc:spChg>
        <pc:picChg chg="del">
          <ac:chgData name="Kayser, Michelle M" userId="210e3df3-5636-4ee1-94a4-09e537651d01" providerId="ADAL" clId="{E3D5C61D-F4F5-4A96-A052-201EDA0AC5B1}" dt="2023-08-20T01:45:49.641" v="386" actId="478"/>
          <ac:picMkLst>
            <pc:docMk/>
            <pc:sldMk cId="4157030758" sldId="286"/>
            <ac:picMk id="30" creationId="{00000000-0000-0000-0000-000000000000}"/>
          </ac:picMkLst>
        </pc:picChg>
      </pc:sldChg>
      <pc:sldChg chg="addSp delSp modSp mod">
        <pc:chgData name="Kayser, Michelle M" userId="210e3df3-5636-4ee1-94a4-09e537651d01" providerId="ADAL" clId="{E3D5C61D-F4F5-4A96-A052-201EDA0AC5B1}" dt="2023-08-20T01:45:25.802" v="380" actId="14100"/>
        <pc:sldMkLst>
          <pc:docMk/>
          <pc:sldMk cId="2106978023" sldId="287"/>
        </pc:sldMkLst>
        <pc:spChg chg="mod">
          <ac:chgData name="Kayser, Michelle M" userId="210e3df3-5636-4ee1-94a4-09e537651d01" providerId="ADAL" clId="{E3D5C61D-F4F5-4A96-A052-201EDA0AC5B1}" dt="2023-08-20T01:44:50.380" v="370" actId="6549"/>
          <ac:spMkLst>
            <pc:docMk/>
            <pc:sldMk cId="2106978023" sldId="287"/>
            <ac:spMk id="2" creationId="{EFA515A6-F615-F849-8C7A-561F3500255B}"/>
          </ac:spMkLst>
        </pc:spChg>
        <pc:spChg chg="del">
          <ac:chgData name="Kayser, Michelle M" userId="210e3df3-5636-4ee1-94a4-09e537651d01" providerId="ADAL" clId="{E3D5C61D-F4F5-4A96-A052-201EDA0AC5B1}" dt="2023-08-20T01:44:32.386" v="303" actId="478"/>
          <ac:spMkLst>
            <pc:docMk/>
            <pc:sldMk cId="2106978023" sldId="287"/>
            <ac:spMk id="4" creationId="{21368341-2DEC-BB40-9034-325F807C0AC7}"/>
          </ac:spMkLst>
        </pc:spChg>
        <pc:spChg chg="add mod">
          <ac:chgData name="Kayser, Michelle M" userId="210e3df3-5636-4ee1-94a4-09e537651d01" providerId="ADAL" clId="{E3D5C61D-F4F5-4A96-A052-201EDA0AC5B1}" dt="2023-08-20T01:44:32.789" v="304"/>
          <ac:spMkLst>
            <pc:docMk/>
            <pc:sldMk cId="2106978023" sldId="287"/>
            <ac:spMk id="5" creationId="{761E0864-F44E-5BB4-C309-4F5CB75C8958}"/>
          </ac:spMkLst>
        </pc:spChg>
        <pc:picChg chg="mod">
          <ac:chgData name="Kayser, Michelle M" userId="210e3df3-5636-4ee1-94a4-09e537651d01" providerId="ADAL" clId="{E3D5C61D-F4F5-4A96-A052-201EDA0AC5B1}" dt="2023-08-20T01:45:20.877" v="379" actId="1076"/>
          <ac:picMkLst>
            <pc:docMk/>
            <pc:sldMk cId="2106978023" sldId="287"/>
            <ac:picMk id="3" creationId="{619910CA-AA60-944F-B6C1-27B5EB0B1DE0}"/>
          </ac:picMkLst>
        </pc:picChg>
        <pc:picChg chg="add mod">
          <ac:chgData name="Kayser, Michelle M" userId="210e3df3-5636-4ee1-94a4-09e537651d01" providerId="ADAL" clId="{E3D5C61D-F4F5-4A96-A052-201EDA0AC5B1}" dt="2023-08-20T01:45:25.802" v="380" actId="14100"/>
          <ac:picMkLst>
            <pc:docMk/>
            <pc:sldMk cId="2106978023" sldId="287"/>
            <ac:picMk id="8" creationId="{AC353BC0-19D4-E127-824E-E299EACFF600}"/>
          </ac:picMkLst>
        </pc:picChg>
        <pc:picChg chg="del">
          <ac:chgData name="Kayser, Michelle M" userId="210e3df3-5636-4ee1-94a4-09e537651d01" providerId="ADAL" clId="{E3D5C61D-F4F5-4A96-A052-201EDA0AC5B1}" dt="2023-08-20T01:44:55.375" v="372" actId="478"/>
          <ac:picMkLst>
            <pc:docMk/>
            <pc:sldMk cId="2106978023" sldId="287"/>
            <ac:picMk id="9" creationId="{00000000-0000-0000-0000-000000000000}"/>
          </ac:picMkLst>
        </pc:picChg>
        <pc:picChg chg="del">
          <ac:chgData name="Kayser, Michelle M" userId="210e3df3-5636-4ee1-94a4-09e537651d01" providerId="ADAL" clId="{E3D5C61D-F4F5-4A96-A052-201EDA0AC5B1}" dt="2023-08-20T01:44:57.145" v="373" actId="478"/>
          <ac:picMkLst>
            <pc:docMk/>
            <pc:sldMk cId="2106978023" sldId="287"/>
            <ac:picMk id="10" creationId="{00000000-0000-0000-0000-000000000000}"/>
          </ac:picMkLst>
        </pc:picChg>
        <pc:picChg chg="del">
          <ac:chgData name="Kayser, Michelle M" userId="210e3df3-5636-4ee1-94a4-09e537651d01" providerId="ADAL" clId="{E3D5C61D-F4F5-4A96-A052-201EDA0AC5B1}" dt="2023-08-20T01:44:53.575" v="371" actId="478"/>
          <ac:picMkLst>
            <pc:docMk/>
            <pc:sldMk cId="2106978023" sldId="287"/>
            <ac:picMk id="11" creationId="{00000000-0000-0000-0000-000000000000}"/>
          </ac:picMkLst>
        </pc:picChg>
      </pc:sldChg>
      <pc:sldChg chg="addSp delSp modSp mod">
        <pc:chgData name="Kayser, Michelle M" userId="210e3df3-5636-4ee1-94a4-09e537651d01" providerId="ADAL" clId="{E3D5C61D-F4F5-4A96-A052-201EDA0AC5B1}" dt="2023-08-20T01:46:02.272" v="390" actId="478"/>
        <pc:sldMkLst>
          <pc:docMk/>
          <pc:sldMk cId="2360988992" sldId="288"/>
        </pc:sldMkLst>
        <pc:spChg chg="del">
          <ac:chgData name="Kayser, Michelle M" userId="210e3df3-5636-4ee1-94a4-09e537651d01" providerId="ADAL" clId="{E3D5C61D-F4F5-4A96-A052-201EDA0AC5B1}" dt="2023-08-20T01:43:42.084" v="280" actId="478"/>
          <ac:spMkLst>
            <pc:docMk/>
            <pc:sldMk cId="2360988992" sldId="288"/>
            <ac:spMk id="5" creationId="{5B690145-80FF-764A-BDF4-45B8F95167E1}"/>
          </ac:spMkLst>
        </pc:spChg>
        <pc:spChg chg="add mod">
          <ac:chgData name="Kayser, Michelle M" userId="210e3df3-5636-4ee1-94a4-09e537651d01" providerId="ADAL" clId="{E3D5C61D-F4F5-4A96-A052-201EDA0AC5B1}" dt="2023-08-20T01:43:45.200" v="282" actId="1076"/>
          <ac:spMkLst>
            <pc:docMk/>
            <pc:sldMk cId="2360988992" sldId="288"/>
            <ac:spMk id="8" creationId="{4B13420B-2581-AEF3-ED6B-3A6AB3ED9E49}"/>
          </ac:spMkLst>
        </pc:spChg>
        <pc:picChg chg="del">
          <ac:chgData name="Kayser, Michelle M" userId="210e3df3-5636-4ee1-94a4-09e537651d01" providerId="ADAL" clId="{E3D5C61D-F4F5-4A96-A052-201EDA0AC5B1}" dt="2023-08-20T01:46:02.272" v="390" actId="478"/>
          <ac:picMkLst>
            <pc:docMk/>
            <pc:sldMk cId="2360988992" sldId="288"/>
            <ac:picMk id="7" creationId="{00000000-0000-0000-0000-000000000000}"/>
          </ac:picMkLst>
        </pc:picChg>
      </pc:sldChg>
      <pc:sldChg chg="delSp">
        <pc:chgData name="Kayser, Michelle M" userId="210e3df3-5636-4ee1-94a4-09e537651d01" providerId="ADAL" clId="{E3D5C61D-F4F5-4A96-A052-201EDA0AC5B1}" dt="2023-08-20T01:46:04.622" v="391" actId="478"/>
        <pc:sldMkLst>
          <pc:docMk/>
          <pc:sldMk cId="2620723623" sldId="289"/>
        </pc:sldMkLst>
        <pc:picChg chg="del">
          <ac:chgData name="Kayser, Michelle M" userId="210e3df3-5636-4ee1-94a4-09e537651d01" providerId="ADAL" clId="{E3D5C61D-F4F5-4A96-A052-201EDA0AC5B1}" dt="2023-08-20T01:46:04.622" v="391" actId="478"/>
          <ac:picMkLst>
            <pc:docMk/>
            <pc:sldMk cId="2620723623" sldId="289"/>
            <ac:picMk id="7" creationId="{00000000-0000-0000-0000-000000000000}"/>
          </ac:picMkLst>
        </pc:picChg>
      </pc:sldChg>
      <pc:sldChg chg="addSp delSp modSp mod">
        <pc:chgData name="Kayser, Michelle M" userId="210e3df3-5636-4ee1-94a4-09e537651d01" providerId="ADAL" clId="{E3D5C61D-F4F5-4A96-A052-201EDA0AC5B1}" dt="2023-08-20T01:45:58.762" v="389" actId="478"/>
        <pc:sldMkLst>
          <pc:docMk/>
          <pc:sldMk cId="3822918858" sldId="290"/>
        </pc:sldMkLst>
        <pc:spChg chg="del">
          <ac:chgData name="Kayser, Michelle M" userId="210e3df3-5636-4ee1-94a4-09e537651d01" providerId="ADAL" clId="{E3D5C61D-F4F5-4A96-A052-201EDA0AC5B1}" dt="2023-08-20T01:43:36.165" v="277" actId="478"/>
          <ac:spMkLst>
            <pc:docMk/>
            <pc:sldMk cId="3822918858" sldId="290"/>
            <ac:spMk id="5" creationId="{5B690145-80FF-764A-BDF4-45B8F95167E1}"/>
          </ac:spMkLst>
        </pc:spChg>
        <pc:spChg chg="add mod">
          <ac:chgData name="Kayser, Michelle M" userId="210e3df3-5636-4ee1-94a4-09e537651d01" providerId="ADAL" clId="{E3D5C61D-F4F5-4A96-A052-201EDA0AC5B1}" dt="2023-08-20T01:43:38.680" v="279" actId="1076"/>
          <ac:spMkLst>
            <pc:docMk/>
            <pc:sldMk cId="3822918858" sldId="290"/>
            <ac:spMk id="6" creationId="{C2B50BFB-DDDD-4D53-0886-AFF50823E0EC}"/>
          </ac:spMkLst>
        </pc:spChg>
        <pc:picChg chg="del">
          <ac:chgData name="Kayser, Michelle M" userId="210e3df3-5636-4ee1-94a4-09e537651d01" providerId="ADAL" clId="{E3D5C61D-F4F5-4A96-A052-201EDA0AC5B1}" dt="2023-08-20T01:45:58.762" v="389" actId="478"/>
          <ac:picMkLst>
            <pc:docMk/>
            <pc:sldMk cId="3822918858" sldId="290"/>
            <ac:picMk id="7" creationId="{00000000-0000-0000-0000-000000000000}"/>
          </ac:picMkLst>
        </pc:picChg>
      </pc:sldChg>
      <pc:sldChg chg="addSp modSp new mod modAnim">
        <pc:chgData name="Kayser, Michelle M" userId="210e3df3-5636-4ee1-94a4-09e537651d01" providerId="ADAL" clId="{E3D5C61D-F4F5-4A96-A052-201EDA0AC5B1}" dt="2023-08-20T01:42:30.210" v="256" actId="1076"/>
        <pc:sldMkLst>
          <pc:docMk/>
          <pc:sldMk cId="1997399505" sldId="291"/>
        </pc:sldMkLst>
        <pc:picChg chg="add mod">
          <ac:chgData name="Kayser, Michelle M" userId="210e3df3-5636-4ee1-94a4-09e537651d01" providerId="ADAL" clId="{E3D5C61D-F4F5-4A96-A052-201EDA0AC5B1}" dt="2023-08-20T01:42:30.210" v="256" actId="1076"/>
          <ac:picMkLst>
            <pc:docMk/>
            <pc:sldMk cId="1997399505" sldId="291"/>
            <ac:picMk id="2" creationId="{AB52BCD4-13AA-2BDE-E1C3-FFD0F3D505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69508-5A28-4C8C-9597-AEA6F507BF44}"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15C6E5-BC62-4188-84A9-1D2E0CC199A6}" type="slidenum">
              <a:rPr lang="en-US" smtClean="0"/>
              <a:t>‹#›</a:t>
            </a:fld>
            <a:endParaRPr lang="en-US"/>
          </a:p>
        </p:txBody>
      </p:sp>
    </p:spTree>
    <p:extLst>
      <p:ext uri="{BB962C8B-B14F-4D97-AF65-F5344CB8AC3E}">
        <p14:creationId xmlns:p14="http://schemas.microsoft.com/office/powerpoint/2010/main" val="75280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Who takes the FSOT?  Foreign Service Generalists (also known as Foreign Service Officers or FSOs).  As a generalist, you must select one of these five career tracks. </a:t>
            </a: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142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CEBEA0-B3B9-482E-87C2-166A82B7580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320693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BEA0-B3B9-482E-87C2-166A82B7580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382267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BEA0-B3B9-482E-87C2-166A82B7580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421395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EBEA0-B3B9-482E-87C2-166A82B7580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120227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CEBEA0-B3B9-482E-87C2-166A82B7580E}"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135682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EBEA0-B3B9-482E-87C2-166A82B7580E}"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159786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EBEA0-B3B9-482E-87C2-166A82B7580E}"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3343292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EBEA0-B3B9-482E-87C2-166A82B7580E}"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787577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EBEA0-B3B9-482E-87C2-166A82B7580E}"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234570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CEBEA0-B3B9-482E-87C2-166A82B7580E}"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977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CEBEA0-B3B9-482E-87C2-166A82B7580E}"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9918D-7697-4BA3-A97D-AEF79F886321}" type="slidenum">
              <a:rPr lang="en-US" smtClean="0"/>
              <a:t>‹#›</a:t>
            </a:fld>
            <a:endParaRPr lang="en-US"/>
          </a:p>
        </p:txBody>
      </p:sp>
    </p:spTree>
    <p:extLst>
      <p:ext uri="{BB962C8B-B14F-4D97-AF65-F5344CB8AC3E}">
        <p14:creationId xmlns:p14="http://schemas.microsoft.com/office/powerpoint/2010/main" val="350929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EBEA0-B3B9-482E-87C2-166A82B7580E}"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9918D-7697-4BA3-A97D-AEF79F886321}" type="slidenum">
              <a:rPr lang="en-US" smtClean="0"/>
              <a:t>‹#›</a:t>
            </a:fld>
            <a:endParaRPr lang="en-US"/>
          </a:p>
        </p:txBody>
      </p:sp>
    </p:spTree>
    <p:extLst>
      <p:ext uri="{BB962C8B-B14F-4D97-AF65-F5344CB8AC3E}">
        <p14:creationId xmlns:p14="http://schemas.microsoft.com/office/powerpoint/2010/main" val="2069074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gilmanscholarship.org" TargetMode="External"/><Relationship Id="rId7"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borenawards.org/" TargetMode="External"/><Relationship Id="rId4" Type="http://schemas.openxmlformats.org/officeDocument/2006/relationships/hyperlink" Target="clscholarship.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faitfellowship.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larkedsfellowship.org/"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clarkedsfellowship.org/clarke-ds-fellowship/physical-readiness-test/"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rangelprogram.org/summer-enrichment-program/overview-eligibility/"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areers.state.gov/career-paths/foreign-service/specialist/information-technology/ims-selection-process/"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usajobs.gov/job/68104620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careers.state.gov/apply-now/#civilservice"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s://careers.state.gov/career-paths/recruitment-events/recorded-events/" TargetMode="Externa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hyperlink" Target="mailto:DIRCentralSouth@state.gov" TargetMode="Externa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www.usajobs.gov/job/75132170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C2513-C309-CF40-BE24-D788250A24CB}"/>
              </a:ext>
            </a:extLst>
          </p:cNvPr>
          <p:cNvPicPr>
            <a:picLocks noChangeAspect="1"/>
          </p:cNvPicPr>
          <p:nvPr/>
        </p:nvPicPr>
        <p:blipFill>
          <a:blip r:embed="rId2"/>
          <a:stretch>
            <a:fillRect/>
          </a:stretch>
        </p:blipFill>
        <p:spPr>
          <a:xfrm>
            <a:off x="0" y="6655"/>
            <a:ext cx="12192000" cy="6858000"/>
          </a:xfrm>
          <a:prstGeom prst="rect">
            <a:avLst/>
          </a:prstGeom>
        </p:spPr>
      </p:pic>
      <p:sp>
        <p:nvSpPr>
          <p:cNvPr id="7" name="Rectangle 6">
            <a:extLst>
              <a:ext uri="{FF2B5EF4-FFF2-40B4-BE49-F238E27FC236}">
                <a16:creationId xmlns:a16="http://schemas.microsoft.com/office/drawing/2014/main" id="{AC128494-7021-3D4A-969F-D95C41CE515D}"/>
              </a:ext>
            </a:extLst>
          </p:cNvPr>
          <p:cNvSpPr/>
          <p:nvPr/>
        </p:nvSpPr>
        <p:spPr>
          <a:xfrm>
            <a:off x="0" y="1880561"/>
            <a:ext cx="3207026" cy="707886"/>
          </a:xfrm>
          <a:prstGeom prst="rect">
            <a:avLst/>
          </a:prstGeom>
          <a:solidFill>
            <a:srgbClr val="CC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7805418-C736-0B46-82B8-3281BD9DD765}"/>
              </a:ext>
            </a:extLst>
          </p:cNvPr>
          <p:cNvSpPr txBox="1"/>
          <p:nvPr/>
        </p:nvSpPr>
        <p:spPr>
          <a:xfrm>
            <a:off x="198668" y="1861859"/>
            <a:ext cx="2912689" cy="707886"/>
          </a:xfrm>
          <a:prstGeom prst="rect">
            <a:avLst/>
          </a:prstGeom>
          <a:noFill/>
        </p:spPr>
        <p:txBody>
          <a:bodyPr wrap="square" rtlCol="0">
            <a:spAutoFit/>
          </a:bodyPr>
          <a:lstStyle/>
          <a:p>
            <a:r>
              <a:rPr lang="en-US" sz="4000" dirty="0">
                <a:solidFill>
                  <a:schemeClr val="bg1"/>
                </a:solidFill>
                <a:latin typeface="Franklin Gothic Medium" panose="020B0603020102020204" pitchFamily="34" charset="0"/>
              </a:rPr>
              <a:t>DIPLOMACY</a:t>
            </a:r>
          </a:p>
        </p:txBody>
      </p:sp>
      <p:sp>
        <p:nvSpPr>
          <p:cNvPr id="9" name="Rectangle 8">
            <a:extLst>
              <a:ext uri="{FF2B5EF4-FFF2-40B4-BE49-F238E27FC236}">
                <a16:creationId xmlns:a16="http://schemas.microsoft.com/office/drawing/2014/main" id="{6B6F9372-4F91-0E44-B5E9-71DD040E2572}"/>
              </a:ext>
            </a:extLst>
          </p:cNvPr>
          <p:cNvSpPr/>
          <p:nvPr/>
        </p:nvSpPr>
        <p:spPr>
          <a:xfrm>
            <a:off x="0" y="2744828"/>
            <a:ext cx="2616200" cy="707886"/>
          </a:xfrm>
          <a:prstGeom prst="rect">
            <a:avLst/>
          </a:prstGeom>
          <a:solidFill>
            <a:srgbClr val="CC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B98C37-969A-DD48-B3C6-79FA2E4167F3}"/>
              </a:ext>
            </a:extLst>
          </p:cNvPr>
          <p:cNvSpPr/>
          <p:nvPr/>
        </p:nvSpPr>
        <p:spPr>
          <a:xfrm>
            <a:off x="1" y="3607090"/>
            <a:ext cx="1888434" cy="707886"/>
          </a:xfrm>
          <a:prstGeom prst="rect">
            <a:avLst/>
          </a:prstGeom>
          <a:solidFill>
            <a:srgbClr val="CC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6C1F9F-04E5-B34B-91BD-EFE3817C5456}"/>
              </a:ext>
            </a:extLst>
          </p:cNvPr>
          <p:cNvSpPr txBox="1"/>
          <p:nvPr/>
        </p:nvSpPr>
        <p:spPr>
          <a:xfrm>
            <a:off x="193685" y="2721419"/>
            <a:ext cx="2570222" cy="707886"/>
          </a:xfrm>
          <a:prstGeom prst="rect">
            <a:avLst/>
          </a:prstGeom>
          <a:noFill/>
        </p:spPr>
        <p:txBody>
          <a:bodyPr wrap="square" rtlCol="0">
            <a:spAutoFit/>
          </a:bodyPr>
          <a:lstStyle/>
          <a:p>
            <a:r>
              <a:rPr lang="en-US" sz="4000" dirty="0">
                <a:solidFill>
                  <a:schemeClr val="bg1"/>
                </a:solidFill>
                <a:latin typeface="Franklin Gothic Medium" panose="020B0603020102020204" pitchFamily="34" charset="0"/>
              </a:rPr>
              <a:t>IMPACTS</a:t>
            </a:r>
          </a:p>
        </p:txBody>
      </p:sp>
      <p:sp>
        <p:nvSpPr>
          <p:cNvPr id="12" name="TextBox 11">
            <a:extLst>
              <a:ext uri="{FF2B5EF4-FFF2-40B4-BE49-F238E27FC236}">
                <a16:creationId xmlns:a16="http://schemas.microsoft.com/office/drawing/2014/main" id="{0BA33AD7-9B63-6540-AB8E-8E913AF727D2}"/>
              </a:ext>
            </a:extLst>
          </p:cNvPr>
          <p:cNvSpPr txBox="1"/>
          <p:nvPr/>
        </p:nvSpPr>
        <p:spPr>
          <a:xfrm>
            <a:off x="193685" y="3607090"/>
            <a:ext cx="4510561" cy="707886"/>
          </a:xfrm>
          <a:prstGeom prst="rect">
            <a:avLst/>
          </a:prstGeom>
          <a:noFill/>
        </p:spPr>
        <p:txBody>
          <a:bodyPr wrap="square" rtlCol="0">
            <a:spAutoFit/>
          </a:bodyPr>
          <a:lstStyle/>
          <a:p>
            <a:r>
              <a:rPr lang="en-US" sz="4000" dirty="0">
                <a:solidFill>
                  <a:schemeClr val="bg1"/>
                </a:solidFill>
                <a:latin typeface="Franklin Gothic Medium" panose="020B0603020102020204" pitchFamily="34" charset="0"/>
              </a:rPr>
              <a:t>LIVES</a:t>
            </a:r>
          </a:p>
        </p:txBody>
      </p:sp>
      <p:sp>
        <p:nvSpPr>
          <p:cNvPr id="13" name="TextBox 12">
            <a:extLst>
              <a:ext uri="{FF2B5EF4-FFF2-40B4-BE49-F238E27FC236}">
                <a16:creationId xmlns:a16="http://schemas.microsoft.com/office/drawing/2014/main" id="{4026E1D3-3566-2242-963E-BE176CBEF252}"/>
              </a:ext>
            </a:extLst>
          </p:cNvPr>
          <p:cNvSpPr txBox="1"/>
          <p:nvPr/>
        </p:nvSpPr>
        <p:spPr>
          <a:xfrm>
            <a:off x="228028" y="6183565"/>
            <a:ext cx="3673642" cy="348813"/>
          </a:xfrm>
          <a:prstGeom prst="rect">
            <a:avLst/>
          </a:prstGeom>
          <a:noFill/>
        </p:spPr>
        <p:txBody>
          <a:bodyPr wrap="square" rtlCol="0">
            <a:spAutoFit/>
          </a:bodyPr>
          <a:lstStyle/>
          <a:p>
            <a:pPr>
              <a:lnSpc>
                <a:spcPts val="1960"/>
              </a:lnSpc>
            </a:pPr>
            <a:r>
              <a:rPr lang="en-US" sz="1900" b="1" dirty="0">
                <a:solidFill>
                  <a:schemeClr val="bg1"/>
                </a:solidFill>
                <a:latin typeface="Franklin Gothic Demi" panose="020B0603020102020204" pitchFamily="34" charset="0"/>
              </a:rPr>
              <a:t>careers.state.gov </a:t>
            </a:r>
          </a:p>
        </p:txBody>
      </p:sp>
      <p:pic>
        <p:nvPicPr>
          <p:cNvPr id="14" name="Picture 4" descr="Picture 4"/>
          <p:cNvPicPr>
            <a:picLocks noChangeAspect="1"/>
          </p:cNvPicPr>
          <p:nvPr/>
        </p:nvPicPr>
        <p:blipFill>
          <a:blip r:embed="rId3"/>
          <a:stretch>
            <a:fillRect/>
          </a:stretch>
        </p:blipFill>
        <p:spPr>
          <a:xfrm>
            <a:off x="0" y="0"/>
            <a:ext cx="12192000" cy="6858000"/>
          </a:xfrm>
          <a:prstGeom prst="rect">
            <a:avLst/>
          </a:prstGeom>
          <a:ln w="12700">
            <a:miter lim="400000"/>
          </a:ln>
        </p:spPr>
      </p:pic>
      <p:grpSp>
        <p:nvGrpSpPr>
          <p:cNvPr id="15" name="Group 13"/>
          <p:cNvGrpSpPr/>
          <p:nvPr/>
        </p:nvGrpSpPr>
        <p:grpSpPr>
          <a:xfrm>
            <a:off x="-812" y="2844804"/>
            <a:ext cx="3324796" cy="2784506"/>
            <a:chOff x="-1" y="36613"/>
            <a:chExt cx="4034705" cy="2784505"/>
          </a:xfrm>
        </p:grpSpPr>
        <p:sp>
          <p:nvSpPr>
            <p:cNvPr id="16" name="Rectangle 6"/>
            <p:cNvSpPr/>
            <p:nvPr/>
          </p:nvSpPr>
          <p:spPr>
            <a:xfrm>
              <a:off x="-1" y="36613"/>
              <a:ext cx="3659702" cy="807808"/>
            </a:xfrm>
            <a:prstGeom prst="rect">
              <a:avLst/>
            </a:prstGeom>
            <a:solidFill>
              <a:srgbClr val="CC2727"/>
            </a:solidFill>
            <a:ln w="12700" cap="flat">
              <a:noFill/>
              <a:miter lim="400000"/>
            </a:ln>
            <a:effectLst/>
          </p:spPr>
          <p:txBody>
            <a:bodyPr wrap="square" lIns="45718" tIns="45718" rIns="45718" bIns="45718" numCol="1"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solidFill>
                    <a:srgbClr val="FFFFFF"/>
                  </a:solidFill>
                  <a:latin typeface="+mj-lt"/>
                  <a:ea typeface="+mj-ea"/>
                  <a:cs typeface="+mj-cs"/>
                  <a:sym typeface="Calibri"/>
                </a:defRPr>
              </a:pPr>
              <a:endParaRPr kumimoji="0" sz="1800" b="0" i="0" u="none" strike="noStrike" kern="0" cap="none" spc="0" normalizeH="0" baseline="0" noProof="0">
                <a:ln>
                  <a:noFill/>
                </a:ln>
                <a:solidFill>
                  <a:srgbClr val="FFFFFF"/>
                </a:solidFill>
                <a:effectLst/>
                <a:uLnTx/>
                <a:uFillTx/>
                <a:latin typeface="Calibri"/>
                <a:ea typeface="+mj-ea"/>
                <a:cs typeface="Calibri"/>
                <a:sym typeface="Calibri"/>
              </a:endParaRPr>
            </a:p>
          </p:txBody>
        </p:sp>
        <p:sp>
          <p:nvSpPr>
            <p:cNvPr id="17" name="TextBox 7"/>
            <p:cNvSpPr txBox="1"/>
            <p:nvPr/>
          </p:nvSpPr>
          <p:spPr>
            <a:xfrm>
              <a:off x="226775" y="71971"/>
              <a:ext cx="3323819" cy="701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4000" b="1">
                  <a:solidFill>
                    <a:srgbClr val="FFFFFF"/>
                  </a:solidFill>
                  <a:latin typeface="Franklin Gothic Medium"/>
                  <a:ea typeface="Franklin Gothic Medium"/>
                  <a:cs typeface="Franklin Gothic Medium"/>
                  <a:sym typeface="Franklin Gothic Medium"/>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srgbClr val="FFFFFF"/>
                  </a:solidFill>
                  <a:effectLst/>
                  <a:uLnTx/>
                  <a:uFillTx/>
                  <a:latin typeface="Franklin Gothic Medium"/>
                  <a:sym typeface="Franklin Gothic Medium"/>
                </a:rPr>
                <a:t>Cyber</a:t>
              </a:r>
              <a:endParaRPr kumimoji="0" sz="4000" b="1" i="0" u="none" strike="noStrike" kern="0" cap="none" spc="0" normalizeH="0" baseline="0" noProof="0" dirty="0">
                <a:ln>
                  <a:noFill/>
                </a:ln>
                <a:solidFill>
                  <a:srgbClr val="FFFFFF"/>
                </a:solidFill>
                <a:effectLst/>
                <a:uLnTx/>
                <a:uFillTx/>
                <a:latin typeface="Franklin Gothic Medium"/>
                <a:sym typeface="Franklin Gothic Medium"/>
              </a:endParaRPr>
            </a:p>
          </p:txBody>
        </p:sp>
        <p:sp>
          <p:nvSpPr>
            <p:cNvPr id="18" name="Rectangle 8"/>
            <p:cNvSpPr/>
            <p:nvPr/>
          </p:nvSpPr>
          <p:spPr>
            <a:xfrm>
              <a:off x="924" y="1029339"/>
              <a:ext cx="3658778" cy="807807"/>
            </a:xfrm>
            <a:prstGeom prst="rect">
              <a:avLst/>
            </a:prstGeom>
            <a:solidFill>
              <a:srgbClr val="CC2727"/>
            </a:solidFill>
            <a:ln w="12700" cap="flat">
              <a:noFill/>
              <a:miter lim="400000"/>
            </a:ln>
            <a:effectLst/>
          </p:spPr>
          <p:txBody>
            <a:bodyPr wrap="square" lIns="45718" tIns="45718" rIns="45718" bIns="45718" numCol="1"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solidFill>
                    <a:srgbClr val="FFFFFF"/>
                  </a:solidFill>
                  <a:latin typeface="+mj-lt"/>
                  <a:ea typeface="+mj-ea"/>
                  <a:cs typeface="+mj-cs"/>
                  <a:sym typeface="Calibri"/>
                </a:defRPr>
              </a:pPr>
              <a:endParaRPr kumimoji="0" sz="1800" b="0" i="0" u="none" strike="noStrike" kern="0" cap="none" spc="0" normalizeH="0" baseline="0" noProof="0">
                <a:ln>
                  <a:noFill/>
                </a:ln>
                <a:solidFill>
                  <a:srgbClr val="FFFFFF"/>
                </a:solidFill>
                <a:effectLst/>
                <a:uLnTx/>
                <a:uFillTx/>
                <a:latin typeface="Calibri"/>
                <a:ea typeface="+mj-ea"/>
                <a:cs typeface="Calibri"/>
                <a:sym typeface="Calibri"/>
              </a:endParaRPr>
            </a:p>
          </p:txBody>
        </p:sp>
        <p:sp>
          <p:nvSpPr>
            <p:cNvPr id="19" name="Rectangle 9"/>
            <p:cNvSpPr/>
            <p:nvPr/>
          </p:nvSpPr>
          <p:spPr>
            <a:xfrm>
              <a:off x="925" y="2013311"/>
              <a:ext cx="3658776" cy="807807"/>
            </a:xfrm>
            <a:prstGeom prst="rect">
              <a:avLst/>
            </a:prstGeom>
            <a:solidFill>
              <a:srgbClr val="CC2727"/>
            </a:solidFill>
            <a:ln w="12700" cap="flat">
              <a:noFill/>
              <a:miter lim="400000"/>
            </a:ln>
            <a:effectLst/>
          </p:spPr>
          <p:txBody>
            <a:bodyPr wrap="square" lIns="45718" tIns="45718" rIns="45718" bIns="45718" numCol="1" anchor="ctr">
              <a:noAutofit/>
            </a:bodyPr>
            <a:lstStyle/>
            <a:p>
              <a:pPr marL="0" marR="0" lvl="0" indent="0" algn="ctr" defTabSz="914400" eaLnBrk="1" fontAlgn="auto" latinLnBrk="0" hangingPunct="0">
                <a:lnSpc>
                  <a:spcPct val="100000"/>
                </a:lnSpc>
                <a:spcBef>
                  <a:spcPts val="0"/>
                </a:spcBef>
                <a:spcAft>
                  <a:spcPts val="0"/>
                </a:spcAft>
                <a:buClrTx/>
                <a:buSzTx/>
                <a:buFontTx/>
                <a:buNone/>
                <a:tabLst/>
                <a:defRPr>
                  <a:solidFill>
                    <a:srgbClr val="FFFFFF"/>
                  </a:solidFill>
                  <a:latin typeface="+mj-lt"/>
                  <a:ea typeface="+mj-ea"/>
                  <a:cs typeface="+mj-cs"/>
                  <a:sym typeface="Calibri"/>
                </a:defRPr>
              </a:pPr>
              <a:endParaRPr kumimoji="0" sz="1800" b="0" i="0" u="none" strike="noStrike" kern="0" cap="none" spc="0" normalizeH="0" baseline="0" noProof="0">
                <a:ln>
                  <a:noFill/>
                </a:ln>
                <a:solidFill>
                  <a:srgbClr val="FFFFFF"/>
                </a:solidFill>
                <a:effectLst/>
                <a:uLnTx/>
                <a:uFillTx/>
                <a:latin typeface="Calibri"/>
                <a:ea typeface="+mj-ea"/>
                <a:cs typeface="Calibri"/>
                <a:sym typeface="Calibri"/>
              </a:endParaRPr>
            </a:p>
          </p:txBody>
        </p:sp>
        <p:sp>
          <p:nvSpPr>
            <p:cNvPr id="20" name="TextBox 10"/>
            <p:cNvSpPr txBox="1"/>
            <p:nvPr/>
          </p:nvSpPr>
          <p:spPr>
            <a:xfrm>
              <a:off x="226777" y="1062718"/>
              <a:ext cx="3240520" cy="701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4000" b="1">
                  <a:solidFill>
                    <a:srgbClr val="FFFFFF"/>
                  </a:solidFill>
                  <a:latin typeface="Franklin Gothic Medium"/>
                  <a:ea typeface="Franklin Gothic Medium"/>
                  <a:cs typeface="Franklin Gothic Medium"/>
                  <a:sym typeface="Franklin Gothic Medium"/>
                </a:defRPr>
              </a:lvl1pPr>
            </a:lstStyle>
            <a:p>
              <a:pPr marL="0" marR="0" lvl="0" indent="0" algn="ctr" defTabSz="914400" eaLnBrk="1" fontAlgn="auto" latinLnBrk="0" hangingPunct="0">
                <a:lnSpc>
                  <a:spcPct val="100000"/>
                </a:lnSpc>
                <a:spcBef>
                  <a:spcPts val="0"/>
                </a:spcBef>
                <a:spcAft>
                  <a:spcPts val="0"/>
                </a:spcAft>
                <a:buClrTx/>
                <a:buSzTx/>
                <a:buFontTx/>
                <a:buNone/>
                <a:tabLst/>
                <a:defRPr/>
              </a:pPr>
              <a:r>
                <a:rPr lang="en-US" kern="0" dirty="0" smtClean="0"/>
                <a:t>Diplomacy </a:t>
              </a:r>
              <a:endParaRPr kumimoji="0" sz="4000" b="1" i="0" u="none" strike="noStrike" kern="0" cap="none" spc="0" normalizeH="0" baseline="0" noProof="0" dirty="0">
                <a:ln>
                  <a:noFill/>
                </a:ln>
                <a:solidFill>
                  <a:srgbClr val="FFFFFF"/>
                </a:solidFill>
                <a:effectLst/>
                <a:uLnTx/>
                <a:uFillTx/>
                <a:latin typeface="Franklin Gothic Medium"/>
                <a:sym typeface="Franklin Gothic Medium"/>
              </a:endParaRPr>
            </a:p>
          </p:txBody>
        </p:sp>
        <p:sp>
          <p:nvSpPr>
            <p:cNvPr id="21" name="TextBox 11"/>
            <p:cNvSpPr txBox="1"/>
            <p:nvPr/>
          </p:nvSpPr>
          <p:spPr>
            <a:xfrm>
              <a:off x="984" y="2013311"/>
              <a:ext cx="4033720" cy="7078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4000" b="1">
                  <a:solidFill>
                    <a:srgbClr val="FFFFFF"/>
                  </a:solidFill>
                  <a:latin typeface="Franklin Gothic Medium"/>
                  <a:ea typeface="Franklin Gothic Medium"/>
                  <a:cs typeface="Franklin Gothic Medium"/>
                  <a:sym typeface="Franklin Gothic Medium"/>
                </a:defRPr>
              </a:lvl1pPr>
            </a:lstStyle>
            <a:p>
              <a:pPr marL="0" marR="0" lvl="0" indent="0" defTabSz="914400" eaLnBrk="1" fontAlgn="auto" latinLnBrk="0" hangingPunct="0">
                <a:lnSpc>
                  <a:spcPct val="100000"/>
                </a:lnSpc>
                <a:spcBef>
                  <a:spcPts val="0"/>
                </a:spcBef>
                <a:spcAft>
                  <a:spcPts val="0"/>
                </a:spcAft>
                <a:buClrTx/>
                <a:buSzTx/>
                <a:buFontTx/>
                <a:buNone/>
                <a:tabLst/>
                <a:defRPr/>
              </a:pPr>
              <a:r>
                <a:rPr lang="en-US" kern="0" noProof="0" dirty="0" smtClean="0"/>
                <a:t>Opportunities</a:t>
              </a:r>
              <a:endParaRPr kumimoji="0" sz="4000" b="1" i="0" u="none" strike="noStrike" kern="0" cap="none" spc="0" normalizeH="0" baseline="0" noProof="0" dirty="0">
                <a:ln>
                  <a:noFill/>
                </a:ln>
                <a:solidFill>
                  <a:srgbClr val="FFFFFF"/>
                </a:solidFill>
                <a:effectLst/>
                <a:uLnTx/>
                <a:uFillTx/>
                <a:latin typeface="Franklin Gothic Medium"/>
                <a:sym typeface="Franklin Gothic Medium"/>
              </a:endParaRPr>
            </a:p>
          </p:txBody>
        </p:sp>
      </p:grpSp>
    </p:spTree>
    <p:extLst>
      <p:ext uri="{BB962C8B-B14F-4D97-AF65-F5344CB8AC3E}">
        <p14:creationId xmlns:p14="http://schemas.microsoft.com/office/powerpoint/2010/main" val="3055680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9545"/>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777991" y="1031292"/>
            <a:ext cx="4522573" cy="523220"/>
          </a:xfrm>
          <a:prstGeom prst="rect">
            <a:avLst/>
          </a:prstGeom>
          <a:noFill/>
        </p:spPr>
        <p:txBody>
          <a:bodyPr wrap="square" rtlCol="0">
            <a:spAutoFit/>
          </a:bodyPr>
          <a:lstStyle/>
          <a:p>
            <a:r>
              <a:rPr lang="en-US" sz="2800" b="1" dirty="0">
                <a:latin typeface="Franklin Gothic Medium" panose="020B0603020102020204" pitchFamily="34" charset="0"/>
              </a:rPr>
              <a:t>Student Internship Program </a:t>
            </a:r>
          </a:p>
        </p:txBody>
      </p:sp>
      <p:sp>
        <p:nvSpPr>
          <p:cNvPr id="4" name="TextBox 3">
            <a:extLst>
              <a:ext uri="{FF2B5EF4-FFF2-40B4-BE49-F238E27FC236}">
                <a16:creationId xmlns:a16="http://schemas.microsoft.com/office/drawing/2014/main" id="{D7DDE07A-0F0E-7E4E-8DED-B33BC2451D5D}"/>
              </a:ext>
            </a:extLst>
          </p:cNvPr>
          <p:cNvSpPr txBox="1"/>
          <p:nvPr/>
        </p:nvSpPr>
        <p:spPr>
          <a:xfrm>
            <a:off x="0" y="1609085"/>
            <a:ext cx="12078556"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Franklin Gothic Demi" panose="020B0703020102020204" pitchFamily="34" charset="0"/>
              </a:rPr>
              <a:t>The Internship Experience  </a:t>
            </a:r>
          </a:p>
          <a:p>
            <a:pPr marL="742950" lvl="1" indent="-285750">
              <a:buFont typeface="Wingdings" panose="05000000000000000000" pitchFamily="2" charset="2"/>
              <a:buChar char="Ø"/>
            </a:pPr>
            <a:r>
              <a:rPr lang="en-US" dirty="0">
                <a:latin typeface="Franklin Gothic Demi" panose="020B0703020102020204" pitchFamily="34" charset="0"/>
              </a:rPr>
              <a:t>Participate in meetings with senior-level U.S. Government or foreign government officials </a:t>
            </a:r>
          </a:p>
          <a:p>
            <a:pPr marL="742950" lvl="1" indent="-285750">
              <a:buFont typeface="Wingdings" panose="05000000000000000000" pitchFamily="2" charset="2"/>
              <a:buChar char="Ø"/>
            </a:pPr>
            <a:r>
              <a:rPr lang="en-US" dirty="0">
                <a:latin typeface="Franklin Gothic Demi" panose="020B0703020102020204" pitchFamily="34" charset="0"/>
              </a:rPr>
              <a:t>Draft, edit, or contribute to cables, reports, communications, talking points, or other materials used by policymakers in furthering U.S. foreign policy objectives </a:t>
            </a:r>
          </a:p>
          <a:p>
            <a:pPr marL="742950" lvl="1" indent="-285750">
              <a:buFont typeface="Wingdings" panose="05000000000000000000" pitchFamily="2" charset="2"/>
              <a:buChar char="Ø"/>
            </a:pPr>
            <a:r>
              <a:rPr lang="en-US" dirty="0">
                <a:latin typeface="Franklin Gothic Demi" panose="020B0703020102020204" pitchFamily="34" charset="0"/>
              </a:rPr>
              <a:t>Support events, including international and/or multilateral meetings and conferences </a:t>
            </a:r>
          </a:p>
          <a:p>
            <a:pPr marL="742950" lvl="1" indent="-285750">
              <a:buFont typeface="Wingdings" panose="05000000000000000000" pitchFamily="2" charset="2"/>
              <a:buChar char="Ø"/>
            </a:pPr>
            <a:r>
              <a:rPr lang="en-US" dirty="0">
                <a:latin typeface="Franklin Gothic Demi" panose="020B0703020102020204" pitchFamily="34" charset="0"/>
              </a:rPr>
              <a:t>Engage directly with U.S. audiences in helping to explain the work of the Department of State or foreign audiences in helping to promote U.S. foreign policy and improve understanding of U.S. culture and society </a:t>
            </a:r>
          </a:p>
          <a:p>
            <a:pPr marL="285750" indent="-285750">
              <a:buFont typeface="Wingdings" panose="05000000000000000000" pitchFamily="2" charset="2"/>
              <a:buChar char="Ø"/>
            </a:pPr>
            <a:endParaRPr lang="en-US" b="1" dirty="0">
              <a:latin typeface="Franklin Gothic Medium" panose="020B0603020102020204" pitchFamily="34" charset="0"/>
            </a:endParaRPr>
          </a:p>
        </p:txBody>
      </p:sp>
      <p:pic>
        <p:nvPicPr>
          <p:cNvPr id="6" name="Picture 5"/>
          <p:cNvPicPr>
            <a:picLocks noChangeAspect="1"/>
          </p:cNvPicPr>
          <p:nvPr/>
        </p:nvPicPr>
        <p:blipFill>
          <a:blip r:embed="rId3"/>
          <a:stretch>
            <a:fillRect/>
          </a:stretch>
        </p:blipFill>
        <p:spPr>
          <a:xfrm>
            <a:off x="3411407" y="3971982"/>
            <a:ext cx="5370128" cy="1787246"/>
          </a:xfrm>
          <a:prstGeom prst="rect">
            <a:avLst/>
          </a:prstGeom>
        </p:spPr>
      </p:pic>
      <p:sp>
        <p:nvSpPr>
          <p:cNvPr id="7" name="TextBox 6">
            <a:extLst>
              <a:ext uri="{FF2B5EF4-FFF2-40B4-BE49-F238E27FC236}">
                <a16:creationId xmlns:a16="http://schemas.microsoft.com/office/drawing/2014/main" id="{4A734D09-9375-C614-DF4C-BCB75FCE2A56}"/>
              </a:ext>
            </a:extLst>
          </p:cNvPr>
          <p:cNvSpPr txBox="1"/>
          <p:nvPr/>
        </p:nvSpPr>
        <p:spPr>
          <a:xfrm>
            <a:off x="321691" y="6125585"/>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3700044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4474E-EC07-B9F2-FFCA-E797BA320C06}"/>
              </a:ext>
            </a:extLst>
          </p:cNvPr>
          <p:cNvPicPr>
            <a:picLocks noChangeAspect="1"/>
          </p:cNvPicPr>
          <p:nvPr/>
        </p:nvPicPr>
        <p:blipFill>
          <a:blip r:embed="rId2"/>
          <a:stretch>
            <a:fillRect/>
          </a:stretch>
        </p:blipFill>
        <p:spPr>
          <a:xfrm>
            <a:off x="0" y="71544"/>
            <a:ext cx="12192000" cy="6750424"/>
          </a:xfrm>
          <a:prstGeom prst="rect">
            <a:avLst/>
          </a:prstGeom>
        </p:spPr>
      </p:pic>
      <p:sp>
        <p:nvSpPr>
          <p:cNvPr id="5" name="TextBox 4">
            <a:extLst>
              <a:ext uri="{FF2B5EF4-FFF2-40B4-BE49-F238E27FC236}">
                <a16:creationId xmlns:a16="http://schemas.microsoft.com/office/drawing/2014/main" id="{2240D278-8B85-CE81-30C4-7DF05D708D3A}"/>
              </a:ext>
            </a:extLst>
          </p:cNvPr>
          <p:cNvSpPr txBox="1"/>
          <p:nvPr/>
        </p:nvSpPr>
        <p:spPr>
          <a:xfrm>
            <a:off x="3777991" y="1031292"/>
            <a:ext cx="45225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Student Internship Program </a:t>
            </a:r>
          </a:p>
        </p:txBody>
      </p:sp>
      <p:sp>
        <p:nvSpPr>
          <p:cNvPr id="8" name="TextBox 7">
            <a:extLst>
              <a:ext uri="{FF2B5EF4-FFF2-40B4-BE49-F238E27FC236}">
                <a16:creationId xmlns:a16="http://schemas.microsoft.com/office/drawing/2014/main" id="{431449AF-4F69-7C12-394C-ADE8BA207E13}"/>
              </a:ext>
            </a:extLst>
          </p:cNvPr>
          <p:cNvSpPr txBox="1"/>
          <p:nvPr/>
        </p:nvSpPr>
        <p:spPr>
          <a:xfrm>
            <a:off x="690074" y="1713175"/>
            <a:ext cx="10943126"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Franklin Gothic Medium" panose="020B0603020102020204" pitchFamily="34" charset="0"/>
              </a:rPr>
              <a:t>Ideal Candidates: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Franklin Gothic Medium" panose="020B0603020102020204" pitchFamily="34" charset="0"/>
              </a:rPr>
              <a:t>ALL</a:t>
            </a: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 majors are encouraged to apply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Strong essay answers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Commitment to public service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Articulate goals for the internship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Franklin Gothic Medium" panose="020B0603020102020204" pitchFamily="34" charset="0"/>
              </a:rPr>
              <a:t>You do not necessarily need to have: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A language skill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rPr>
              <a:t>International travel or living aboard experience</a:t>
            </a:r>
          </a:p>
          <a:p>
            <a:pPr marR="0" lvl="0" algn="l" defTabSz="914400" rtl="0" eaLnBrk="1" fontAlgn="auto" latinLnBrk="0" hangingPunct="1">
              <a:lnSpc>
                <a:spcPct val="100000"/>
              </a:lnSpc>
              <a:spcBef>
                <a:spcPts val="0"/>
              </a:spcBef>
              <a:spcAft>
                <a:spcPts val="0"/>
              </a:spcAft>
              <a:buClrTx/>
              <a:buSzTx/>
              <a:tabLst/>
              <a:defRPr/>
            </a:pPr>
            <a:endParaRPr kumimoji="0" lang="en-US" sz="2200" b="0" i="1" u="none" strike="noStrike" kern="1200" cap="none" spc="0" normalizeH="0" baseline="0" noProof="0" dirty="0">
              <a:ln>
                <a:noFill/>
              </a:ln>
              <a:solidFill>
                <a:prstClr val="black"/>
              </a:solidFill>
              <a:effectLst/>
              <a:uLnTx/>
              <a:uFillTx/>
              <a:latin typeface="Franklin Gothic Medium" panose="020B06030201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0C7B68-8C22-F0F3-A77A-F51E195FFE66}"/>
              </a:ext>
            </a:extLst>
          </p:cNvPr>
          <p:cNvSpPr txBox="1"/>
          <p:nvPr/>
        </p:nvSpPr>
        <p:spPr>
          <a:xfrm>
            <a:off x="270891" y="6027599"/>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2471357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9545"/>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1839687" y="1172806"/>
            <a:ext cx="8044542" cy="523220"/>
          </a:xfrm>
          <a:prstGeom prst="rect">
            <a:avLst/>
          </a:prstGeom>
          <a:noFill/>
        </p:spPr>
        <p:txBody>
          <a:bodyPr wrap="square" rtlCol="0">
            <a:spAutoFit/>
          </a:bodyPr>
          <a:lstStyle/>
          <a:p>
            <a:r>
              <a:rPr lang="en-US" sz="2800" b="1" dirty="0">
                <a:solidFill>
                  <a:prstClr val="black"/>
                </a:solidFill>
                <a:latin typeface="Franklin Gothic Medium" panose="020B0603020102020204" pitchFamily="34" charset="0"/>
              </a:rPr>
              <a:t>U.S. Foreign Service Internship Program (USFSIP)</a:t>
            </a:r>
          </a:p>
        </p:txBody>
      </p:sp>
      <p:sp>
        <p:nvSpPr>
          <p:cNvPr id="4" name="TextBox 3">
            <a:extLst>
              <a:ext uri="{FF2B5EF4-FFF2-40B4-BE49-F238E27FC236}">
                <a16:creationId xmlns:a16="http://schemas.microsoft.com/office/drawing/2014/main" id="{D7DDE07A-0F0E-7E4E-8DED-B33BC2451D5D}"/>
              </a:ext>
            </a:extLst>
          </p:cNvPr>
          <p:cNvSpPr txBox="1"/>
          <p:nvPr/>
        </p:nvSpPr>
        <p:spPr>
          <a:xfrm>
            <a:off x="0" y="2061132"/>
            <a:ext cx="12078556" cy="3781035"/>
          </a:xfrm>
          <a:prstGeom prst="rect">
            <a:avLst/>
          </a:prstGeom>
          <a:noFill/>
        </p:spPr>
        <p:txBody>
          <a:bodyPr wrap="square" rtlCol="0">
            <a:spAutoFit/>
          </a:bodyPr>
          <a:lstStyle/>
          <a:p>
            <a:pPr marL="742950" lvl="1" indent="-285750">
              <a:lnSpc>
                <a:spcPct val="150000"/>
              </a:lnSpc>
              <a:buFont typeface="Wingdings" pitchFamily="2" charset="2"/>
              <a:buChar char="Ø"/>
            </a:pPr>
            <a:r>
              <a:rPr lang="en-US" dirty="0">
                <a:latin typeface="Franklin Gothic Medium" panose="020B0603020102020204" pitchFamily="34" charset="0"/>
              </a:rPr>
              <a:t>Applications open in August each year</a:t>
            </a:r>
          </a:p>
          <a:p>
            <a:pPr marL="742950" lvl="1" indent="-285750">
              <a:lnSpc>
                <a:spcPct val="150000"/>
              </a:lnSpc>
              <a:buFont typeface="Wingdings" pitchFamily="2" charset="2"/>
              <a:buChar char="Ø"/>
            </a:pPr>
            <a:r>
              <a:rPr lang="en-US" dirty="0">
                <a:latin typeface="Franklin Gothic Medium" panose="020B0603020102020204" pitchFamily="34" charset="0"/>
              </a:rPr>
              <a:t>Merit and need-based, rising Juniors &amp; Seniors with 3.2 GPA </a:t>
            </a:r>
          </a:p>
          <a:p>
            <a:pPr marL="742950" lvl="1" indent="-285750">
              <a:lnSpc>
                <a:spcPct val="150000"/>
              </a:lnSpc>
              <a:buFont typeface="Wingdings" pitchFamily="2" charset="2"/>
              <a:buChar char="Ø"/>
            </a:pPr>
            <a:r>
              <a:rPr lang="en-US" dirty="0">
                <a:latin typeface="Franklin Gothic Medium" panose="020B0603020102020204" pitchFamily="34" charset="0"/>
              </a:rPr>
              <a:t>Two consecutive, paid summer internships (domestic/abroad):</a:t>
            </a:r>
          </a:p>
          <a:p>
            <a:pPr marL="1200150" lvl="2" indent="-285750">
              <a:lnSpc>
                <a:spcPct val="150000"/>
              </a:lnSpc>
              <a:buFont typeface="Wingdings" pitchFamily="2" charset="2"/>
              <a:buChar char="Ø"/>
            </a:pPr>
            <a:r>
              <a:rPr lang="en-US" b="0" i="0" dirty="0">
                <a:effectLst/>
                <a:latin typeface="Franklin Gothic Medium" panose="020B0603020102020204" pitchFamily="34" charset="0"/>
              </a:rPr>
              <a:t>Three weeks of academic and professional training in Washington</a:t>
            </a:r>
            <a:br>
              <a:rPr lang="en-US" b="0" i="0" dirty="0">
                <a:effectLst/>
                <a:latin typeface="Franklin Gothic Medium" panose="020B0603020102020204" pitchFamily="34" charset="0"/>
              </a:rPr>
            </a:br>
            <a:r>
              <a:rPr lang="en-US" b="0" i="0" dirty="0">
                <a:effectLst/>
                <a:latin typeface="Franklin Gothic Medium" panose="020B0603020102020204" pitchFamily="34" charset="0"/>
              </a:rPr>
              <a:t> followed by seven weeks working in a policy office at State</a:t>
            </a:r>
          </a:p>
          <a:p>
            <a:pPr marL="1200150" lvl="2" indent="-285750">
              <a:lnSpc>
                <a:spcPct val="150000"/>
              </a:lnSpc>
              <a:buFont typeface="Wingdings" pitchFamily="2" charset="2"/>
              <a:buChar char="Ø"/>
            </a:pPr>
            <a:r>
              <a:rPr lang="en-US" b="0" i="0" dirty="0">
                <a:effectLst/>
                <a:latin typeface="Franklin Gothic Medium" panose="020B0603020102020204" pitchFamily="34" charset="0"/>
              </a:rPr>
              <a:t>A ten-week assignment in a U.S. Embassy or Consulate abroad</a:t>
            </a:r>
          </a:p>
          <a:p>
            <a:pPr marL="742950" lvl="1" indent="-285750">
              <a:lnSpc>
                <a:spcPct val="150000"/>
              </a:lnSpc>
              <a:buFont typeface="Wingdings" pitchFamily="2" charset="2"/>
              <a:buChar char="Ø"/>
            </a:pPr>
            <a:r>
              <a:rPr lang="en-US" dirty="0">
                <a:latin typeface="Franklin Gothic Medium" panose="020B0603020102020204" pitchFamily="34" charset="0"/>
              </a:rPr>
              <a:t>Same compensation as SIP (GS-4 level, transportation, &amp; lodging)</a:t>
            </a:r>
          </a:p>
          <a:p>
            <a:pPr marL="1200150" lvl="2" indent="-285750">
              <a:lnSpc>
                <a:spcPct val="150000"/>
              </a:lnSpc>
              <a:buFont typeface="Wingdings" pitchFamily="2" charset="2"/>
              <a:buChar char="Ø"/>
            </a:pPr>
            <a:endParaRPr lang="en-US" dirty="0">
              <a:solidFill>
                <a:prstClr val="black"/>
              </a:solidFill>
              <a:latin typeface="Franklin Gothic Medium" panose="020B0603020102020204" pitchFamily="34" charset="0"/>
            </a:endParaRPr>
          </a:p>
          <a:p>
            <a:pPr marL="1200150" lvl="2" indent="-285750">
              <a:lnSpc>
                <a:spcPct val="150000"/>
              </a:lnSpc>
              <a:buFont typeface="Wingdings" pitchFamily="2" charset="2"/>
              <a:buChar char="Ø"/>
            </a:pPr>
            <a:endParaRPr lang="en-US" dirty="0">
              <a:solidFill>
                <a:prstClr val="black"/>
              </a:solidFill>
              <a:latin typeface="Franklin Gothic Medium" panose="020B0603020102020204" pitchFamily="34" charset="0"/>
            </a:endParaRPr>
          </a:p>
        </p:txBody>
      </p:sp>
      <p:pic>
        <p:nvPicPr>
          <p:cNvPr id="11" name="Picture 10">
            <a:extLst>
              <a:ext uri="{FF2B5EF4-FFF2-40B4-BE49-F238E27FC236}">
                <a16:creationId xmlns:a16="http://schemas.microsoft.com/office/drawing/2014/main" id="{03902C23-43F4-C3E7-D94E-B81A2AB34DBE}"/>
              </a:ext>
            </a:extLst>
          </p:cNvPr>
          <p:cNvPicPr>
            <a:picLocks noChangeAspect="1"/>
          </p:cNvPicPr>
          <p:nvPr/>
        </p:nvPicPr>
        <p:blipFill>
          <a:blip r:embed="rId3"/>
          <a:stretch>
            <a:fillRect/>
          </a:stretch>
        </p:blipFill>
        <p:spPr>
          <a:xfrm>
            <a:off x="8093024" y="1696026"/>
            <a:ext cx="3876675" cy="4095750"/>
          </a:xfrm>
          <a:prstGeom prst="rect">
            <a:avLst/>
          </a:prstGeom>
        </p:spPr>
      </p:pic>
      <p:sp>
        <p:nvSpPr>
          <p:cNvPr id="5" name="TextBox 4">
            <a:extLst>
              <a:ext uri="{FF2B5EF4-FFF2-40B4-BE49-F238E27FC236}">
                <a16:creationId xmlns:a16="http://schemas.microsoft.com/office/drawing/2014/main" id="{7601DFF2-6E32-2F68-B023-CE0403D18E99}"/>
              </a:ext>
            </a:extLst>
          </p:cNvPr>
          <p:cNvSpPr txBox="1"/>
          <p:nvPr/>
        </p:nvSpPr>
        <p:spPr>
          <a:xfrm>
            <a:off x="321691" y="6125585"/>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3631485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9545"/>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2017007" y="1317276"/>
            <a:ext cx="8044542" cy="523220"/>
          </a:xfrm>
          <a:prstGeom prst="rect">
            <a:avLst/>
          </a:prstGeom>
          <a:noFill/>
        </p:spPr>
        <p:txBody>
          <a:bodyPr wrap="square" rtlCol="0">
            <a:spAutoFit/>
          </a:bodyPr>
          <a:lstStyle/>
          <a:p>
            <a:r>
              <a:rPr lang="en-US" sz="2800" b="1" dirty="0">
                <a:solidFill>
                  <a:prstClr val="black"/>
                </a:solidFill>
                <a:latin typeface="Franklin Gothic Medium" panose="020B0603020102020204" pitchFamily="34" charset="0"/>
              </a:rPr>
              <a:t>Virtual Student Federal Service Internship (VSFS)</a:t>
            </a:r>
          </a:p>
        </p:txBody>
      </p:sp>
      <p:sp>
        <p:nvSpPr>
          <p:cNvPr id="4" name="TextBox 3">
            <a:extLst>
              <a:ext uri="{FF2B5EF4-FFF2-40B4-BE49-F238E27FC236}">
                <a16:creationId xmlns:a16="http://schemas.microsoft.com/office/drawing/2014/main" id="{D7DDE07A-0F0E-7E4E-8DED-B33BC2451D5D}"/>
              </a:ext>
            </a:extLst>
          </p:cNvPr>
          <p:cNvSpPr txBox="1"/>
          <p:nvPr/>
        </p:nvSpPr>
        <p:spPr>
          <a:xfrm>
            <a:off x="0" y="2107469"/>
            <a:ext cx="12078556" cy="5581528"/>
          </a:xfrm>
          <a:prstGeom prst="rect">
            <a:avLst/>
          </a:prstGeom>
          <a:noFill/>
        </p:spPr>
        <p:txBody>
          <a:bodyPr wrap="square" rtlCol="0">
            <a:spAutoFit/>
          </a:bodyPr>
          <a:lstStyle/>
          <a:p>
            <a:pPr marL="742950" lvl="1" indent="-285750">
              <a:lnSpc>
                <a:spcPct val="150000"/>
              </a:lnSpc>
              <a:buFont typeface="Wingdings" pitchFamily="2" charset="2"/>
              <a:buChar char="Ø"/>
            </a:pPr>
            <a:r>
              <a:rPr lang="en-US" b="1" dirty="0">
                <a:solidFill>
                  <a:prstClr val="black"/>
                </a:solidFill>
                <a:latin typeface="Franklin Gothic Medium" panose="020B0603020102020204" pitchFamily="34" charset="0"/>
              </a:rPr>
              <a:t>Virtual internship -- 10 hours per week from September to May</a:t>
            </a:r>
          </a:p>
          <a:p>
            <a:pPr marL="742950" lvl="1" indent="-285750">
              <a:lnSpc>
                <a:spcPct val="150000"/>
              </a:lnSpc>
              <a:buFont typeface="Wingdings" pitchFamily="2" charset="2"/>
              <a:buChar char="Ø"/>
            </a:pPr>
            <a:r>
              <a:rPr lang="en-US" b="1" dirty="0">
                <a:solidFill>
                  <a:prstClr val="black"/>
                </a:solidFill>
                <a:latin typeface="Franklin Gothic Medium" panose="020B0603020102020204" pitchFamily="34" charset="0"/>
              </a:rPr>
              <a:t>Applications open in July</a:t>
            </a:r>
          </a:p>
          <a:p>
            <a:pPr marL="742950" lvl="1" indent="-285750">
              <a:lnSpc>
                <a:spcPct val="150000"/>
              </a:lnSpc>
              <a:buFont typeface="Wingdings" pitchFamily="2" charset="2"/>
              <a:buChar char="Ø"/>
            </a:pPr>
            <a:r>
              <a:rPr lang="en-US" b="1" dirty="0">
                <a:solidFill>
                  <a:prstClr val="black"/>
                </a:solidFill>
                <a:latin typeface="Franklin Gothic Medium" panose="020B0603020102020204" pitchFamily="34" charset="0"/>
              </a:rPr>
              <a:t>All enrolled students with high school degree are eligible to apply!</a:t>
            </a:r>
          </a:p>
          <a:p>
            <a:pPr lvl="1">
              <a:lnSpc>
                <a:spcPct val="150000"/>
              </a:lnSpc>
            </a:pPr>
            <a:endParaRPr lang="en-US" sz="1500" dirty="0">
              <a:solidFill>
                <a:prstClr val="black"/>
              </a:solidFill>
              <a:latin typeface="Franklin Gothic Medium" panose="020B0603020102020204" pitchFamily="34" charset="0"/>
            </a:endParaRPr>
          </a:p>
          <a:p>
            <a:pPr lvl="1">
              <a:lnSpc>
                <a:spcPct val="150000"/>
              </a:lnSpc>
            </a:pPr>
            <a:r>
              <a:rPr lang="en-US" dirty="0">
                <a:solidFill>
                  <a:prstClr val="black"/>
                </a:solidFill>
                <a:latin typeface="Franklin Gothic Medium" panose="020B0603020102020204" pitchFamily="34" charset="0"/>
              </a:rPr>
              <a:t>Eligibility Requirements:</a:t>
            </a:r>
          </a:p>
          <a:p>
            <a:pPr marL="1200150" lvl="2" indent="-285750">
              <a:buFont typeface="Wingdings" panose="05000000000000000000" pitchFamily="2" charset="2"/>
              <a:buChar char="Ø"/>
            </a:pPr>
            <a:r>
              <a:rPr lang="en-US" b="0" i="0" dirty="0">
                <a:effectLst/>
                <a:latin typeface="Franklin Gothic Medium" panose="020B0603020102020204" pitchFamily="34" charset="0"/>
              </a:rPr>
              <a:t>U.S. Citizenship  </a:t>
            </a:r>
          </a:p>
          <a:p>
            <a:pPr marL="1200150" lvl="2" indent="-285750">
              <a:buFont typeface="Wingdings" panose="05000000000000000000" pitchFamily="2" charset="2"/>
              <a:buChar char="Ø"/>
            </a:pPr>
            <a:r>
              <a:rPr lang="en-US" b="0" i="0" dirty="0">
                <a:effectLst/>
                <a:latin typeface="Franklin Gothic Medium" panose="020B0603020102020204" pitchFamily="34" charset="0"/>
              </a:rPr>
              <a:t>High school graduate enrolled in a degree-seeking program in an accredited college or university </a:t>
            </a:r>
          </a:p>
          <a:p>
            <a:pPr marL="1200150" lvl="2" indent="-285750">
              <a:buFont typeface="Wingdings" panose="05000000000000000000" pitchFamily="2" charset="2"/>
              <a:buChar char="Ø"/>
            </a:pPr>
            <a:r>
              <a:rPr lang="en-US" b="0" i="0" dirty="0">
                <a:effectLst/>
                <a:latin typeface="Franklin Gothic Medium" panose="020B0603020102020204" pitchFamily="34" charset="0"/>
              </a:rPr>
              <a:t>An Undergraduate, Graduate, or Doctorate Student for the duration of the internship/academic year </a:t>
            </a:r>
          </a:p>
          <a:p>
            <a:pPr marL="1657350" lvl="3" indent="-285750">
              <a:buFont typeface="Wingdings" panose="05000000000000000000" pitchFamily="2" charset="2"/>
              <a:buChar char="Ø"/>
            </a:pPr>
            <a:r>
              <a:rPr lang="en-US" b="0" i="0" dirty="0">
                <a:effectLst/>
                <a:latin typeface="Franklin Gothic Medium" panose="020B0603020102020204" pitchFamily="34" charset="0"/>
              </a:rPr>
              <a:t>if the student has been out of school for no more than 5 months and has plans to return to school within 5 months </a:t>
            </a:r>
          </a:p>
          <a:p>
            <a:pPr marL="1200150" lvl="2" indent="-285750">
              <a:buFont typeface="Wingdings" panose="05000000000000000000" pitchFamily="2" charset="2"/>
              <a:buChar char="Ø"/>
            </a:pPr>
            <a:r>
              <a:rPr lang="en-US" b="0" i="0" dirty="0">
                <a:effectLst/>
                <a:latin typeface="Franklin Gothic Medium" panose="020B0603020102020204" pitchFamily="34" charset="0"/>
              </a:rPr>
              <a:t>A student must be returning to school immediately following the internship</a:t>
            </a:r>
          </a:p>
          <a:p>
            <a:pPr marL="1200150" lvl="2" indent="-285750">
              <a:buFont typeface="Wingdings" panose="05000000000000000000" pitchFamily="2" charset="2"/>
              <a:buChar char="Ø"/>
            </a:pPr>
            <a:endParaRPr lang="en-US" dirty="0">
              <a:latin typeface="Franklin Gothic Medium" panose="020B0603020102020204" pitchFamily="34" charset="0"/>
            </a:endParaRPr>
          </a:p>
          <a:p>
            <a:pPr marL="1200150" lvl="2" indent="-285750">
              <a:buFont typeface="Wingdings" panose="05000000000000000000" pitchFamily="2" charset="2"/>
              <a:buChar char="Ø"/>
            </a:pPr>
            <a:endParaRPr lang="en-US" b="0" i="0" dirty="0">
              <a:effectLst/>
              <a:latin typeface="Franklin Gothic Medium" panose="020B0603020102020204" pitchFamily="34" charset="0"/>
            </a:endParaRPr>
          </a:p>
          <a:p>
            <a:pPr marL="742950" lvl="1" indent="-285750">
              <a:lnSpc>
                <a:spcPct val="150000"/>
              </a:lnSpc>
              <a:buFont typeface="Wingdings" pitchFamily="2" charset="2"/>
              <a:buChar char="Ø"/>
            </a:pPr>
            <a:endParaRPr lang="en-US" dirty="0">
              <a:solidFill>
                <a:prstClr val="black"/>
              </a:solidFill>
              <a:latin typeface="Franklin Gothic Medium" panose="020B0603020102020204" pitchFamily="34" charset="0"/>
            </a:endParaRPr>
          </a:p>
          <a:p>
            <a:pPr marL="742950" lvl="1" indent="-285750">
              <a:lnSpc>
                <a:spcPct val="150000"/>
              </a:lnSpc>
              <a:buFont typeface="Wingdings" pitchFamily="2" charset="2"/>
              <a:buChar char="Ø"/>
            </a:pPr>
            <a:endParaRPr lang="en-US" b="1" dirty="0">
              <a:solidFill>
                <a:prstClr val="black"/>
              </a:solidFill>
              <a:latin typeface="Franklin Gothic Medium" panose="020B0603020102020204" pitchFamily="34" charset="0"/>
            </a:endParaRPr>
          </a:p>
          <a:p>
            <a:pPr marL="742950" lvl="1" indent="-285750">
              <a:lnSpc>
                <a:spcPct val="150000"/>
              </a:lnSpc>
              <a:buFont typeface="Wingdings" pitchFamily="2" charset="2"/>
              <a:buChar char="Ø"/>
            </a:pPr>
            <a:endParaRPr lang="en-US" b="1" dirty="0">
              <a:solidFill>
                <a:prstClr val="black"/>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3483C218-1BF5-BAF0-9CB1-1336099A3B9F}"/>
              </a:ext>
            </a:extLst>
          </p:cNvPr>
          <p:cNvSpPr txBox="1"/>
          <p:nvPr/>
        </p:nvSpPr>
        <p:spPr>
          <a:xfrm>
            <a:off x="250571" y="6121289"/>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2876465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9545"/>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633495" y="1072988"/>
            <a:ext cx="5104105" cy="659668"/>
          </a:xfrm>
          <a:prstGeom prst="rect">
            <a:avLst/>
          </a:prstGeom>
          <a:noFill/>
        </p:spPr>
        <p:txBody>
          <a:bodyPr wrap="square" rtlCol="0">
            <a:spAutoFit/>
          </a:bodyPr>
          <a:lstStyle/>
          <a:p>
            <a:pPr>
              <a:lnSpc>
                <a:spcPct val="150000"/>
              </a:lnSpc>
            </a:pPr>
            <a:r>
              <a:rPr lang="en-US" sz="2800" b="1" dirty="0">
                <a:solidFill>
                  <a:prstClr val="black"/>
                </a:solidFill>
                <a:latin typeface="Franklin Gothic Medium" panose="020B0603020102020204" pitchFamily="34" charset="0"/>
              </a:rPr>
              <a:t>Study Abroad Opportunities </a:t>
            </a:r>
          </a:p>
        </p:txBody>
      </p:sp>
      <p:sp>
        <p:nvSpPr>
          <p:cNvPr id="4" name="TextBox 3">
            <a:extLst>
              <a:ext uri="{FF2B5EF4-FFF2-40B4-BE49-F238E27FC236}">
                <a16:creationId xmlns:a16="http://schemas.microsoft.com/office/drawing/2014/main" id="{D7DDE07A-0F0E-7E4E-8DED-B33BC2451D5D}"/>
              </a:ext>
            </a:extLst>
          </p:cNvPr>
          <p:cNvSpPr txBox="1"/>
          <p:nvPr/>
        </p:nvSpPr>
        <p:spPr>
          <a:xfrm>
            <a:off x="56722" y="1876046"/>
            <a:ext cx="12078556" cy="2673039"/>
          </a:xfrm>
          <a:prstGeom prst="rect">
            <a:avLst/>
          </a:prstGeom>
          <a:noFill/>
        </p:spPr>
        <p:txBody>
          <a:bodyPr wrap="square" rtlCol="0">
            <a:spAutoFit/>
          </a:bodyPr>
          <a:lstStyle/>
          <a:p>
            <a:pPr marL="742950" lvl="1" indent="-285750">
              <a:lnSpc>
                <a:spcPct val="150000"/>
              </a:lnSpc>
              <a:buFont typeface="Wingdings" pitchFamily="2" charset="2"/>
              <a:buChar char="Ø"/>
            </a:pPr>
            <a:r>
              <a:rPr lang="en-US" sz="2300" b="1" dirty="0">
                <a:solidFill>
                  <a:prstClr val="black"/>
                </a:solidFill>
                <a:latin typeface="Franklin Gothic Medium" panose="020B0603020102020204" pitchFamily="34" charset="0"/>
              </a:rPr>
              <a:t>Gilman Scholarships for Pell Grant Recipients and Active Duty </a:t>
            </a:r>
            <a:br>
              <a:rPr lang="en-US" sz="2300" b="1" dirty="0">
                <a:solidFill>
                  <a:prstClr val="black"/>
                </a:solidFill>
                <a:latin typeface="Franklin Gothic Medium" panose="020B0603020102020204" pitchFamily="34" charset="0"/>
              </a:rPr>
            </a:br>
            <a:r>
              <a:rPr lang="en-US" sz="2300" b="1" dirty="0">
                <a:solidFill>
                  <a:prstClr val="black"/>
                </a:solidFill>
                <a:latin typeface="Franklin Gothic Medium" panose="020B0603020102020204" pitchFamily="34" charset="0"/>
              </a:rPr>
              <a:t>   Military Dependents – </a:t>
            </a:r>
            <a:r>
              <a:rPr lang="en-US" sz="2300" b="1" dirty="0">
                <a:solidFill>
                  <a:prstClr val="black"/>
                </a:solidFill>
                <a:latin typeface="Franklin Gothic Medium" panose="020B0603020102020204" pitchFamily="34" charset="0"/>
                <a:hlinkClick r:id="rId3"/>
              </a:rPr>
              <a:t>gilmanscholarship.org</a:t>
            </a:r>
            <a:endParaRPr lang="en-US" sz="2300" b="1" dirty="0">
              <a:solidFill>
                <a:prstClr val="black"/>
              </a:solidFill>
              <a:latin typeface="Franklin Gothic Medium" panose="020B0603020102020204" pitchFamily="34" charset="0"/>
            </a:endParaRPr>
          </a:p>
          <a:p>
            <a:pPr marL="742950" lvl="1" indent="-285750">
              <a:lnSpc>
                <a:spcPct val="150000"/>
              </a:lnSpc>
              <a:buFont typeface="Wingdings" pitchFamily="2" charset="2"/>
              <a:buChar char="Ø"/>
            </a:pPr>
            <a:r>
              <a:rPr lang="en-US" sz="2300" b="1" dirty="0">
                <a:solidFill>
                  <a:prstClr val="black"/>
                </a:solidFill>
                <a:latin typeface="Franklin Gothic Medium" panose="020B0603020102020204" pitchFamily="34" charset="0"/>
              </a:rPr>
              <a:t>Critical Language Scholarship – </a:t>
            </a:r>
            <a:r>
              <a:rPr lang="en-US" sz="2300" b="1" dirty="0">
                <a:solidFill>
                  <a:prstClr val="black"/>
                </a:solidFill>
                <a:latin typeface="Franklin Gothic Medium" panose="020B0603020102020204" pitchFamily="34" charset="0"/>
                <a:hlinkClick r:id="rId4"/>
              </a:rPr>
              <a:t>clscholarship.org</a:t>
            </a:r>
            <a:r>
              <a:rPr lang="en-US" sz="2300" b="1" dirty="0">
                <a:solidFill>
                  <a:prstClr val="black"/>
                </a:solidFill>
                <a:latin typeface="Franklin Gothic Medium" panose="020B0603020102020204" pitchFamily="34" charset="0"/>
              </a:rPr>
              <a:t> </a:t>
            </a:r>
          </a:p>
          <a:p>
            <a:pPr marL="742950" lvl="1" indent="-285750">
              <a:lnSpc>
                <a:spcPct val="150000"/>
              </a:lnSpc>
              <a:buFont typeface="Wingdings" pitchFamily="2" charset="2"/>
              <a:buChar char="Ø"/>
            </a:pPr>
            <a:r>
              <a:rPr lang="en-US" sz="2300" b="1" dirty="0">
                <a:solidFill>
                  <a:prstClr val="black"/>
                </a:solidFill>
                <a:latin typeface="Franklin Gothic Medium" panose="020B0603020102020204" pitchFamily="34" charset="0"/>
              </a:rPr>
              <a:t>Boren Scholars/Fellows -- </a:t>
            </a:r>
            <a:r>
              <a:rPr lang="en-US" sz="2300" b="1" dirty="0">
                <a:solidFill>
                  <a:prstClr val="black"/>
                </a:solidFill>
                <a:latin typeface="Franklin Gothic Medium" panose="020B0603020102020204" pitchFamily="34" charset="0"/>
                <a:hlinkClick r:id="rId5"/>
              </a:rPr>
              <a:t>https://www.borenawards.org/</a:t>
            </a:r>
            <a:r>
              <a:rPr lang="en-US" sz="2300" b="1" dirty="0">
                <a:solidFill>
                  <a:prstClr val="black"/>
                </a:solidFill>
                <a:latin typeface="Franklin Gothic Medium" panose="020B0603020102020204" pitchFamily="34" charset="0"/>
              </a:rPr>
              <a:t> </a:t>
            </a:r>
          </a:p>
          <a:p>
            <a:pPr marL="742950" lvl="1" indent="-285750">
              <a:lnSpc>
                <a:spcPct val="150000"/>
              </a:lnSpc>
              <a:buFont typeface="Wingdings" pitchFamily="2" charset="2"/>
              <a:buChar char="Ø"/>
            </a:pPr>
            <a:endParaRPr lang="en-US" b="1" dirty="0">
              <a:solidFill>
                <a:prstClr val="black"/>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6E2626A9-0275-4752-AD41-1AAFC78AF6A5}"/>
              </a:ext>
            </a:extLst>
          </p:cNvPr>
          <p:cNvSpPr txBox="1"/>
          <p:nvPr/>
        </p:nvSpPr>
        <p:spPr>
          <a:xfrm>
            <a:off x="321691" y="6125585"/>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5" name="Google Shape;224;p23">
            <a:extLst>
              <a:ext uri="{FF2B5EF4-FFF2-40B4-BE49-F238E27FC236}">
                <a16:creationId xmlns:a16="http://schemas.microsoft.com/office/drawing/2014/main" id="{76350D99-615D-2F2A-E363-873FDE46F601}"/>
              </a:ext>
            </a:extLst>
          </p:cNvPr>
          <p:cNvPicPr preferRelativeResize="0"/>
          <p:nvPr/>
        </p:nvPicPr>
        <p:blipFill>
          <a:blip r:embed="rId6">
            <a:alphaModFix/>
          </a:blip>
          <a:stretch>
            <a:fillRect/>
          </a:stretch>
        </p:blipFill>
        <p:spPr>
          <a:xfrm>
            <a:off x="9174480" y="1975613"/>
            <a:ext cx="2592595" cy="1763688"/>
          </a:xfrm>
          <a:prstGeom prst="rect">
            <a:avLst/>
          </a:prstGeom>
          <a:noFill/>
          <a:ln>
            <a:noFill/>
          </a:ln>
        </p:spPr>
      </p:pic>
      <p:pic>
        <p:nvPicPr>
          <p:cNvPr id="8" name="Picture 7">
            <a:extLst>
              <a:ext uri="{FF2B5EF4-FFF2-40B4-BE49-F238E27FC236}">
                <a16:creationId xmlns:a16="http://schemas.microsoft.com/office/drawing/2014/main" id="{68139466-B4C9-11C0-0988-4B377A5C5F44}"/>
              </a:ext>
            </a:extLst>
          </p:cNvPr>
          <p:cNvPicPr>
            <a:picLocks noChangeAspect="1"/>
          </p:cNvPicPr>
          <p:nvPr/>
        </p:nvPicPr>
        <p:blipFill>
          <a:blip r:embed="rId7"/>
          <a:stretch>
            <a:fillRect/>
          </a:stretch>
        </p:blipFill>
        <p:spPr>
          <a:xfrm>
            <a:off x="1044567" y="4031003"/>
            <a:ext cx="3009156" cy="1763688"/>
          </a:xfrm>
          <a:prstGeom prst="rect">
            <a:avLst/>
          </a:prstGeom>
        </p:spPr>
      </p:pic>
      <p:pic>
        <p:nvPicPr>
          <p:cNvPr id="10" name="Picture 9">
            <a:extLst>
              <a:ext uri="{FF2B5EF4-FFF2-40B4-BE49-F238E27FC236}">
                <a16:creationId xmlns:a16="http://schemas.microsoft.com/office/drawing/2014/main" id="{2C404891-0A3B-A548-5E82-62FE5FB5ED3E}"/>
              </a:ext>
            </a:extLst>
          </p:cNvPr>
          <p:cNvPicPr>
            <a:picLocks noChangeAspect="1"/>
          </p:cNvPicPr>
          <p:nvPr/>
        </p:nvPicPr>
        <p:blipFill>
          <a:blip r:embed="rId8"/>
          <a:stretch>
            <a:fillRect/>
          </a:stretch>
        </p:blipFill>
        <p:spPr>
          <a:xfrm>
            <a:off x="4682490" y="4031003"/>
            <a:ext cx="3211830" cy="1807801"/>
          </a:xfrm>
          <a:prstGeom prst="rect">
            <a:avLst/>
          </a:prstGeom>
        </p:spPr>
      </p:pic>
    </p:spTree>
    <p:extLst>
      <p:ext uri="{BB962C8B-B14F-4D97-AF65-F5344CB8AC3E}">
        <p14:creationId xmlns:p14="http://schemas.microsoft.com/office/powerpoint/2010/main" val="3880449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07934"/>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875315" y="1179337"/>
            <a:ext cx="3395254" cy="523220"/>
          </a:xfrm>
          <a:prstGeom prst="rect">
            <a:avLst/>
          </a:prstGeom>
          <a:noFill/>
        </p:spPr>
        <p:txBody>
          <a:bodyPr wrap="square" rtlCol="0">
            <a:spAutoFit/>
          </a:bodyPr>
          <a:lstStyle/>
          <a:p>
            <a:r>
              <a:rPr lang="en-US" sz="2800" b="1" dirty="0" smtClean="0">
                <a:latin typeface="Franklin Gothic Medium" panose="020B0603020102020204" pitchFamily="34" charset="0"/>
              </a:rPr>
              <a:t>FAIT Fellowship</a:t>
            </a:r>
            <a:endParaRPr lang="en-US" sz="2800" b="1" dirty="0">
              <a:latin typeface="Franklin Gothic Medium" panose="020B0603020102020204" pitchFamily="34" charset="0"/>
            </a:endParaRPr>
          </a:p>
        </p:txBody>
      </p:sp>
      <p:sp>
        <p:nvSpPr>
          <p:cNvPr id="4" name="TextBox 3">
            <a:extLst>
              <a:ext uri="{FF2B5EF4-FFF2-40B4-BE49-F238E27FC236}">
                <a16:creationId xmlns:a16="http://schemas.microsoft.com/office/drawing/2014/main" id="{D7DDE07A-0F0E-7E4E-8DED-B33BC2451D5D}"/>
              </a:ext>
            </a:extLst>
          </p:cNvPr>
          <p:cNvSpPr txBox="1"/>
          <p:nvPr/>
        </p:nvSpPr>
        <p:spPr>
          <a:xfrm>
            <a:off x="59871" y="2050900"/>
            <a:ext cx="12078556" cy="3576107"/>
          </a:xfrm>
          <a:prstGeom prst="rect">
            <a:avLst/>
          </a:prstGeom>
          <a:noFill/>
        </p:spPr>
        <p:txBody>
          <a:bodyPr wrap="square" rtlCol="0">
            <a:spAutoFit/>
          </a:bodyPr>
          <a:lstStyle/>
          <a:p>
            <a:pPr marL="285750" indent="-285750">
              <a:lnSpc>
                <a:spcPct val="150000"/>
              </a:lnSpc>
              <a:buFont typeface="Wingdings" pitchFamily="2" charset="2"/>
              <a:buChar char="Ø"/>
            </a:pPr>
            <a:r>
              <a:rPr lang="en-US" sz="1700" dirty="0">
                <a:latin typeface="Franklin Gothic Demi" panose="020B0703020102020204" pitchFamily="34" charset="0"/>
              </a:rPr>
              <a:t>Up to $43,500 annually (for </a:t>
            </a:r>
            <a:r>
              <a:rPr lang="en-US" sz="1700" dirty="0" smtClean="0">
                <a:latin typeface="Franklin Gothic Demi" panose="020B0703020102020204" pitchFamily="34" charset="0"/>
              </a:rPr>
              <a:t>2 </a:t>
            </a:r>
            <a:r>
              <a:rPr lang="en-US" sz="1700" dirty="0">
                <a:latin typeface="Franklin Gothic Demi" panose="020B0703020102020204" pitchFamily="34" charset="0"/>
              </a:rPr>
              <a:t>years) in academic funding for tuition, room and board, books, mandatory fees and </a:t>
            </a:r>
            <a:r>
              <a:rPr lang="en-US" sz="1700" dirty="0" smtClean="0">
                <a:latin typeface="Franklin Gothic Demi" panose="020B0703020102020204" pitchFamily="34" charset="0"/>
              </a:rPr>
              <a:t>travel</a:t>
            </a:r>
          </a:p>
          <a:p>
            <a:pPr marL="285750" indent="-285750">
              <a:lnSpc>
                <a:spcPct val="150000"/>
              </a:lnSpc>
              <a:buFont typeface="Wingdings" pitchFamily="2" charset="2"/>
              <a:buChar char="Ø"/>
            </a:pPr>
            <a:r>
              <a:rPr lang="en-US" sz="1700" dirty="0" smtClean="0">
                <a:latin typeface="Franklin Gothic Demi" panose="020B0703020102020204" pitchFamily="34" charset="0"/>
              </a:rPr>
              <a:t>Two </a:t>
            </a:r>
            <a:r>
              <a:rPr lang="en-US" sz="1700" dirty="0">
                <a:latin typeface="Franklin Gothic Demi" panose="020B0703020102020204" pitchFamily="34" charset="0"/>
              </a:rPr>
              <a:t>summer internships (with up to $11,000 in stipend support): </a:t>
            </a:r>
          </a:p>
          <a:p>
            <a:pPr marL="742950" lvl="1" indent="-285750">
              <a:lnSpc>
                <a:spcPct val="150000"/>
              </a:lnSpc>
              <a:buFont typeface="Wingdings" pitchFamily="2" charset="2"/>
              <a:buChar char="Ø"/>
            </a:pPr>
            <a:r>
              <a:rPr lang="en-US" sz="1700" dirty="0" smtClean="0">
                <a:latin typeface="Franklin Gothic Demi" panose="020B0703020102020204" pitchFamily="34" charset="0"/>
              </a:rPr>
              <a:t>one </a:t>
            </a:r>
            <a:r>
              <a:rPr lang="en-US" sz="1700" dirty="0">
                <a:latin typeface="Franklin Gothic Demi" panose="020B0703020102020204" pitchFamily="34" charset="0"/>
              </a:rPr>
              <a:t>at a </a:t>
            </a:r>
            <a:r>
              <a:rPr lang="en-US" sz="1700" dirty="0" smtClean="0">
                <a:latin typeface="Franklin Gothic Demi" panose="020B0703020102020204" pitchFamily="34" charset="0"/>
              </a:rPr>
              <a:t>domestic at </a:t>
            </a:r>
            <a:r>
              <a:rPr lang="en-US" sz="1700" dirty="0">
                <a:latin typeface="Franklin Gothic Demi" panose="020B0703020102020204" pitchFamily="34" charset="0"/>
              </a:rPr>
              <a:t>the Department of State in </a:t>
            </a:r>
            <a:r>
              <a:rPr lang="en-US" sz="1700" dirty="0" smtClean="0">
                <a:latin typeface="Franklin Gothic Demi" panose="020B0703020102020204" pitchFamily="34" charset="0"/>
              </a:rPr>
              <a:t>Washington, </a:t>
            </a:r>
            <a:r>
              <a:rPr lang="en-US" sz="1700" dirty="0">
                <a:latin typeface="Franklin Gothic Demi" panose="020B0703020102020204" pitchFamily="34" charset="0"/>
              </a:rPr>
              <a:t>D.C. </a:t>
            </a:r>
            <a:endParaRPr lang="en-US" sz="1700" dirty="0" smtClean="0">
              <a:latin typeface="Franklin Gothic Demi" panose="020B0703020102020204" pitchFamily="34" charset="0"/>
            </a:endParaRPr>
          </a:p>
          <a:p>
            <a:pPr marL="742950" lvl="1" indent="-285750">
              <a:lnSpc>
                <a:spcPct val="150000"/>
              </a:lnSpc>
              <a:buFont typeface="Wingdings" pitchFamily="2" charset="2"/>
              <a:buChar char="Ø"/>
            </a:pPr>
            <a:r>
              <a:rPr lang="en-US" sz="1700" dirty="0" smtClean="0">
                <a:latin typeface="Franklin Gothic Demi" panose="020B0703020102020204" pitchFamily="34" charset="0"/>
              </a:rPr>
              <a:t>one overseas at a U. S. embassy or consulate</a:t>
            </a:r>
          </a:p>
          <a:p>
            <a:pPr marL="285750" indent="-285750">
              <a:lnSpc>
                <a:spcPct val="150000"/>
              </a:lnSpc>
              <a:buFont typeface="Wingdings" pitchFamily="2" charset="2"/>
              <a:buChar char="Ø"/>
            </a:pPr>
            <a:r>
              <a:rPr lang="en-US" sz="1700" dirty="0" smtClean="0">
                <a:latin typeface="Franklin Gothic Demi" panose="020B0703020102020204" pitchFamily="34" charset="0"/>
              </a:rPr>
              <a:t>Professional </a:t>
            </a:r>
            <a:r>
              <a:rPr lang="en-US" sz="1700" dirty="0">
                <a:latin typeface="Franklin Gothic Demi" panose="020B0703020102020204" pitchFamily="34" charset="0"/>
              </a:rPr>
              <a:t>development, including a 10-week series during the first summer internship in D.C. </a:t>
            </a:r>
          </a:p>
          <a:p>
            <a:pPr marL="285750" indent="-285750">
              <a:lnSpc>
                <a:spcPct val="150000"/>
              </a:lnSpc>
              <a:buFont typeface="Wingdings" pitchFamily="2" charset="2"/>
              <a:buChar char="Ø"/>
            </a:pPr>
            <a:r>
              <a:rPr lang="en-US" sz="1700" dirty="0" smtClean="0">
                <a:latin typeface="Franklin Gothic Demi" panose="020B0703020102020204" pitchFamily="34" charset="0"/>
              </a:rPr>
              <a:t>Mentoring </a:t>
            </a:r>
            <a:r>
              <a:rPr lang="en-US" sz="1700" dirty="0">
                <a:latin typeface="Franklin Gothic Demi" panose="020B0703020102020204" pitchFamily="34" charset="0"/>
              </a:rPr>
              <a:t>from a Foreign Service IMS throughout the duration of the </a:t>
            </a:r>
            <a:r>
              <a:rPr lang="en-US" sz="1700" dirty="0" smtClean="0">
                <a:latin typeface="Franklin Gothic Demi" panose="020B0703020102020204" pitchFamily="34" charset="0"/>
              </a:rPr>
              <a:t>fellowship</a:t>
            </a:r>
            <a:endParaRPr lang="en-US" sz="1700" dirty="0">
              <a:latin typeface="Franklin Gothic Demi" panose="020B0703020102020204" pitchFamily="34" charset="0"/>
            </a:endParaRPr>
          </a:p>
          <a:p>
            <a:pPr marL="285750" indent="-285750">
              <a:lnSpc>
                <a:spcPct val="150000"/>
              </a:lnSpc>
              <a:buFont typeface="Wingdings" pitchFamily="2" charset="2"/>
              <a:buChar char="Ø"/>
            </a:pPr>
            <a:r>
              <a:rPr lang="en-US" sz="1700" dirty="0" smtClean="0">
                <a:latin typeface="Franklin Gothic Demi" panose="020B0703020102020204" pitchFamily="34" charset="0"/>
              </a:rPr>
              <a:t>An </a:t>
            </a:r>
            <a:r>
              <a:rPr lang="en-US" sz="1700" dirty="0">
                <a:latin typeface="Franklin Gothic Demi" panose="020B0703020102020204" pitchFamily="34" charset="0"/>
              </a:rPr>
              <a:t>appointment as a Foreign Service IMS upon successful completion of the program and Foreign Service entry </a:t>
            </a:r>
            <a:r>
              <a:rPr lang="en-US" sz="1700" dirty="0" smtClean="0">
                <a:latin typeface="Franklin Gothic Demi" panose="020B0703020102020204" pitchFamily="34" charset="0"/>
              </a:rPr>
              <a:t>requirements</a:t>
            </a:r>
          </a:p>
          <a:p>
            <a:pPr>
              <a:lnSpc>
                <a:spcPct val="150000"/>
              </a:lnSpc>
            </a:pPr>
            <a:r>
              <a:rPr lang="en-US" sz="1700" dirty="0">
                <a:latin typeface="Franklin Gothic Demi" panose="020B0703020102020204" pitchFamily="34" charset="0"/>
              </a:rPr>
              <a:t>*</a:t>
            </a:r>
            <a:r>
              <a:rPr lang="en-US" sz="1700" dirty="0" smtClean="0">
                <a:latin typeface="Franklin Gothic Demi" panose="020B0703020102020204" pitchFamily="34" charset="0"/>
              </a:rPr>
              <a:t>Fellows </a:t>
            </a:r>
            <a:r>
              <a:rPr lang="en-US" sz="1700" dirty="0">
                <a:latin typeface="Franklin Gothic Demi" panose="020B0703020102020204" pitchFamily="34" charset="0"/>
              </a:rPr>
              <a:t>agree to a minimum five-year commitment upon entry into the Foreign Service.</a:t>
            </a:r>
            <a:endParaRPr lang="en-US" sz="1700" b="1" dirty="0">
              <a:latin typeface="Franklin Gothic Demi" panose="020B0703020102020204" pitchFamily="34" charset="0"/>
            </a:endParaRPr>
          </a:p>
        </p:txBody>
      </p:sp>
      <p:sp>
        <p:nvSpPr>
          <p:cNvPr id="7" name="TextBox 6">
            <a:extLst>
              <a:ext uri="{FF2B5EF4-FFF2-40B4-BE49-F238E27FC236}">
                <a16:creationId xmlns:a16="http://schemas.microsoft.com/office/drawing/2014/main" id="{D61E8C6A-90A0-B44F-ECD5-F82157B0DDFE}"/>
              </a:ext>
            </a:extLst>
          </p:cNvPr>
          <p:cNvSpPr txBox="1"/>
          <p:nvPr/>
        </p:nvSpPr>
        <p:spPr>
          <a:xfrm>
            <a:off x="371092" y="605044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5" name="Picture 4"/>
          <p:cNvPicPr>
            <a:picLocks noChangeAspect="1"/>
          </p:cNvPicPr>
          <p:nvPr/>
        </p:nvPicPr>
        <p:blipFill>
          <a:blip r:embed="rId3"/>
          <a:stretch>
            <a:fillRect/>
          </a:stretch>
        </p:blipFill>
        <p:spPr>
          <a:xfrm>
            <a:off x="7035028" y="170607"/>
            <a:ext cx="4956675" cy="1706122"/>
          </a:xfrm>
          <a:prstGeom prst="rect">
            <a:avLst/>
          </a:prstGeom>
        </p:spPr>
      </p:pic>
      <p:sp>
        <p:nvSpPr>
          <p:cNvPr id="9" name="TextBox 8"/>
          <p:cNvSpPr txBox="1"/>
          <p:nvPr/>
        </p:nvSpPr>
        <p:spPr>
          <a:xfrm>
            <a:off x="8760822" y="2873828"/>
            <a:ext cx="3230881" cy="369332"/>
          </a:xfrm>
          <a:prstGeom prst="rect">
            <a:avLst/>
          </a:prstGeom>
          <a:noFill/>
        </p:spPr>
        <p:txBody>
          <a:bodyPr wrap="square" rtlCol="0">
            <a:spAutoFit/>
          </a:bodyPr>
          <a:lstStyle/>
          <a:p>
            <a:r>
              <a:rPr lang="en-US" dirty="0">
                <a:hlinkClick r:id="rId4"/>
              </a:rPr>
              <a:t>https://www.faitfellowship.org</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763598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07934"/>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875315" y="1179337"/>
            <a:ext cx="3395254" cy="523220"/>
          </a:xfrm>
          <a:prstGeom prst="rect">
            <a:avLst/>
          </a:prstGeom>
          <a:noFill/>
        </p:spPr>
        <p:txBody>
          <a:bodyPr wrap="square" rtlCol="0">
            <a:spAutoFit/>
          </a:bodyPr>
          <a:lstStyle/>
          <a:p>
            <a:pPr algn="ctr"/>
            <a:r>
              <a:rPr lang="en-US" sz="2800" b="1" dirty="0" smtClean="0">
                <a:latin typeface="Franklin Gothic Medium" panose="020B0603020102020204" pitchFamily="34" charset="0"/>
              </a:rPr>
              <a:t>Clarke Fellowship</a:t>
            </a:r>
            <a:endParaRPr lang="en-US" sz="2800" b="1" dirty="0">
              <a:latin typeface="Franklin Gothic Medium" panose="020B0603020102020204" pitchFamily="34" charset="0"/>
            </a:endParaRPr>
          </a:p>
        </p:txBody>
      </p:sp>
      <p:sp>
        <p:nvSpPr>
          <p:cNvPr id="4" name="TextBox 3">
            <a:extLst>
              <a:ext uri="{FF2B5EF4-FFF2-40B4-BE49-F238E27FC236}">
                <a16:creationId xmlns:a16="http://schemas.microsoft.com/office/drawing/2014/main" id="{D7DDE07A-0F0E-7E4E-8DED-B33BC2451D5D}"/>
              </a:ext>
            </a:extLst>
          </p:cNvPr>
          <p:cNvSpPr txBox="1"/>
          <p:nvPr/>
        </p:nvSpPr>
        <p:spPr>
          <a:xfrm>
            <a:off x="59871" y="2050900"/>
            <a:ext cx="10172700" cy="3139321"/>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Franklin Gothic Demi" panose="020B0703020102020204" pitchFamily="34" charset="0"/>
              </a:rPr>
              <a:t>Up to $24,000 annually for tuition for a two-year, full-time master’s degree </a:t>
            </a:r>
            <a:r>
              <a:rPr lang="en-US" dirty="0" smtClean="0">
                <a:latin typeface="Franklin Gothic Demi" panose="020B0703020102020204" pitchFamily="34" charset="0"/>
              </a:rPr>
              <a:t>program</a:t>
            </a:r>
          </a:p>
          <a:p>
            <a:pPr marL="285750" indent="-285750">
              <a:buFont typeface="Wingdings" panose="05000000000000000000" pitchFamily="2" charset="2"/>
              <a:buChar char="Ø"/>
            </a:pPr>
            <a:r>
              <a:rPr lang="en-US" dirty="0" smtClean="0">
                <a:latin typeface="Franklin Gothic Demi" panose="020B0703020102020204" pitchFamily="34" charset="0"/>
              </a:rPr>
              <a:t>Up </a:t>
            </a:r>
            <a:r>
              <a:rPr lang="en-US" dirty="0">
                <a:latin typeface="Franklin Gothic Demi" panose="020B0703020102020204" pitchFamily="34" charset="0"/>
              </a:rPr>
              <a:t>to $18,000 annually during the two years of graduate study for room and board, books/laboratory fees, and other academic expenses, and travel between your residence and graduate </a:t>
            </a:r>
            <a:r>
              <a:rPr lang="en-US" dirty="0" smtClean="0">
                <a:latin typeface="Franklin Gothic Demi" panose="020B0703020102020204" pitchFamily="34" charset="0"/>
              </a:rPr>
              <a:t>school.</a:t>
            </a:r>
          </a:p>
          <a:p>
            <a:pPr marL="285750" indent="-285750">
              <a:buFont typeface="Wingdings" panose="05000000000000000000" pitchFamily="2" charset="2"/>
              <a:buChar char="Ø"/>
            </a:pPr>
            <a:r>
              <a:rPr lang="en-US" dirty="0" smtClean="0">
                <a:latin typeface="Franklin Gothic Demi" panose="020B0703020102020204" pitchFamily="34" charset="0"/>
              </a:rPr>
              <a:t>Two </a:t>
            </a:r>
            <a:r>
              <a:rPr lang="en-US" dirty="0">
                <a:latin typeface="Franklin Gothic Demi" panose="020B0703020102020204" pitchFamily="34" charset="0"/>
              </a:rPr>
              <a:t>summer practicums (with stipends, housing, and travel allowances): </a:t>
            </a:r>
            <a:endParaRPr lang="en-US" dirty="0" smtClean="0">
              <a:latin typeface="Franklin Gothic Demi" panose="020B0703020102020204" pitchFamily="34" charset="0"/>
            </a:endParaRPr>
          </a:p>
          <a:p>
            <a:pPr marL="742950" lvl="1" indent="-285750">
              <a:buFont typeface="Wingdings" panose="05000000000000000000" pitchFamily="2" charset="2"/>
              <a:buChar char="Ø"/>
            </a:pPr>
            <a:r>
              <a:rPr lang="en-US" dirty="0" smtClean="0">
                <a:latin typeface="Franklin Gothic Demi" panose="020B0703020102020204" pitchFamily="34" charset="0"/>
              </a:rPr>
              <a:t>one </a:t>
            </a:r>
            <a:r>
              <a:rPr lang="en-US" dirty="0">
                <a:latin typeface="Franklin Gothic Demi" panose="020B0703020102020204" pitchFamily="34" charset="0"/>
              </a:rPr>
              <a:t>in Washington, D.C. with the Diplomatic Security </a:t>
            </a:r>
            <a:r>
              <a:rPr lang="en-US" dirty="0" smtClean="0">
                <a:latin typeface="Franklin Gothic Demi" panose="020B0703020102020204" pitchFamily="34" charset="0"/>
              </a:rPr>
              <a:t>Service </a:t>
            </a:r>
          </a:p>
          <a:p>
            <a:pPr marL="742950" lvl="1" indent="-285750">
              <a:buFont typeface="Wingdings" panose="05000000000000000000" pitchFamily="2" charset="2"/>
              <a:buChar char="Ø"/>
            </a:pPr>
            <a:r>
              <a:rPr lang="en-US" dirty="0" smtClean="0">
                <a:latin typeface="Franklin Gothic Demi" panose="020B0703020102020204" pitchFamily="34" charset="0"/>
              </a:rPr>
              <a:t>one </a:t>
            </a:r>
            <a:r>
              <a:rPr lang="en-US" dirty="0">
                <a:latin typeface="Franklin Gothic Demi" panose="020B0703020102020204" pitchFamily="34" charset="0"/>
              </a:rPr>
              <a:t>overseas at a U. S. embassy or </a:t>
            </a:r>
            <a:r>
              <a:rPr lang="en-US" dirty="0" smtClean="0">
                <a:latin typeface="Franklin Gothic Demi" panose="020B0703020102020204" pitchFamily="34" charset="0"/>
              </a:rPr>
              <a:t>consulate</a:t>
            </a:r>
          </a:p>
          <a:p>
            <a:pPr marL="285750" indent="-285750">
              <a:buFont typeface="Wingdings" panose="05000000000000000000" pitchFamily="2" charset="2"/>
              <a:buChar char="Ø"/>
            </a:pPr>
            <a:r>
              <a:rPr lang="en-US" dirty="0" smtClean="0">
                <a:latin typeface="Franklin Gothic Demi" panose="020B0703020102020204" pitchFamily="34" charset="0"/>
              </a:rPr>
              <a:t>Personalized </a:t>
            </a:r>
            <a:r>
              <a:rPr lang="en-US" dirty="0">
                <a:latin typeface="Franklin Gothic Demi" panose="020B0703020102020204" pitchFamily="34" charset="0"/>
              </a:rPr>
              <a:t>mentoring and professional development </a:t>
            </a:r>
            <a:r>
              <a:rPr lang="en-US" dirty="0" smtClean="0">
                <a:latin typeface="Franklin Gothic Demi" panose="020B0703020102020204" pitchFamily="34" charset="0"/>
              </a:rPr>
              <a:t>opportunities </a:t>
            </a:r>
          </a:p>
          <a:p>
            <a:pPr marL="285750" indent="-285750">
              <a:buFont typeface="Wingdings" panose="05000000000000000000" pitchFamily="2" charset="2"/>
              <a:buChar char="Ø"/>
            </a:pPr>
            <a:endParaRPr lang="en-US" dirty="0">
              <a:latin typeface="Franklin Gothic Demi" panose="020B0703020102020204" pitchFamily="34" charset="0"/>
            </a:endParaRPr>
          </a:p>
          <a:p>
            <a:pPr marL="285750" indent="-285750">
              <a:buFont typeface="Wingdings" panose="05000000000000000000" pitchFamily="2" charset="2"/>
              <a:buChar char="Ø"/>
            </a:pPr>
            <a:r>
              <a:rPr lang="en-US" dirty="0" smtClean="0">
                <a:latin typeface="Franklin Gothic Demi" panose="020B0703020102020204" pitchFamily="34" charset="0"/>
              </a:rPr>
              <a:t>*Fellows </a:t>
            </a:r>
            <a:r>
              <a:rPr lang="en-US" dirty="0">
                <a:latin typeface="Franklin Gothic Demi" panose="020B0703020102020204" pitchFamily="34" charset="0"/>
              </a:rPr>
              <a:t>agree to a minimum </a:t>
            </a:r>
            <a:r>
              <a:rPr lang="en-US" dirty="0" smtClean="0">
                <a:latin typeface="Franklin Gothic Demi" panose="020B0703020102020204" pitchFamily="34" charset="0"/>
              </a:rPr>
              <a:t>3-year </a:t>
            </a:r>
            <a:r>
              <a:rPr lang="en-US" dirty="0">
                <a:latin typeface="Franklin Gothic Demi" panose="020B0703020102020204" pitchFamily="34" charset="0"/>
              </a:rPr>
              <a:t>commitment </a:t>
            </a:r>
            <a:endParaRPr lang="en-US" dirty="0" smtClean="0">
              <a:latin typeface="Franklin Gothic Demi" panose="020B0703020102020204" pitchFamily="34" charset="0"/>
            </a:endParaRPr>
          </a:p>
          <a:p>
            <a:r>
              <a:rPr lang="en-US" dirty="0" smtClean="0">
                <a:latin typeface="Franklin Gothic Demi" panose="020B0703020102020204" pitchFamily="34" charset="0"/>
              </a:rPr>
              <a:t>        upon </a:t>
            </a:r>
            <a:r>
              <a:rPr lang="en-US" dirty="0">
                <a:latin typeface="Franklin Gothic Demi" panose="020B0703020102020204" pitchFamily="34" charset="0"/>
              </a:rPr>
              <a:t>entry into the </a:t>
            </a:r>
            <a:r>
              <a:rPr lang="en-US" dirty="0" smtClean="0">
                <a:latin typeface="Franklin Gothic Demi" panose="020B0703020102020204" pitchFamily="34" charset="0"/>
              </a:rPr>
              <a:t>Diplomatic Security Service</a:t>
            </a:r>
            <a:endParaRPr lang="en-US" b="1" dirty="0">
              <a:latin typeface="Franklin Gothic Demi" panose="020B0703020102020204" pitchFamily="34" charset="0"/>
            </a:endParaRPr>
          </a:p>
        </p:txBody>
      </p:sp>
      <p:sp>
        <p:nvSpPr>
          <p:cNvPr id="7" name="TextBox 6">
            <a:extLst>
              <a:ext uri="{FF2B5EF4-FFF2-40B4-BE49-F238E27FC236}">
                <a16:creationId xmlns:a16="http://schemas.microsoft.com/office/drawing/2014/main" id="{D61E8C6A-90A0-B44F-ECD5-F82157B0DDFE}"/>
              </a:ext>
            </a:extLst>
          </p:cNvPr>
          <p:cNvSpPr txBox="1"/>
          <p:nvPr/>
        </p:nvSpPr>
        <p:spPr>
          <a:xfrm>
            <a:off x="371092" y="605044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9" name="TextBox 8"/>
          <p:cNvSpPr txBox="1"/>
          <p:nvPr/>
        </p:nvSpPr>
        <p:spPr>
          <a:xfrm>
            <a:off x="461553" y="5175976"/>
            <a:ext cx="3230881" cy="369332"/>
          </a:xfrm>
          <a:prstGeom prst="rect">
            <a:avLst/>
          </a:prstGeom>
          <a:noFill/>
        </p:spPr>
        <p:txBody>
          <a:bodyPr wrap="square" rtlCol="0">
            <a:spAutoFit/>
          </a:bodyPr>
          <a:lstStyle/>
          <a:p>
            <a:r>
              <a:rPr lang="en-US" dirty="0" smtClean="0">
                <a:hlinkClick r:id="rId3"/>
              </a:rPr>
              <a:t>https://clarkedsfellowship.org/</a:t>
            </a:r>
            <a:endParaRPr lang="en-US" dirty="0"/>
          </a:p>
        </p:txBody>
      </p:sp>
      <p:pic>
        <p:nvPicPr>
          <p:cNvPr id="6" name="Picture 5"/>
          <p:cNvPicPr>
            <a:picLocks noChangeAspect="1"/>
          </p:cNvPicPr>
          <p:nvPr/>
        </p:nvPicPr>
        <p:blipFill>
          <a:blip r:embed="rId4"/>
          <a:stretch>
            <a:fillRect/>
          </a:stretch>
        </p:blipFill>
        <p:spPr>
          <a:xfrm>
            <a:off x="6956650" y="3302861"/>
            <a:ext cx="5156972" cy="2364740"/>
          </a:xfrm>
          <a:prstGeom prst="rect">
            <a:avLst/>
          </a:prstGeom>
        </p:spPr>
      </p:pic>
    </p:spTree>
    <p:extLst>
      <p:ext uri="{BB962C8B-B14F-4D97-AF65-F5344CB8AC3E}">
        <p14:creationId xmlns:p14="http://schemas.microsoft.com/office/powerpoint/2010/main" val="2202480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07934"/>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735977" y="1109668"/>
            <a:ext cx="4414158" cy="523220"/>
          </a:xfrm>
          <a:prstGeom prst="rect">
            <a:avLst/>
          </a:prstGeom>
          <a:noFill/>
        </p:spPr>
        <p:txBody>
          <a:bodyPr wrap="square" rtlCol="0">
            <a:spAutoFit/>
          </a:bodyPr>
          <a:lstStyle/>
          <a:p>
            <a:r>
              <a:rPr lang="en-US" sz="2800" b="1" dirty="0" smtClean="0">
                <a:latin typeface="Franklin Gothic Medium" panose="020B0603020102020204" pitchFamily="34" charset="0"/>
              </a:rPr>
              <a:t>Clarke Fellowship Eligibility </a:t>
            </a:r>
            <a:endParaRPr lang="en-US" sz="2800" b="1" dirty="0">
              <a:latin typeface="Franklin Gothic Medium" panose="020B0603020102020204" pitchFamily="34" charset="0"/>
            </a:endParaRPr>
          </a:p>
        </p:txBody>
      </p:sp>
      <p:sp>
        <p:nvSpPr>
          <p:cNvPr id="4" name="TextBox 3">
            <a:extLst>
              <a:ext uri="{FF2B5EF4-FFF2-40B4-BE49-F238E27FC236}">
                <a16:creationId xmlns:a16="http://schemas.microsoft.com/office/drawing/2014/main" id="{D7DDE07A-0F0E-7E4E-8DED-B33BC2451D5D}"/>
              </a:ext>
            </a:extLst>
          </p:cNvPr>
          <p:cNvSpPr txBox="1"/>
          <p:nvPr/>
        </p:nvSpPr>
        <p:spPr>
          <a:xfrm>
            <a:off x="59871" y="2050900"/>
            <a:ext cx="12078556"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Franklin Gothic Demi" panose="020B0703020102020204" pitchFamily="34" charset="0"/>
              </a:rPr>
              <a:t>Be at least 19 years old and no older than 32 years old (except for preference-eligible veterans</a:t>
            </a:r>
            <a:r>
              <a:rPr lang="en-US" dirty="0" smtClean="0">
                <a:latin typeface="Franklin Gothic Demi" panose="020B0703020102020204" pitchFamily="34" charset="0"/>
              </a:rPr>
              <a:t>)</a:t>
            </a:r>
          </a:p>
          <a:p>
            <a:pPr marL="285750" indent="-285750">
              <a:buFont typeface="Wingdings" panose="05000000000000000000" pitchFamily="2" charset="2"/>
              <a:buChar char="Ø"/>
            </a:pPr>
            <a:r>
              <a:rPr lang="en-US" dirty="0" smtClean="0">
                <a:latin typeface="Franklin Gothic Demi" panose="020B0703020102020204" pitchFamily="34" charset="0"/>
              </a:rPr>
              <a:t>Pass </a:t>
            </a:r>
            <a:r>
              <a:rPr lang="en-US" dirty="0">
                <a:latin typeface="Franklin Gothic Demi" panose="020B0703020102020204" pitchFamily="34" charset="0"/>
              </a:rPr>
              <a:t>the </a:t>
            </a:r>
            <a:r>
              <a:rPr lang="en-US" dirty="0">
                <a:latin typeface="Franklin Gothic Demi" panose="020B0703020102020204" pitchFamily="34" charset="0"/>
                <a:hlinkClick r:id="rId3"/>
              </a:rPr>
              <a:t>Physical Readiness Test</a:t>
            </a:r>
            <a:r>
              <a:rPr lang="en-US" dirty="0">
                <a:latin typeface="Franklin Gothic Demi" panose="020B0703020102020204" pitchFamily="34" charset="0"/>
              </a:rPr>
              <a:t> (PRT) if selected as a finalist for the </a:t>
            </a:r>
            <a:r>
              <a:rPr lang="en-US" dirty="0" smtClean="0">
                <a:latin typeface="Franklin Gothic Demi" panose="020B0703020102020204" pitchFamily="34" charset="0"/>
              </a:rPr>
              <a:t>fellowship</a:t>
            </a:r>
          </a:p>
          <a:p>
            <a:pPr marL="285750" indent="-285750">
              <a:buFont typeface="Wingdings" panose="05000000000000000000" pitchFamily="2" charset="2"/>
              <a:buChar char="Ø"/>
            </a:pPr>
            <a:r>
              <a:rPr lang="en-US" dirty="0" smtClean="0">
                <a:latin typeface="Franklin Gothic Demi" panose="020B0703020102020204" pitchFamily="34" charset="0"/>
              </a:rPr>
              <a:t>Have </a:t>
            </a:r>
            <a:r>
              <a:rPr lang="en-US" dirty="0">
                <a:latin typeface="Franklin Gothic Demi" panose="020B0703020102020204" pitchFamily="34" charset="0"/>
              </a:rPr>
              <a:t>a valid U.S. driver’s license if selected as a finalist for the </a:t>
            </a:r>
            <a:r>
              <a:rPr lang="en-US" dirty="0" smtClean="0">
                <a:latin typeface="Franklin Gothic Demi" panose="020B0703020102020204" pitchFamily="34" charset="0"/>
              </a:rPr>
              <a:t>fellowship</a:t>
            </a:r>
            <a:endParaRPr lang="en-US" dirty="0">
              <a:latin typeface="Franklin Gothic Demi" panose="020B0703020102020204" pitchFamily="34" charset="0"/>
            </a:endParaRPr>
          </a:p>
        </p:txBody>
      </p:sp>
      <p:sp>
        <p:nvSpPr>
          <p:cNvPr id="7" name="TextBox 6">
            <a:extLst>
              <a:ext uri="{FF2B5EF4-FFF2-40B4-BE49-F238E27FC236}">
                <a16:creationId xmlns:a16="http://schemas.microsoft.com/office/drawing/2014/main" id="{D61E8C6A-90A0-B44F-ECD5-F82157B0DDFE}"/>
              </a:ext>
            </a:extLst>
          </p:cNvPr>
          <p:cNvSpPr txBox="1"/>
          <p:nvPr/>
        </p:nvSpPr>
        <p:spPr>
          <a:xfrm>
            <a:off x="371092" y="605044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5" name="TextBox 4"/>
          <p:cNvSpPr txBox="1"/>
          <p:nvPr/>
        </p:nvSpPr>
        <p:spPr>
          <a:xfrm>
            <a:off x="4714110" y="5405434"/>
            <a:ext cx="7515497" cy="369332"/>
          </a:xfrm>
          <a:prstGeom prst="rect">
            <a:avLst/>
          </a:prstGeom>
          <a:noFill/>
        </p:spPr>
        <p:txBody>
          <a:bodyPr wrap="square" rtlCol="0">
            <a:spAutoFit/>
          </a:bodyPr>
          <a:lstStyle/>
          <a:p>
            <a:r>
              <a:rPr lang="en-US" dirty="0" smtClean="0">
                <a:hlinkClick r:id="rId3"/>
              </a:rPr>
              <a:t>https://clarkedsfellowship.org/clarke-ds-fellowship/physical-readiness-test/</a:t>
            </a:r>
            <a:endParaRPr lang="en-US" dirty="0"/>
          </a:p>
        </p:txBody>
      </p:sp>
      <p:pic>
        <p:nvPicPr>
          <p:cNvPr id="6" name="Picture 5"/>
          <p:cNvPicPr>
            <a:picLocks noChangeAspect="1"/>
          </p:cNvPicPr>
          <p:nvPr/>
        </p:nvPicPr>
        <p:blipFill>
          <a:blip r:embed="rId4"/>
          <a:stretch>
            <a:fillRect/>
          </a:stretch>
        </p:blipFill>
        <p:spPr>
          <a:xfrm>
            <a:off x="310132" y="3251229"/>
            <a:ext cx="10258425" cy="2105025"/>
          </a:xfrm>
          <a:prstGeom prst="rect">
            <a:avLst/>
          </a:prstGeom>
        </p:spPr>
      </p:pic>
    </p:spTree>
    <p:extLst>
      <p:ext uri="{BB962C8B-B14F-4D97-AF65-F5344CB8AC3E}">
        <p14:creationId xmlns:p14="http://schemas.microsoft.com/office/powerpoint/2010/main" val="2804187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07934"/>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875315" y="1179337"/>
            <a:ext cx="3395254" cy="954107"/>
          </a:xfrm>
          <a:prstGeom prst="rect">
            <a:avLst/>
          </a:prstGeom>
          <a:noFill/>
        </p:spPr>
        <p:txBody>
          <a:bodyPr wrap="square" rtlCol="0">
            <a:spAutoFit/>
          </a:bodyPr>
          <a:lstStyle/>
          <a:p>
            <a:pPr algn="ctr"/>
            <a:r>
              <a:rPr lang="en-US" sz="2800" b="1" dirty="0" smtClean="0">
                <a:latin typeface="Franklin Gothic Medium" panose="020B0603020102020204" pitchFamily="34" charset="0"/>
              </a:rPr>
              <a:t>Rangel Summer Enrichment Program</a:t>
            </a:r>
            <a:endParaRPr lang="en-US" sz="2800" b="1" dirty="0">
              <a:latin typeface="Franklin Gothic Medium" panose="020B0603020102020204" pitchFamily="34" charset="0"/>
            </a:endParaRPr>
          </a:p>
        </p:txBody>
      </p:sp>
      <p:sp>
        <p:nvSpPr>
          <p:cNvPr id="4" name="TextBox 3">
            <a:extLst>
              <a:ext uri="{FF2B5EF4-FFF2-40B4-BE49-F238E27FC236}">
                <a16:creationId xmlns:a16="http://schemas.microsoft.com/office/drawing/2014/main" id="{D7DDE07A-0F0E-7E4E-8DED-B33BC2451D5D}"/>
              </a:ext>
            </a:extLst>
          </p:cNvPr>
          <p:cNvSpPr txBox="1"/>
          <p:nvPr/>
        </p:nvSpPr>
        <p:spPr>
          <a:xfrm>
            <a:off x="59871" y="2050900"/>
            <a:ext cx="12078556" cy="3770263"/>
          </a:xfrm>
          <a:prstGeom prst="rect">
            <a:avLst/>
          </a:prstGeom>
          <a:noFill/>
        </p:spPr>
        <p:txBody>
          <a:bodyPr wrap="square" rtlCol="0">
            <a:spAutoFit/>
          </a:bodyPr>
          <a:lstStyle/>
          <a:p>
            <a:pPr marL="285750" indent="-285750">
              <a:buFont typeface="Wingdings" panose="05000000000000000000" pitchFamily="2" charset="2"/>
              <a:buChar char="Ø"/>
            </a:pPr>
            <a:r>
              <a:rPr lang="en-US" sz="1700" dirty="0" smtClean="0">
                <a:latin typeface="Franklin Gothic Demi" panose="020B0703020102020204" pitchFamily="34" charset="0"/>
              </a:rPr>
              <a:t>A 6-week </a:t>
            </a:r>
            <a:r>
              <a:rPr lang="en-US" sz="1700" dirty="0">
                <a:latin typeface="Franklin Gothic Demi" panose="020B0703020102020204" pitchFamily="34" charset="0"/>
              </a:rPr>
              <a:t>summer program </a:t>
            </a:r>
            <a:r>
              <a:rPr lang="en-US" sz="1700" dirty="0" smtClean="0">
                <a:latin typeface="Franklin Gothic Demi" panose="020B0703020102020204" pitchFamily="34" charset="0"/>
              </a:rPr>
              <a:t>for undergraduate </a:t>
            </a:r>
            <a:r>
              <a:rPr lang="en-US" sz="1700" dirty="0">
                <a:latin typeface="Franklin Gothic Demi" panose="020B0703020102020204" pitchFamily="34" charset="0"/>
              </a:rPr>
              <a:t>students </a:t>
            </a:r>
            <a:r>
              <a:rPr lang="en-US" sz="1700" dirty="0" smtClean="0">
                <a:latin typeface="Franklin Gothic Demi" panose="020B0703020102020204" pitchFamily="34" charset="0"/>
              </a:rPr>
              <a:t>with </a:t>
            </a:r>
            <a:r>
              <a:rPr lang="en-US" sz="1700" dirty="0">
                <a:latin typeface="Franklin Gothic Demi" panose="020B0703020102020204" pitchFamily="34" charset="0"/>
              </a:rPr>
              <a:t>two major </a:t>
            </a:r>
            <a:r>
              <a:rPr lang="en-US" sz="1700" dirty="0" smtClean="0">
                <a:latin typeface="Franklin Gothic Demi" panose="020B0703020102020204" pitchFamily="34" charset="0"/>
              </a:rPr>
              <a:t>components:</a:t>
            </a:r>
          </a:p>
          <a:p>
            <a:pPr marL="800100" lvl="1" indent="-342900">
              <a:buAutoNum type="arabicParenR"/>
            </a:pPr>
            <a:r>
              <a:rPr lang="en-US" sz="1700" dirty="0" smtClean="0">
                <a:latin typeface="Franklin Gothic Demi" panose="020B0703020102020204" pitchFamily="34" charset="0"/>
              </a:rPr>
              <a:t>Two </a:t>
            </a:r>
            <a:r>
              <a:rPr lang="en-US" sz="1700" dirty="0">
                <a:latin typeface="Franklin Gothic Demi" panose="020B0703020102020204" pitchFamily="34" charset="0"/>
              </a:rPr>
              <a:t>courses and a seminar </a:t>
            </a:r>
            <a:r>
              <a:rPr lang="en-US" sz="1700" dirty="0" smtClean="0">
                <a:latin typeface="Franklin Gothic Demi" panose="020B0703020102020204" pitchFamily="34" charset="0"/>
              </a:rPr>
              <a:t>to enhance </a:t>
            </a:r>
            <a:r>
              <a:rPr lang="en-US" sz="1700" dirty="0">
                <a:latin typeface="Franklin Gothic Demi" panose="020B0703020102020204" pitchFamily="34" charset="0"/>
              </a:rPr>
              <a:t>knowledge and skills related to U.S. foreign policy, economics, and </a:t>
            </a:r>
            <a:r>
              <a:rPr lang="en-US" sz="1700" dirty="0" smtClean="0">
                <a:latin typeface="Franklin Gothic Demi" panose="020B0703020102020204" pitchFamily="34" charset="0"/>
              </a:rPr>
              <a:t>writing</a:t>
            </a:r>
          </a:p>
          <a:p>
            <a:pPr marL="800100" lvl="1" indent="-342900">
              <a:buFontTx/>
              <a:buAutoNum type="arabicParenR"/>
            </a:pPr>
            <a:r>
              <a:rPr lang="en-US" sz="1700" dirty="0" smtClean="0">
                <a:latin typeface="Franklin Gothic Demi" panose="020B0703020102020204" pitchFamily="34" charset="0"/>
              </a:rPr>
              <a:t>The program introduces participants </a:t>
            </a:r>
            <a:r>
              <a:rPr lang="en-US" sz="1700" dirty="0">
                <a:latin typeface="Franklin Gothic Demi" panose="020B0703020102020204" pitchFamily="34" charset="0"/>
              </a:rPr>
              <a:t>to </a:t>
            </a:r>
            <a:r>
              <a:rPr lang="en-US" sz="1700" dirty="0" smtClean="0">
                <a:latin typeface="Franklin Gothic Demi" panose="020B0703020102020204" pitchFamily="34" charset="0"/>
              </a:rPr>
              <a:t>government </a:t>
            </a:r>
            <a:r>
              <a:rPr lang="en-US" sz="1700" dirty="0">
                <a:latin typeface="Franklin Gothic Demi" panose="020B0703020102020204" pitchFamily="34" charset="0"/>
              </a:rPr>
              <a:t>and non-government professionals who work on global </a:t>
            </a:r>
            <a:r>
              <a:rPr lang="en-US" sz="1700" dirty="0" smtClean="0">
                <a:latin typeface="Franklin Gothic Demi" panose="020B0703020102020204" pitchFamily="34" charset="0"/>
              </a:rPr>
              <a:t>issues, arranges </a:t>
            </a:r>
            <a:r>
              <a:rPr lang="en-US" sz="1700" dirty="0">
                <a:latin typeface="Franklin Gothic Demi" panose="020B0703020102020204" pitchFamily="34" charset="0"/>
              </a:rPr>
              <a:t>visits to various international affairs </a:t>
            </a:r>
            <a:r>
              <a:rPr lang="en-US" sz="1700" dirty="0" smtClean="0">
                <a:latin typeface="Franklin Gothic Demi" panose="020B0703020102020204" pitchFamily="34" charset="0"/>
              </a:rPr>
              <a:t>institutions, and helps </a:t>
            </a:r>
            <a:r>
              <a:rPr lang="en-US" sz="1700" dirty="0">
                <a:latin typeface="Franklin Gothic Demi" panose="020B0703020102020204" pitchFamily="34" charset="0"/>
              </a:rPr>
              <a:t>students explore graduate school, scholarship, fellowship, internship, and professional options in international </a:t>
            </a:r>
            <a:r>
              <a:rPr lang="en-US" sz="1700" dirty="0" smtClean="0">
                <a:latin typeface="Franklin Gothic Demi" panose="020B0703020102020204" pitchFamily="34" charset="0"/>
              </a:rPr>
              <a:t>affairs</a:t>
            </a:r>
            <a:endParaRPr lang="en-US" sz="1700" dirty="0">
              <a:latin typeface="Franklin Gothic Demi" panose="020B0703020102020204" pitchFamily="34" charset="0"/>
            </a:endParaRPr>
          </a:p>
          <a:p>
            <a:pPr marL="285750" indent="-285750">
              <a:buFont typeface="Wingdings" panose="05000000000000000000" pitchFamily="2" charset="2"/>
              <a:buChar char="Ø"/>
            </a:pPr>
            <a:r>
              <a:rPr lang="en-US" sz="1700" dirty="0" smtClean="0">
                <a:latin typeface="Franklin Gothic Demi" panose="020B0703020102020204" pitchFamily="34" charset="0"/>
              </a:rPr>
              <a:t>Students </a:t>
            </a:r>
            <a:r>
              <a:rPr lang="en-US" sz="1700" dirty="0">
                <a:latin typeface="Franklin Gothic Demi" panose="020B0703020102020204" pitchFamily="34" charset="0"/>
              </a:rPr>
              <a:t>live at Howard University, attend classes, and participate in a variety of programs with foreign affairs professionals at Howard and at diverse locations around Washington, </a:t>
            </a:r>
            <a:r>
              <a:rPr lang="en-US" sz="1700" dirty="0" smtClean="0">
                <a:latin typeface="Franklin Gothic Demi" panose="020B0703020102020204" pitchFamily="34" charset="0"/>
              </a:rPr>
              <a:t>DC.</a:t>
            </a:r>
          </a:p>
          <a:p>
            <a:pPr marL="285750" indent="-285750">
              <a:buFont typeface="Wingdings" panose="05000000000000000000" pitchFamily="2" charset="2"/>
              <a:buChar char="Ø"/>
            </a:pPr>
            <a:r>
              <a:rPr lang="en-US" sz="1700" dirty="0" smtClean="0">
                <a:latin typeface="Franklin Gothic Demi" panose="020B0703020102020204" pitchFamily="34" charset="0"/>
              </a:rPr>
              <a:t>The </a:t>
            </a:r>
            <a:r>
              <a:rPr lang="en-US" sz="1700" dirty="0">
                <a:latin typeface="Franklin Gothic Demi" panose="020B0703020102020204" pitchFamily="34" charset="0"/>
              </a:rPr>
              <a:t>Program covers the costs for tuition, travel, housing, and two meals per day. It also provides a stipend of $3,300</a:t>
            </a:r>
            <a:r>
              <a:rPr lang="en-US" sz="1700" dirty="0" smtClean="0">
                <a:latin typeface="Franklin Gothic Demi" panose="020B0703020102020204" pitchFamily="34" charset="0"/>
              </a:rPr>
              <a:t>.</a:t>
            </a:r>
          </a:p>
          <a:p>
            <a:endParaRPr lang="en-US" sz="1700" b="1" u="sng" dirty="0" smtClean="0">
              <a:latin typeface="Franklin Gothic Demi" panose="020B0703020102020204" pitchFamily="34" charset="0"/>
            </a:endParaRPr>
          </a:p>
          <a:p>
            <a:r>
              <a:rPr lang="en-US" sz="1700" b="1" u="sng" dirty="0" smtClean="0">
                <a:latin typeface="Franklin Gothic Demi" panose="020B0703020102020204" pitchFamily="34" charset="0"/>
              </a:rPr>
              <a:t>Eligibility</a:t>
            </a:r>
            <a:r>
              <a:rPr lang="en-US" sz="1700" b="1" dirty="0" smtClean="0">
                <a:latin typeface="Franklin Gothic Demi" panose="020B0703020102020204" pitchFamily="34" charset="0"/>
              </a:rPr>
              <a:t>:</a:t>
            </a:r>
            <a:endParaRPr lang="en-US" sz="1700" b="1" dirty="0">
              <a:latin typeface="Franklin Gothic Demi" panose="020B0703020102020204" pitchFamily="34" charset="0"/>
            </a:endParaRPr>
          </a:p>
          <a:p>
            <a:pPr marL="285750" indent="-285750">
              <a:buFont typeface="Wingdings" panose="05000000000000000000" pitchFamily="2" charset="2"/>
              <a:buChar char="Ø"/>
            </a:pPr>
            <a:r>
              <a:rPr lang="en-US" sz="1700" dirty="0">
                <a:latin typeface="Franklin Gothic Demi" panose="020B0703020102020204" pitchFamily="34" charset="0"/>
              </a:rPr>
              <a:t>U.S. citizenship</a:t>
            </a:r>
          </a:p>
          <a:p>
            <a:pPr marL="285750" indent="-285750">
              <a:buFont typeface="Wingdings" panose="05000000000000000000" pitchFamily="2" charset="2"/>
              <a:buChar char="Ø"/>
            </a:pPr>
            <a:r>
              <a:rPr lang="en-US" sz="1700" dirty="0" smtClean="0">
                <a:latin typeface="Franklin Gothic Demi" panose="020B0703020102020204" pitchFamily="34" charset="0"/>
              </a:rPr>
              <a:t>Undergraduates, at least sophomore status at time of application</a:t>
            </a:r>
          </a:p>
          <a:p>
            <a:pPr marL="285750" indent="-285750">
              <a:buFont typeface="Wingdings" panose="05000000000000000000" pitchFamily="2" charset="2"/>
              <a:buChar char="Ø"/>
            </a:pPr>
            <a:r>
              <a:rPr lang="en-US" sz="1700" dirty="0" smtClean="0">
                <a:latin typeface="Franklin Gothic Demi" panose="020B0703020102020204" pitchFamily="34" charset="0"/>
              </a:rPr>
              <a:t>Minimum cumulative GPA of </a:t>
            </a:r>
            <a:r>
              <a:rPr lang="en-US" sz="1700" dirty="0">
                <a:latin typeface="Franklin Gothic Demi" panose="020B0703020102020204" pitchFamily="34" charset="0"/>
              </a:rPr>
              <a:t>3.2 on a 4.0 scale at the time of </a:t>
            </a:r>
            <a:r>
              <a:rPr lang="en-US" sz="1700" dirty="0" smtClean="0">
                <a:latin typeface="Franklin Gothic Demi" panose="020B0703020102020204" pitchFamily="34" charset="0"/>
              </a:rPr>
              <a:t>application</a:t>
            </a:r>
          </a:p>
          <a:p>
            <a:pPr marL="285750" indent="-285750">
              <a:buFont typeface="Wingdings" panose="05000000000000000000" pitchFamily="2" charset="2"/>
              <a:buChar char="Ø"/>
            </a:pPr>
            <a:endParaRPr lang="en-US" b="1" dirty="0"/>
          </a:p>
        </p:txBody>
      </p:sp>
      <p:sp>
        <p:nvSpPr>
          <p:cNvPr id="7" name="TextBox 6">
            <a:extLst>
              <a:ext uri="{FF2B5EF4-FFF2-40B4-BE49-F238E27FC236}">
                <a16:creationId xmlns:a16="http://schemas.microsoft.com/office/drawing/2014/main" id="{D61E8C6A-90A0-B44F-ECD5-F82157B0DDFE}"/>
              </a:ext>
            </a:extLst>
          </p:cNvPr>
          <p:cNvSpPr txBox="1"/>
          <p:nvPr/>
        </p:nvSpPr>
        <p:spPr>
          <a:xfrm>
            <a:off x="371092" y="605044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9" name="TextBox 8"/>
          <p:cNvSpPr txBox="1"/>
          <p:nvPr/>
        </p:nvSpPr>
        <p:spPr>
          <a:xfrm>
            <a:off x="4720046" y="4563292"/>
            <a:ext cx="7750630" cy="369332"/>
          </a:xfrm>
          <a:prstGeom prst="rect">
            <a:avLst/>
          </a:prstGeom>
          <a:noFill/>
        </p:spPr>
        <p:txBody>
          <a:bodyPr wrap="square" rtlCol="0">
            <a:spAutoFit/>
          </a:bodyPr>
          <a:lstStyle/>
          <a:p>
            <a:r>
              <a:rPr lang="en-US" dirty="0" smtClean="0">
                <a:hlinkClick r:id="rId3"/>
              </a:rPr>
              <a:t>https://rangelprogram.org/summer-enrichment-program/overview-eligibility/</a:t>
            </a:r>
            <a:r>
              <a:rPr lang="en-US" dirty="0" smtClean="0"/>
              <a:t> </a:t>
            </a:r>
            <a:endParaRPr lang="en-US" dirty="0"/>
          </a:p>
        </p:txBody>
      </p:sp>
      <p:pic>
        <p:nvPicPr>
          <p:cNvPr id="6" name="Picture 5"/>
          <p:cNvPicPr>
            <a:picLocks noChangeAspect="1"/>
          </p:cNvPicPr>
          <p:nvPr/>
        </p:nvPicPr>
        <p:blipFill>
          <a:blip r:embed="rId4"/>
          <a:stretch>
            <a:fillRect/>
          </a:stretch>
        </p:blipFill>
        <p:spPr>
          <a:xfrm>
            <a:off x="7404735" y="152245"/>
            <a:ext cx="4308294" cy="1837527"/>
          </a:xfrm>
          <a:prstGeom prst="rect">
            <a:avLst/>
          </a:prstGeom>
        </p:spPr>
      </p:pic>
    </p:spTree>
    <p:extLst>
      <p:ext uri="{BB962C8B-B14F-4D97-AF65-F5344CB8AC3E}">
        <p14:creationId xmlns:p14="http://schemas.microsoft.com/office/powerpoint/2010/main" val="1242636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2" name="TextBox 1"/>
          <p:cNvSpPr txBox="1"/>
          <p:nvPr/>
        </p:nvSpPr>
        <p:spPr>
          <a:xfrm>
            <a:off x="371092" y="1000147"/>
            <a:ext cx="11076555" cy="1354217"/>
          </a:xfrm>
          <a:prstGeom prst="rect">
            <a:avLst/>
          </a:prstGeom>
          <a:noFill/>
        </p:spPr>
        <p:txBody>
          <a:bodyPr wrap="square" rtlCol="0">
            <a:spAutoFit/>
          </a:bodyPr>
          <a:lstStyle/>
          <a:p>
            <a:pPr algn="ctr" eaLnBrk="0" hangingPunct="0"/>
            <a:r>
              <a:rPr lang="en-US" sz="3200" dirty="0" smtClean="0">
                <a:latin typeface="Franklin Gothic Demi" panose="020B0703020102020204" pitchFamily="34" charset="0"/>
              </a:rPr>
              <a:t>Cyber &amp; Networking Opportunities at State</a:t>
            </a:r>
            <a:endParaRPr lang="en-US" sz="3200" dirty="0">
              <a:latin typeface="Franklin Gothic Demi" panose="020B0703020102020204" pitchFamily="34" charset="0"/>
            </a:endParaRPr>
          </a:p>
          <a:p>
            <a:pPr eaLnBrk="0" hangingPunct="0"/>
            <a:endParaRPr lang="en-US" sz="3200" dirty="0">
              <a:latin typeface="Franklin Gothic Demi" panose="020B0703020102020204" pitchFamily="34" charset="0"/>
            </a:endParaRPr>
          </a:p>
          <a:p>
            <a:endParaRPr lang="en-US" dirty="0"/>
          </a:p>
        </p:txBody>
      </p:sp>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p:cNvPicPr>
            <a:picLocks noChangeAspect="1"/>
          </p:cNvPicPr>
          <p:nvPr/>
        </p:nvPicPr>
        <p:blipFill>
          <a:blip r:embed="rId3"/>
          <a:stretch>
            <a:fillRect/>
          </a:stretch>
        </p:blipFill>
        <p:spPr>
          <a:xfrm>
            <a:off x="886778" y="1649071"/>
            <a:ext cx="9686925" cy="2667000"/>
          </a:xfrm>
          <a:prstGeom prst="rect">
            <a:avLst/>
          </a:prstGeom>
        </p:spPr>
      </p:pic>
      <p:sp>
        <p:nvSpPr>
          <p:cNvPr id="7" name="TextBox 6"/>
          <p:cNvSpPr txBox="1"/>
          <p:nvPr/>
        </p:nvSpPr>
        <p:spPr>
          <a:xfrm>
            <a:off x="544286" y="4456480"/>
            <a:ext cx="11103428" cy="1477328"/>
          </a:xfrm>
          <a:prstGeom prst="rect">
            <a:avLst/>
          </a:prstGeom>
          <a:noFill/>
        </p:spPr>
        <p:txBody>
          <a:bodyPr wrap="square" rtlCol="0">
            <a:spAutoFit/>
          </a:bodyPr>
          <a:lstStyle/>
          <a:p>
            <a:r>
              <a:rPr lang="en-US" dirty="0">
                <a:latin typeface="Franklin Gothic Demi" panose="020B0703020102020204" pitchFamily="34" charset="0"/>
              </a:rPr>
              <a:t>The Bureau of Cyberspace and Digital Policy (CDP) promotes U.S. national and economic security by leading, coordinating, and elevating foreign policy on cyberspace and digital technologies. It builds partnerships to shape the international environment so Americans and people everywhere can prosper. CDP strives for a world in which every person can access the opportunities that come with digital connectivity to build thriving economies and societies and works to counter challenges to this vision from authoritarian states.</a:t>
            </a:r>
            <a:endParaRPr lang="en-US" dirty="0">
              <a:latin typeface="Franklin Gothic Demi" panose="020B0703020102020204" pitchFamily="34" charset="0"/>
            </a:endParaRPr>
          </a:p>
        </p:txBody>
      </p:sp>
    </p:spTree>
    <p:extLst>
      <p:ext uri="{BB962C8B-B14F-4D97-AF65-F5344CB8AC3E}">
        <p14:creationId xmlns:p14="http://schemas.microsoft.com/office/powerpoint/2010/main" val="1378826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2" name="TextBox 1"/>
          <p:cNvSpPr txBox="1"/>
          <p:nvPr/>
        </p:nvSpPr>
        <p:spPr>
          <a:xfrm>
            <a:off x="4826000" y="2177005"/>
            <a:ext cx="6633071" cy="2677656"/>
          </a:xfrm>
          <a:prstGeom prst="rect">
            <a:avLst/>
          </a:prstGeom>
          <a:noFill/>
        </p:spPr>
        <p:txBody>
          <a:bodyPr wrap="square" rtlCol="0">
            <a:spAutoFit/>
          </a:bodyPr>
          <a:lstStyle/>
          <a:p>
            <a:pPr marL="457200" indent="-457200" eaLnBrk="0" hangingPunct="0">
              <a:buFont typeface="Arial" panose="020B0604020202020204" pitchFamily="34" charset="0"/>
              <a:buChar char="•"/>
            </a:pPr>
            <a:r>
              <a:rPr lang="en-US" sz="2800" dirty="0">
                <a:latin typeface="Franklin Gothic Demi" panose="020B0703020102020204" pitchFamily="34" charset="0"/>
              </a:rPr>
              <a:t>U.S. Foreign Service Officer (Diplomat)</a:t>
            </a:r>
          </a:p>
          <a:p>
            <a:pPr marL="457200" indent="-457200" eaLnBrk="0" hangingPunct="0">
              <a:buFont typeface="Arial" panose="020B0604020202020204" pitchFamily="34" charset="0"/>
              <a:buChar char="•"/>
            </a:pPr>
            <a:r>
              <a:rPr lang="en-US" sz="2800" dirty="0">
                <a:latin typeface="Franklin Gothic Demi" panose="020B0703020102020204" pitchFamily="34" charset="0"/>
              </a:rPr>
              <a:t>Over 13 years experience</a:t>
            </a:r>
          </a:p>
          <a:p>
            <a:pPr marL="457200" indent="-457200" eaLnBrk="0" hangingPunct="0">
              <a:buFont typeface="Arial" panose="020B0604020202020204" pitchFamily="34" charset="0"/>
              <a:buChar char="•"/>
            </a:pPr>
            <a:r>
              <a:rPr lang="en-US" sz="2800" dirty="0">
                <a:latin typeface="Franklin Gothic Demi" panose="020B0703020102020204" pitchFamily="34" charset="0"/>
              </a:rPr>
              <a:t>Served in Central African Republic, Argentina, </a:t>
            </a:r>
            <a:br>
              <a:rPr lang="en-US" sz="2800" dirty="0">
                <a:latin typeface="Franklin Gothic Demi" panose="020B0703020102020204" pitchFamily="34" charset="0"/>
              </a:rPr>
            </a:br>
            <a:r>
              <a:rPr lang="en-US" sz="2800" dirty="0">
                <a:latin typeface="Franklin Gothic Demi" panose="020B0703020102020204" pitchFamily="34" charset="0"/>
              </a:rPr>
              <a:t>Washington, D.C., and Switzerland</a:t>
            </a:r>
          </a:p>
          <a:p>
            <a:pPr marL="457200" indent="-457200" eaLnBrk="0" hangingPunct="0">
              <a:buFont typeface="Arial" panose="020B0604020202020204" pitchFamily="34" charset="0"/>
              <a:buChar char="•"/>
            </a:pPr>
            <a:r>
              <a:rPr lang="en-US" sz="2800" dirty="0">
                <a:latin typeface="Franklin Gothic Demi" panose="020B0703020102020204" pitchFamily="34" charset="0"/>
              </a:rPr>
              <a:t>Originally from Vermont!</a:t>
            </a:r>
            <a:endParaRPr lang="en-US" sz="2800" dirty="0"/>
          </a:p>
        </p:txBody>
      </p:sp>
      <p:sp>
        <p:nvSpPr>
          <p:cNvPr id="9" name="TextBox 8">
            <a:extLst>
              <a:ext uri="{FF2B5EF4-FFF2-40B4-BE49-F238E27FC236}">
                <a16:creationId xmlns:a16="http://schemas.microsoft.com/office/drawing/2014/main" id="{C597F27E-4FAA-A743-8D73-FBB8B2B4F62A}"/>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6" name="TextBox 5"/>
          <p:cNvSpPr txBox="1"/>
          <p:nvPr/>
        </p:nvSpPr>
        <p:spPr>
          <a:xfrm>
            <a:off x="1675254" y="5116078"/>
            <a:ext cx="1687706" cy="369332"/>
          </a:xfrm>
          <a:prstGeom prst="rect">
            <a:avLst/>
          </a:prstGeom>
          <a:noFill/>
        </p:spPr>
        <p:txBody>
          <a:bodyPr wrap="none" rtlCol="0">
            <a:spAutoFit/>
          </a:bodyPr>
          <a:lstStyle/>
          <a:p>
            <a:r>
              <a:rPr lang="en-US" b="1" dirty="0"/>
              <a:t>Michelle Kayser</a:t>
            </a:r>
          </a:p>
        </p:txBody>
      </p:sp>
      <p:sp>
        <p:nvSpPr>
          <p:cNvPr id="8" name="Rectangle 2"/>
          <p:cNvSpPr txBox="1">
            <a:spLocks noChangeArrowheads="1"/>
          </p:cNvSpPr>
          <p:nvPr/>
        </p:nvSpPr>
        <p:spPr bwMode="auto">
          <a:xfrm>
            <a:off x="3936819" y="1073441"/>
            <a:ext cx="3629391" cy="585369"/>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Who am I?</a:t>
            </a:r>
          </a:p>
        </p:txBody>
      </p:sp>
      <p:pic>
        <p:nvPicPr>
          <p:cNvPr id="7" name="Picture 6" descr="A person smiling for the camera&#10;&#10;Description automatically generated with low confidence">
            <a:extLst>
              <a:ext uri="{FF2B5EF4-FFF2-40B4-BE49-F238E27FC236}">
                <a16:creationId xmlns:a16="http://schemas.microsoft.com/office/drawing/2014/main" id="{CC95B2B7-E474-6878-B7FA-C75037CB3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575" y="1658810"/>
            <a:ext cx="2141220" cy="3195851"/>
          </a:xfrm>
          <a:prstGeom prst="rect">
            <a:avLst/>
          </a:prstGeom>
        </p:spPr>
      </p:pic>
    </p:spTree>
    <p:extLst>
      <p:ext uri="{BB962C8B-B14F-4D97-AF65-F5344CB8AC3E}">
        <p14:creationId xmlns:p14="http://schemas.microsoft.com/office/powerpoint/2010/main" val="1746726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p:cNvPicPr>
            <a:picLocks noChangeAspect="1"/>
          </p:cNvPicPr>
          <p:nvPr/>
        </p:nvPicPr>
        <p:blipFill>
          <a:blip r:embed="rId3"/>
          <a:stretch>
            <a:fillRect/>
          </a:stretch>
        </p:blipFill>
        <p:spPr>
          <a:xfrm>
            <a:off x="886778" y="1187517"/>
            <a:ext cx="9686925" cy="2259368"/>
          </a:xfrm>
          <a:prstGeom prst="rect">
            <a:avLst/>
          </a:prstGeom>
        </p:spPr>
      </p:pic>
      <p:sp>
        <p:nvSpPr>
          <p:cNvPr id="7" name="TextBox 6"/>
          <p:cNvSpPr txBox="1"/>
          <p:nvPr/>
        </p:nvSpPr>
        <p:spPr>
          <a:xfrm>
            <a:off x="544286" y="3812046"/>
            <a:ext cx="11103428" cy="1754326"/>
          </a:xfrm>
          <a:prstGeom prst="rect">
            <a:avLst/>
          </a:prstGeom>
          <a:noFill/>
        </p:spPr>
        <p:txBody>
          <a:bodyPr wrap="square" rtlCol="0">
            <a:spAutoFit/>
          </a:bodyPr>
          <a:lstStyle/>
          <a:p>
            <a:r>
              <a:rPr lang="en-US" dirty="0" smtClean="0">
                <a:latin typeface="Franklin Gothic Demi" panose="020B0703020102020204" pitchFamily="34" charset="0"/>
              </a:rPr>
              <a:t>4 Policy Units:</a:t>
            </a:r>
          </a:p>
          <a:p>
            <a:endParaRPr lang="en-US" dirty="0" smtClean="0">
              <a:latin typeface="Franklin Gothic Demi" panose="020B0703020102020204" pitchFamily="34" charset="0"/>
            </a:endParaRPr>
          </a:p>
          <a:p>
            <a:pPr marL="285750" indent="-285750">
              <a:buFont typeface="Arial" panose="020B0604020202020204" pitchFamily="34" charset="0"/>
              <a:buChar char="•"/>
            </a:pPr>
            <a:r>
              <a:rPr lang="en-US" dirty="0">
                <a:latin typeface="Franklin Gothic Demi" panose="020B0703020102020204" pitchFamily="34" charset="0"/>
              </a:rPr>
              <a:t>International Cyberspace Security (ICS)</a:t>
            </a:r>
          </a:p>
          <a:p>
            <a:pPr marL="285750" indent="-285750">
              <a:buFont typeface="Arial" panose="020B0604020202020204" pitchFamily="34" charset="0"/>
              <a:buChar char="•"/>
            </a:pPr>
            <a:r>
              <a:rPr lang="en-US" dirty="0">
                <a:latin typeface="Franklin Gothic Demi" panose="020B0703020102020204" pitchFamily="34" charset="0"/>
              </a:rPr>
              <a:t>International Information and Communications Policy (ICP)</a:t>
            </a:r>
          </a:p>
          <a:p>
            <a:pPr marL="285750" indent="-285750">
              <a:buFont typeface="Arial" panose="020B0604020202020204" pitchFamily="34" charset="0"/>
              <a:buChar char="•"/>
            </a:pPr>
            <a:r>
              <a:rPr lang="en-US" dirty="0">
                <a:latin typeface="Franklin Gothic Demi" panose="020B0703020102020204" pitchFamily="34" charset="0"/>
              </a:rPr>
              <a:t>Digital Freedom (DFU)</a:t>
            </a:r>
          </a:p>
          <a:p>
            <a:pPr marL="285750" indent="-285750">
              <a:buFont typeface="Arial" panose="020B0604020202020204" pitchFamily="34" charset="0"/>
              <a:buChar char="•"/>
            </a:pPr>
            <a:r>
              <a:rPr lang="en-US" dirty="0">
                <a:latin typeface="Franklin Gothic Demi" panose="020B0703020102020204" pitchFamily="34" charset="0"/>
              </a:rPr>
              <a:t>Strategic Planning and Communications Unit (SPC</a:t>
            </a:r>
            <a:r>
              <a:rPr lang="en-US" dirty="0" smtClean="0">
                <a:latin typeface="Franklin Gothic Demi" panose="020B0703020102020204" pitchFamily="34" charset="0"/>
              </a:rPr>
              <a:t>)</a:t>
            </a:r>
            <a:endParaRPr lang="en-US" dirty="0">
              <a:latin typeface="Franklin Gothic Demi" panose="020B0703020102020204" pitchFamily="34" charset="0"/>
            </a:endParaRPr>
          </a:p>
        </p:txBody>
      </p:sp>
    </p:spTree>
    <p:extLst>
      <p:ext uri="{BB962C8B-B14F-4D97-AF65-F5344CB8AC3E}">
        <p14:creationId xmlns:p14="http://schemas.microsoft.com/office/powerpoint/2010/main" val="2737078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p:cNvPicPr>
            <a:picLocks noChangeAspect="1"/>
          </p:cNvPicPr>
          <p:nvPr/>
        </p:nvPicPr>
        <p:blipFill>
          <a:blip r:embed="rId3"/>
          <a:stretch>
            <a:fillRect/>
          </a:stretch>
        </p:blipFill>
        <p:spPr>
          <a:xfrm>
            <a:off x="886778" y="1187517"/>
            <a:ext cx="9686925" cy="2259368"/>
          </a:xfrm>
          <a:prstGeom prst="rect">
            <a:avLst/>
          </a:prstGeom>
        </p:spPr>
      </p:pic>
      <p:sp>
        <p:nvSpPr>
          <p:cNvPr id="7" name="TextBox 6"/>
          <p:cNvSpPr txBox="1"/>
          <p:nvPr/>
        </p:nvSpPr>
        <p:spPr>
          <a:xfrm>
            <a:off x="544286" y="3812046"/>
            <a:ext cx="11103428" cy="1754326"/>
          </a:xfrm>
          <a:prstGeom prst="rect">
            <a:avLst/>
          </a:prstGeom>
          <a:noFill/>
        </p:spPr>
        <p:txBody>
          <a:bodyPr wrap="square" rtlCol="0">
            <a:spAutoFit/>
          </a:bodyPr>
          <a:lstStyle/>
          <a:p>
            <a:r>
              <a:rPr lang="en-US" dirty="0" smtClean="0">
                <a:latin typeface="Franklin Gothic Demi" panose="020B0703020102020204" pitchFamily="34" charset="0"/>
              </a:rPr>
              <a:t>Key Topics:</a:t>
            </a:r>
          </a:p>
          <a:p>
            <a:endParaRPr lang="en-US" dirty="0" smtClean="0">
              <a:latin typeface="Franklin Gothic Demi" panose="020B0703020102020204" pitchFamily="34" charset="0"/>
            </a:endParaRPr>
          </a:p>
          <a:p>
            <a:pPr marL="285750" indent="-285750" fontAlgn="base">
              <a:buFont typeface="Arial" panose="020B0604020202020204" pitchFamily="34" charset="0"/>
              <a:buChar char="•"/>
            </a:pPr>
            <a:r>
              <a:rPr lang="en-US" dirty="0">
                <a:latin typeface="Franklin Gothic Demi" panose="020B0703020102020204" pitchFamily="34" charset="0"/>
              </a:rPr>
              <a:t>Promoting Stability and Security in </a:t>
            </a:r>
            <a:r>
              <a:rPr lang="en-US" dirty="0" smtClean="0">
                <a:latin typeface="Franklin Gothic Demi" panose="020B0703020102020204" pitchFamily="34" charset="0"/>
              </a:rPr>
              <a:t>Cyberspace</a:t>
            </a:r>
          </a:p>
          <a:p>
            <a:pPr marL="285750" indent="-285750" fontAlgn="base">
              <a:buFont typeface="Arial" panose="020B0604020202020204" pitchFamily="34" charset="0"/>
              <a:buChar char="•"/>
            </a:pPr>
            <a:r>
              <a:rPr lang="en-US" dirty="0">
                <a:latin typeface="Franklin Gothic Demi" panose="020B0703020102020204" pitchFamily="34" charset="0"/>
              </a:rPr>
              <a:t>Advancing the Digital Economy</a:t>
            </a:r>
          </a:p>
          <a:p>
            <a:pPr marL="285750" indent="-285750" fontAlgn="base">
              <a:buFont typeface="Arial" panose="020B0604020202020204" pitchFamily="34" charset="0"/>
              <a:buChar char="•"/>
            </a:pPr>
            <a:r>
              <a:rPr lang="en-US" dirty="0">
                <a:latin typeface="Franklin Gothic Demi" panose="020B0703020102020204" pitchFamily="34" charset="0"/>
              </a:rPr>
              <a:t>Advancing Digital Freedom</a:t>
            </a:r>
          </a:p>
          <a:p>
            <a:pPr marL="285750" indent="-285750" fontAlgn="base">
              <a:buFont typeface="Arial" panose="020B0604020202020204" pitchFamily="34" charset="0"/>
              <a:buChar char="•"/>
            </a:pPr>
            <a:r>
              <a:rPr lang="en-US" dirty="0">
                <a:latin typeface="Franklin Gothic Demi" panose="020B0703020102020204" pitchFamily="34" charset="0"/>
              </a:rPr>
              <a:t>Building Digital Connectivity and Global Cyber </a:t>
            </a:r>
            <a:r>
              <a:rPr lang="en-US" dirty="0" smtClean="0">
                <a:latin typeface="Franklin Gothic Demi" panose="020B0703020102020204" pitchFamily="34" charset="0"/>
              </a:rPr>
              <a:t>Capacity</a:t>
            </a:r>
            <a:endParaRPr lang="en-US" dirty="0">
              <a:latin typeface="Franklin Gothic Demi" panose="020B0703020102020204" pitchFamily="34" charset="0"/>
            </a:endParaRPr>
          </a:p>
        </p:txBody>
      </p:sp>
    </p:spTree>
    <p:extLst>
      <p:ext uri="{BB962C8B-B14F-4D97-AF65-F5344CB8AC3E}">
        <p14:creationId xmlns:p14="http://schemas.microsoft.com/office/powerpoint/2010/main" val="3470863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7" name="TextBox 6"/>
          <p:cNvSpPr txBox="1"/>
          <p:nvPr/>
        </p:nvSpPr>
        <p:spPr>
          <a:xfrm>
            <a:off x="726622" y="1555091"/>
            <a:ext cx="11103428" cy="1031051"/>
          </a:xfrm>
          <a:prstGeom prst="rect">
            <a:avLst/>
          </a:prstGeom>
          <a:noFill/>
        </p:spPr>
        <p:txBody>
          <a:bodyPr wrap="square" rtlCol="0">
            <a:spAutoFit/>
          </a:bodyPr>
          <a:lstStyle/>
          <a:p>
            <a:r>
              <a:rPr lang="en-US" sz="2500" b="1" dirty="0" smtClean="0">
                <a:latin typeface="Franklin Gothic Demi" panose="020B0703020102020204" pitchFamily="34" charset="0"/>
              </a:rPr>
              <a:t>Careers with CDP</a:t>
            </a:r>
            <a:r>
              <a:rPr lang="en-US" dirty="0" smtClean="0"/>
              <a:t>:</a:t>
            </a:r>
          </a:p>
          <a:p>
            <a:endParaRPr lang="en-US" dirty="0"/>
          </a:p>
          <a:p>
            <a:endParaRPr lang="en-US" dirty="0"/>
          </a:p>
        </p:txBody>
      </p:sp>
      <p:pic>
        <p:nvPicPr>
          <p:cNvPr id="5" name="Picture 4"/>
          <p:cNvPicPr>
            <a:picLocks noChangeAspect="1"/>
          </p:cNvPicPr>
          <p:nvPr/>
        </p:nvPicPr>
        <p:blipFill>
          <a:blip r:embed="rId3"/>
          <a:stretch>
            <a:fillRect/>
          </a:stretch>
        </p:blipFill>
        <p:spPr>
          <a:xfrm>
            <a:off x="596538" y="2733676"/>
            <a:ext cx="8953500" cy="2667000"/>
          </a:xfrm>
          <a:prstGeom prst="rect">
            <a:avLst/>
          </a:prstGeom>
        </p:spPr>
      </p:pic>
      <p:pic>
        <p:nvPicPr>
          <p:cNvPr id="2" name="Picture 1"/>
          <p:cNvPicPr>
            <a:picLocks noChangeAspect="1"/>
          </p:cNvPicPr>
          <p:nvPr/>
        </p:nvPicPr>
        <p:blipFill>
          <a:blip r:embed="rId4"/>
          <a:stretch>
            <a:fillRect/>
          </a:stretch>
        </p:blipFill>
        <p:spPr>
          <a:xfrm>
            <a:off x="5468711" y="320739"/>
            <a:ext cx="6101243" cy="3499757"/>
          </a:xfrm>
          <a:prstGeom prst="rect">
            <a:avLst/>
          </a:prstGeom>
        </p:spPr>
      </p:pic>
      <p:cxnSp>
        <p:nvCxnSpPr>
          <p:cNvPr id="9" name="Straight Arrow Connector 8"/>
          <p:cNvCxnSpPr/>
          <p:nvPr/>
        </p:nvCxnSpPr>
        <p:spPr>
          <a:xfrm flipV="1">
            <a:off x="3705224" y="733425"/>
            <a:ext cx="2743200" cy="1066800"/>
          </a:xfrm>
          <a:prstGeom prst="straightConnector1">
            <a:avLst/>
          </a:prstGeom>
          <a:ln w="1873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1313525" y="2753694"/>
            <a:ext cx="0" cy="1561131"/>
          </a:xfrm>
          <a:prstGeom prst="straightConnector1">
            <a:avLst/>
          </a:prstGeom>
          <a:ln w="187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834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2" name="TextBox 1"/>
          <p:cNvSpPr txBox="1"/>
          <p:nvPr/>
        </p:nvSpPr>
        <p:spPr>
          <a:xfrm>
            <a:off x="371092" y="1000147"/>
            <a:ext cx="11076555" cy="1354217"/>
          </a:xfrm>
          <a:prstGeom prst="rect">
            <a:avLst/>
          </a:prstGeom>
          <a:noFill/>
        </p:spPr>
        <p:txBody>
          <a:bodyPr wrap="square" rtlCol="0">
            <a:spAutoFit/>
          </a:bodyPr>
          <a:lstStyle/>
          <a:p>
            <a:pPr algn="ctr" eaLnBrk="0" hangingPunct="0"/>
            <a:r>
              <a:rPr lang="en-US" sz="3200" dirty="0" smtClean="0">
                <a:latin typeface="Franklin Gothic Demi" panose="020B0703020102020204" pitchFamily="34" charset="0"/>
              </a:rPr>
              <a:t>Cyber &amp; Networking Opportunities at State</a:t>
            </a:r>
            <a:endParaRPr lang="en-US" sz="3200" dirty="0">
              <a:latin typeface="Franklin Gothic Demi" panose="020B0703020102020204" pitchFamily="34" charset="0"/>
            </a:endParaRPr>
          </a:p>
          <a:p>
            <a:pPr eaLnBrk="0" hangingPunct="0"/>
            <a:endParaRPr lang="en-US" sz="3200" dirty="0">
              <a:latin typeface="Franklin Gothic Demi" panose="020B0703020102020204" pitchFamily="34" charset="0"/>
            </a:endParaRPr>
          </a:p>
          <a:p>
            <a:endParaRPr lang="en-US" dirty="0"/>
          </a:p>
        </p:txBody>
      </p:sp>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7" name="TextBox 6"/>
          <p:cNvSpPr txBox="1"/>
          <p:nvPr/>
        </p:nvSpPr>
        <p:spPr>
          <a:xfrm>
            <a:off x="133350" y="4026748"/>
            <a:ext cx="12058650" cy="923330"/>
          </a:xfrm>
          <a:prstGeom prst="rect">
            <a:avLst/>
          </a:prstGeom>
          <a:noFill/>
        </p:spPr>
        <p:txBody>
          <a:bodyPr wrap="square" rtlCol="0">
            <a:spAutoFit/>
          </a:bodyPr>
          <a:lstStyle/>
          <a:p>
            <a:r>
              <a:rPr lang="en-US" dirty="0">
                <a:latin typeface="Franklin Gothic Demi" panose="020B0703020102020204" pitchFamily="34" charset="0"/>
              </a:rPr>
              <a:t>The Bureau of Information Resource Management (</a:t>
            </a:r>
            <a:r>
              <a:rPr lang="en-US" dirty="0" smtClean="0">
                <a:latin typeface="Franklin Gothic Demi" panose="020B0703020102020204" pitchFamily="34" charset="0"/>
              </a:rPr>
              <a:t>IRM)’s mission </a:t>
            </a:r>
            <a:r>
              <a:rPr lang="en-US" dirty="0">
                <a:latin typeface="Franklin Gothic Demi" panose="020B0703020102020204" pitchFamily="34" charset="0"/>
              </a:rPr>
              <a:t>is to create an interconnected, secure, and informed Department through the prioritized, secure, and innovative application of IT resources. Our vision is to drive necessary and effective operations and collaboration across the Department, its partners, and foreign audiences.</a:t>
            </a:r>
          </a:p>
        </p:txBody>
      </p:sp>
      <p:pic>
        <p:nvPicPr>
          <p:cNvPr id="6" name="Picture 5"/>
          <p:cNvPicPr>
            <a:picLocks noChangeAspect="1"/>
          </p:cNvPicPr>
          <p:nvPr/>
        </p:nvPicPr>
        <p:blipFill>
          <a:blip r:embed="rId3"/>
          <a:stretch>
            <a:fillRect/>
          </a:stretch>
        </p:blipFill>
        <p:spPr>
          <a:xfrm>
            <a:off x="995362" y="1755551"/>
            <a:ext cx="9663113" cy="1842274"/>
          </a:xfrm>
          <a:prstGeom prst="rect">
            <a:avLst/>
          </a:prstGeom>
        </p:spPr>
      </p:pic>
    </p:spTree>
    <p:extLst>
      <p:ext uri="{BB962C8B-B14F-4D97-AF65-F5344CB8AC3E}">
        <p14:creationId xmlns:p14="http://schemas.microsoft.com/office/powerpoint/2010/main" val="1305984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7" name="TextBox 6"/>
          <p:cNvSpPr txBox="1"/>
          <p:nvPr/>
        </p:nvSpPr>
        <p:spPr>
          <a:xfrm>
            <a:off x="6000750" y="937741"/>
            <a:ext cx="5772150" cy="4801314"/>
          </a:xfrm>
          <a:prstGeom prst="rect">
            <a:avLst/>
          </a:prstGeom>
          <a:noFill/>
        </p:spPr>
        <p:txBody>
          <a:bodyPr wrap="square" rtlCol="0">
            <a:spAutoFit/>
          </a:bodyPr>
          <a:lstStyle/>
          <a:p>
            <a:r>
              <a:rPr lang="en-US" dirty="0" smtClean="0">
                <a:latin typeface="Franklin Gothic Demi" panose="020B0703020102020204" pitchFamily="34" charset="0"/>
              </a:rPr>
              <a:t>Information Management Specialists manage </a:t>
            </a:r>
            <a:r>
              <a:rPr lang="en-US" dirty="0">
                <a:latin typeface="Franklin Gothic Demi" panose="020B0703020102020204" pitchFamily="34" charset="0"/>
              </a:rPr>
              <a:t>and operate information technology infrastructure, including PC local and wide area networks, telecommunications systems, telephone and UHF/VHF programs, and diplomatic pouch and mail services.</a:t>
            </a:r>
          </a:p>
          <a:p>
            <a:endParaRPr lang="en-US" dirty="0" smtClean="0">
              <a:latin typeface="Franklin Gothic Demi" panose="020B0703020102020204" pitchFamily="34" charset="0"/>
            </a:endParaRPr>
          </a:p>
          <a:p>
            <a:r>
              <a:rPr lang="en-US" dirty="0" smtClean="0">
                <a:latin typeface="Franklin Gothic Demi" panose="020B0703020102020204" pitchFamily="34" charset="0"/>
              </a:rPr>
              <a:t>You would </a:t>
            </a:r>
            <a:r>
              <a:rPr lang="en-US" dirty="0">
                <a:latin typeface="Franklin Gothic Demi" panose="020B0703020102020204" pitchFamily="34" charset="0"/>
              </a:rPr>
              <a:t>be responsible for ensuring the safety and integrity of all information, by protecting classified material, providing on-going technical support, and optimizing systems and network operations. </a:t>
            </a:r>
            <a:endParaRPr lang="en-US" dirty="0" smtClean="0">
              <a:latin typeface="Franklin Gothic Demi" panose="020B0703020102020204" pitchFamily="34" charset="0"/>
            </a:endParaRPr>
          </a:p>
          <a:p>
            <a:endParaRPr lang="en-US" dirty="0">
              <a:latin typeface="Franklin Gothic Demi" panose="020B0703020102020204" pitchFamily="34" charset="0"/>
            </a:endParaRPr>
          </a:p>
          <a:p>
            <a:r>
              <a:rPr lang="en-US" dirty="0" smtClean="0">
                <a:latin typeface="Franklin Gothic Demi" panose="020B0703020102020204" pitchFamily="34" charset="0"/>
              </a:rPr>
              <a:t>Every </a:t>
            </a:r>
            <a:r>
              <a:rPr lang="en-US" dirty="0">
                <a:latin typeface="Franklin Gothic Demi" panose="020B0703020102020204" pitchFamily="34" charset="0"/>
              </a:rPr>
              <a:t>day, you’ll encounter new challenges that will broaden your expertise in the face of rapidly evolving technologies and systems outside your area of expertise. As you travel abroad and experience new cultures, your work will make a lasting impact on building peace and prosperity</a:t>
            </a:r>
            <a:r>
              <a:rPr lang="en-US" dirty="0" smtClean="0">
                <a:latin typeface="Franklin Gothic Demi" panose="020B0703020102020204" pitchFamily="34" charset="0"/>
              </a:rPr>
              <a:t>.</a:t>
            </a:r>
            <a:endParaRPr lang="en-US" dirty="0">
              <a:latin typeface="Franklin Gothic Demi" panose="020B0703020102020204" pitchFamily="34" charset="0"/>
            </a:endParaRPr>
          </a:p>
        </p:txBody>
      </p:sp>
      <p:pic>
        <p:nvPicPr>
          <p:cNvPr id="5" name="Picture 4"/>
          <p:cNvPicPr>
            <a:picLocks noChangeAspect="1"/>
          </p:cNvPicPr>
          <p:nvPr/>
        </p:nvPicPr>
        <p:blipFill>
          <a:blip r:embed="rId3"/>
          <a:stretch>
            <a:fillRect/>
          </a:stretch>
        </p:blipFill>
        <p:spPr>
          <a:xfrm>
            <a:off x="285750" y="1804516"/>
            <a:ext cx="5429250" cy="2595301"/>
          </a:xfrm>
          <a:prstGeom prst="rect">
            <a:avLst/>
          </a:prstGeom>
        </p:spPr>
      </p:pic>
    </p:spTree>
    <p:extLst>
      <p:ext uri="{BB962C8B-B14F-4D97-AF65-F5344CB8AC3E}">
        <p14:creationId xmlns:p14="http://schemas.microsoft.com/office/powerpoint/2010/main" val="3178431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7" name="TextBox 6"/>
          <p:cNvSpPr txBox="1"/>
          <p:nvPr/>
        </p:nvSpPr>
        <p:spPr>
          <a:xfrm>
            <a:off x="726622" y="1555091"/>
            <a:ext cx="4397828" cy="3247043"/>
          </a:xfrm>
          <a:prstGeom prst="rect">
            <a:avLst/>
          </a:prstGeom>
          <a:noFill/>
        </p:spPr>
        <p:txBody>
          <a:bodyPr wrap="square" rtlCol="0">
            <a:spAutoFit/>
          </a:bodyPr>
          <a:lstStyle/>
          <a:p>
            <a:r>
              <a:rPr lang="en-US" sz="2500" b="1" dirty="0" smtClean="0">
                <a:latin typeface="Franklin Gothic Demi" panose="020B0703020102020204" pitchFamily="34" charset="0"/>
              </a:rPr>
              <a:t>Careers with IRM</a:t>
            </a:r>
            <a:r>
              <a:rPr lang="en-US" dirty="0" smtClean="0"/>
              <a:t>:</a:t>
            </a:r>
          </a:p>
          <a:p>
            <a:endParaRPr lang="en-US" dirty="0"/>
          </a:p>
          <a:p>
            <a:r>
              <a:rPr lang="en-US" dirty="0" smtClean="0">
                <a:hlinkClick r:id="rId3"/>
              </a:rPr>
              <a:t>https://careers.state.gov/career-paths/foreign-service/specialist/information-technology/ims-selection-process/</a:t>
            </a:r>
            <a:endParaRPr lang="en-US" dirty="0" smtClean="0"/>
          </a:p>
          <a:p>
            <a:endParaRPr lang="en-US" dirty="0"/>
          </a:p>
          <a:p>
            <a:r>
              <a:rPr lang="en-US" dirty="0"/>
              <a:t>o</a:t>
            </a:r>
            <a:r>
              <a:rPr lang="en-US" dirty="0" smtClean="0"/>
              <a:t>r</a:t>
            </a:r>
          </a:p>
          <a:p>
            <a:endParaRPr lang="en-US" dirty="0" smtClean="0"/>
          </a:p>
          <a:p>
            <a:r>
              <a:rPr lang="en-US" dirty="0" smtClean="0">
                <a:hlinkClick r:id="rId4"/>
              </a:rPr>
              <a:t>https://www.usajobs.gov/job/681046200</a:t>
            </a:r>
            <a:endParaRPr lang="en-US" dirty="0" smtClean="0"/>
          </a:p>
          <a:p>
            <a:endParaRPr lang="en-US" dirty="0"/>
          </a:p>
          <a:p>
            <a:endParaRPr lang="en-US" dirty="0"/>
          </a:p>
        </p:txBody>
      </p:sp>
      <p:pic>
        <p:nvPicPr>
          <p:cNvPr id="6" name="Picture 5"/>
          <p:cNvPicPr>
            <a:picLocks noChangeAspect="1"/>
          </p:cNvPicPr>
          <p:nvPr/>
        </p:nvPicPr>
        <p:blipFill>
          <a:blip r:embed="rId5"/>
          <a:stretch>
            <a:fillRect/>
          </a:stretch>
        </p:blipFill>
        <p:spPr>
          <a:xfrm>
            <a:off x="5305425" y="165088"/>
            <a:ext cx="6705600" cy="5573724"/>
          </a:xfrm>
          <a:prstGeom prst="rect">
            <a:avLst/>
          </a:prstGeom>
        </p:spPr>
      </p:pic>
      <p:cxnSp>
        <p:nvCxnSpPr>
          <p:cNvPr id="9" name="Straight Arrow Connector 8"/>
          <p:cNvCxnSpPr/>
          <p:nvPr/>
        </p:nvCxnSpPr>
        <p:spPr>
          <a:xfrm flipV="1">
            <a:off x="3705224" y="252248"/>
            <a:ext cx="2573112" cy="1547977"/>
          </a:xfrm>
          <a:prstGeom prst="straightConnector1">
            <a:avLst/>
          </a:prstGeom>
          <a:ln w="187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414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15310"/>
            <a:ext cx="12192000" cy="6546193"/>
          </a:xfrm>
          <a:prstGeom prst="rect">
            <a:avLst/>
          </a:prstGeom>
        </p:spPr>
      </p:pic>
      <p:sp>
        <p:nvSpPr>
          <p:cNvPr id="7" name="TextBox 6">
            <a:extLst>
              <a:ext uri="{FF2B5EF4-FFF2-40B4-BE49-F238E27FC236}">
                <a16:creationId xmlns:a16="http://schemas.microsoft.com/office/drawing/2014/main" id="{41BAE9E7-855B-3315-C798-2A0C237A4175}"/>
              </a:ext>
            </a:extLst>
          </p:cNvPr>
          <p:cNvSpPr txBox="1"/>
          <p:nvPr/>
        </p:nvSpPr>
        <p:spPr>
          <a:xfrm>
            <a:off x="371092" y="610806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5" name="Google Shape;90;p10">
            <a:extLst>
              <a:ext uri="{FF2B5EF4-FFF2-40B4-BE49-F238E27FC236}">
                <a16:creationId xmlns:a16="http://schemas.microsoft.com/office/drawing/2014/main" id="{CCBBECDB-A021-922F-66BA-3A113C2F7695}"/>
              </a:ext>
            </a:extLst>
          </p:cNvPr>
          <p:cNvPicPr preferRelativeResize="0"/>
          <p:nvPr/>
        </p:nvPicPr>
        <p:blipFill>
          <a:blip r:embed="rId3">
            <a:alphaModFix/>
          </a:blip>
          <a:stretch>
            <a:fillRect/>
          </a:stretch>
        </p:blipFill>
        <p:spPr>
          <a:xfrm>
            <a:off x="5953132" y="-206873"/>
            <a:ext cx="5456825" cy="2009650"/>
          </a:xfrm>
          <a:prstGeom prst="rect">
            <a:avLst/>
          </a:prstGeom>
          <a:noFill/>
          <a:ln>
            <a:noFill/>
          </a:ln>
        </p:spPr>
      </p:pic>
      <p:pic>
        <p:nvPicPr>
          <p:cNvPr id="8" name="Google Shape;92;p10">
            <a:extLst>
              <a:ext uri="{FF2B5EF4-FFF2-40B4-BE49-F238E27FC236}">
                <a16:creationId xmlns:a16="http://schemas.microsoft.com/office/drawing/2014/main" id="{C50BB4F7-84C5-F091-D893-767955C3133A}"/>
              </a:ext>
            </a:extLst>
          </p:cNvPr>
          <p:cNvPicPr preferRelativeResize="0"/>
          <p:nvPr/>
        </p:nvPicPr>
        <p:blipFill>
          <a:blip r:embed="rId4">
            <a:alphaModFix/>
          </a:blip>
          <a:stretch>
            <a:fillRect/>
          </a:stretch>
        </p:blipFill>
        <p:spPr>
          <a:xfrm>
            <a:off x="208756" y="1055538"/>
            <a:ext cx="6301951" cy="4746924"/>
          </a:xfrm>
          <a:prstGeom prst="rect">
            <a:avLst/>
          </a:prstGeom>
          <a:noFill/>
          <a:ln>
            <a:noFill/>
          </a:ln>
        </p:spPr>
      </p:pic>
      <p:pic>
        <p:nvPicPr>
          <p:cNvPr id="9" name="Google Shape;91;p10">
            <a:extLst>
              <a:ext uri="{FF2B5EF4-FFF2-40B4-BE49-F238E27FC236}">
                <a16:creationId xmlns:a16="http://schemas.microsoft.com/office/drawing/2014/main" id="{6EF9EF4F-43FC-3539-DA03-5EE9A97B65D3}"/>
              </a:ext>
            </a:extLst>
          </p:cNvPr>
          <p:cNvPicPr preferRelativeResize="0"/>
          <p:nvPr/>
        </p:nvPicPr>
        <p:blipFill>
          <a:blip r:embed="rId5">
            <a:alphaModFix/>
          </a:blip>
          <a:stretch>
            <a:fillRect/>
          </a:stretch>
        </p:blipFill>
        <p:spPr>
          <a:xfrm>
            <a:off x="6814638" y="1330950"/>
            <a:ext cx="4149147" cy="3724274"/>
          </a:xfrm>
          <a:prstGeom prst="rect">
            <a:avLst/>
          </a:prstGeom>
          <a:noFill/>
          <a:ln>
            <a:noFill/>
          </a:ln>
        </p:spPr>
      </p:pic>
      <p:sp>
        <p:nvSpPr>
          <p:cNvPr id="10" name="TextBox 9">
            <a:extLst>
              <a:ext uri="{FF2B5EF4-FFF2-40B4-BE49-F238E27FC236}">
                <a16:creationId xmlns:a16="http://schemas.microsoft.com/office/drawing/2014/main" id="{362143C4-EDB8-CE46-31E2-075D1D8BDE71}"/>
              </a:ext>
            </a:extLst>
          </p:cNvPr>
          <p:cNvSpPr txBox="1"/>
          <p:nvPr/>
        </p:nvSpPr>
        <p:spPr>
          <a:xfrm>
            <a:off x="6814638" y="4931076"/>
            <a:ext cx="4962408" cy="923330"/>
          </a:xfrm>
          <a:prstGeom prst="rect">
            <a:avLst/>
          </a:prstGeom>
          <a:noFill/>
        </p:spPr>
        <p:txBody>
          <a:bodyPr wrap="square" rtlCol="0">
            <a:spAutoFit/>
          </a:bodyPr>
          <a:lstStyle/>
          <a:p>
            <a:pPr algn="ctr"/>
            <a:r>
              <a:rPr lang="en-US" dirty="0">
                <a:latin typeface="Franklin Gothic Demi" panose="020B0703020102020204" pitchFamily="34" charset="0"/>
              </a:rPr>
              <a:t>Apply now: </a:t>
            </a:r>
          </a:p>
          <a:p>
            <a:pPr algn="ctr"/>
            <a:r>
              <a:rPr lang="en-US" dirty="0">
                <a:latin typeface="Franklin Gothic Demi" panose="020B0703020102020204" pitchFamily="34" charset="0"/>
                <a:hlinkClick r:id="rId6"/>
              </a:rPr>
              <a:t>https://careers.state.gov/apply-now/#civilservice</a:t>
            </a:r>
            <a:r>
              <a:rPr lang="en-US" dirty="0">
                <a:latin typeface="Franklin Gothic Demi" panose="020B0703020102020204" pitchFamily="34" charset="0"/>
              </a:rPr>
              <a:t> </a:t>
            </a:r>
          </a:p>
        </p:txBody>
      </p:sp>
    </p:spTree>
    <p:extLst>
      <p:ext uri="{BB962C8B-B14F-4D97-AF65-F5344CB8AC3E}">
        <p14:creationId xmlns:p14="http://schemas.microsoft.com/office/powerpoint/2010/main" val="3978083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15310"/>
            <a:ext cx="12192000" cy="6546193"/>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2395220" y="1176858"/>
            <a:ext cx="6625205" cy="584775"/>
          </a:xfrm>
          <a:prstGeom prst="rect">
            <a:avLst/>
          </a:prstGeom>
          <a:noFill/>
        </p:spPr>
        <p:txBody>
          <a:bodyPr wrap="square" rtlCol="0">
            <a:spAutoFit/>
          </a:bodyPr>
          <a:lstStyle/>
          <a:p>
            <a:pPr algn="ctr"/>
            <a:r>
              <a:rPr lang="en-US" sz="3200" b="1" dirty="0">
                <a:latin typeface="Franklin Gothic Medium" panose="020B0603020102020204" pitchFamily="34" charset="0"/>
              </a:rPr>
              <a:t>The Foreign Service</a:t>
            </a:r>
          </a:p>
        </p:txBody>
      </p:sp>
      <p:sp>
        <p:nvSpPr>
          <p:cNvPr id="7" name="TextBox 6">
            <a:extLst>
              <a:ext uri="{FF2B5EF4-FFF2-40B4-BE49-F238E27FC236}">
                <a16:creationId xmlns:a16="http://schemas.microsoft.com/office/drawing/2014/main" id="{41BAE9E7-855B-3315-C798-2A0C237A4175}"/>
              </a:ext>
            </a:extLst>
          </p:cNvPr>
          <p:cNvSpPr txBox="1"/>
          <p:nvPr/>
        </p:nvSpPr>
        <p:spPr>
          <a:xfrm>
            <a:off x="371092" y="610806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a:extLst>
              <a:ext uri="{FF2B5EF4-FFF2-40B4-BE49-F238E27FC236}">
                <a16:creationId xmlns:a16="http://schemas.microsoft.com/office/drawing/2014/main" id="{1555D08A-82C6-E6CE-7485-72A5DB1763E4}"/>
              </a:ext>
            </a:extLst>
          </p:cNvPr>
          <p:cNvPicPr>
            <a:picLocks noChangeAspect="1"/>
          </p:cNvPicPr>
          <p:nvPr/>
        </p:nvPicPr>
        <p:blipFill>
          <a:blip r:embed="rId3"/>
          <a:stretch>
            <a:fillRect/>
          </a:stretch>
        </p:blipFill>
        <p:spPr>
          <a:xfrm>
            <a:off x="1806699" y="2045888"/>
            <a:ext cx="8444741" cy="3493663"/>
          </a:xfrm>
          <a:prstGeom prst="rect">
            <a:avLst/>
          </a:prstGeom>
        </p:spPr>
      </p:pic>
    </p:spTree>
    <p:extLst>
      <p:ext uri="{BB962C8B-B14F-4D97-AF65-F5344CB8AC3E}">
        <p14:creationId xmlns:p14="http://schemas.microsoft.com/office/powerpoint/2010/main" val="3427454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15310"/>
            <a:ext cx="12192000" cy="6546193"/>
          </a:xfrm>
          <a:prstGeom prst="rect">
            <a:avLst/>
          </a:prstGeom>
        </p:spPr>
      </p:pic>
      <p:sp>
        <p:nvSpPr>
          <p:cNvPr id="7" name="TextBox 6">
            <a:extLst>
              <a:ext uri="{FF2B5EF4-FFF2-40B4-BE49-F238E27FC236}">
                <a16:creationId xmlns:a16="http://schemas.microsoft.com/office/drawing/2014/main" id="{41BAE9E7-855B-3315-C798-2A0C237A4175}"/>
              </a:ext>
            </a:extLst>
          </p:cNvPr>
          <p:cNvSpPr txBox="1"/>
          <p:nvPr/>
        </p:nvSpPr>
        <p:spPr>
          <a:xfrm>
            <a:off x="371092" y="6108061"/>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Google Shape;115;p13"/>
          <p:cNvPicPr preferRelativeResize="0"/>
          <p:nvPr/>
        </p:nvPicPr>
        <p:blipFill>
          <a:blip r:embed="rId3">
            <a:alphaModFix/>
          </a:blip>
          <a:stretch>
            <a:fillRect/>
          </a:stretch>
        </p:blipFill>
        <p:spPr>
          <a:xfrm>
            <a:off x="7360748" y="126327"/>
            <a:ext cx="4702800" cy="6735176"/>
          </a:xfrm>
          <a:prstGeom prst="rect">
            <a:avLst/>
          </a:prstGeom>
          <a:noFill/>
          <a:ln>
            <a:noFill/>
          </a:ln>
        </p:spPr>
      </p:pic>
      <p:pic>
        <p:nvPicPr>
          <p:cNvPr id="8" name="Google Shape;116;p13"/>
          <p:cNvPicPr preferRelativeResize="0"/>
          <p:nvPr/>
        </p:nvPicPr>
        <p:blipFill>
          <a:blip r:embed="rId4">
            <a:alphaModFix/>
          </a:blip>
          <a:stretch>
            <a:fillRect/>
          </a:stretch>
        </p:blipFill>
        <p:spPr>
          <a:xfrm>
            <a:off x="801190" y="1445622"/>
            <a:ext cx="2540275" cy="1985750"/>
          </a:xfrm>
          <a:prstGeom prst="rect">
            <a:avLst/>
          </a:prstGeom>
          <a:noFill/>
          <a:ln>
            <a:noFill/>
          </a:ln>
        </p:spPr>
      </p:pic>
      <p:pic>
        <p:nvPicPr>
          <p:cNvPr id="9" name="Google Shape;118;p13"/>
          <p:cNvPicPr preferRelativeResize="0"/>
          <p:nvPr/>
        </p:nvPicPr>
        <p:blipFill>
          <a:blip r:embed="rId5">
            <a:alphaModFix/>
          </a:blip>
          <a:stretch>
            <a:fillRect/>
          </a:stretch>
        </p:blipFill>
        <p:spPr>
          <a:xfrm>
            <a:off x="3741646" y="1593858"/>
            <a:ext cx="3490650" cy="2637050"/>
          </a:xfrm>
          <a:prstGeom prst="rect">
            <a:avLst/>
          </a:prstGeom>
          <a:noFill/>
          <a:ln>
            <a:noFill/>
          </a:ln>
        </p:spPr>
      </p:pic>
      <p:pic>
        <p:nvPicPr>
          <p:cNvPr id="10" name="Google Shape;117;p13"/>
          <p:cNvPicPr preferRelativeResize="0"/>
          <p:nvPr/>
        </p:nvPicPr>
        <p:blipFill>
          <a:blip r:embed="rId6">
            <a:alphaModFix/>
          </a:blip>
          <a:stretch>
            <a:fillRect/>
          </a:stretch>
        </p:blipFill>
        <p:spPr>
          <a:xfrm>
            <a:off x="984059" y="3569180"/>
            <a:ext cx="2980426" cy="2251874"/>
          </a:xfrm>
          <a:prstGeom prst="rect">
            <a:avLst/>
          </a:prstGeom>
          <a:noFill/>
          <a:ln>
            <a:noFill/>
          </a:ln>
        </p:spPr>
      </p:pic>
    </p:spTree>
    <p:extLst>
      <p:ext uri="{BB962C8B-B14F-4D97-AF65-F5344CB8AC3E}">
        <p14:creationId xmlns:p14="http://schemas.microsoft.com/office/powerpoint/2010/main" val="2181622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p:nvPr/>
        </p:nvSpPr>
        <p:spPr>
          <a:xfrm>
            <a:off x="0" y="1"/>
            <a:ext cx="12192000" cy="1232384"/>
          </a:xfrm>
          <a:prstGeom prst="rect">
            <a:avLst/>
          </a:prstGeom>
          <a:solidFill>
            <a:srgbClr val="0432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txBox="1"/>
          <p:nvPr/>
        </p:nvSpPr>
        <p:spPr>
          <a:xfrm>
            <a:off x="699052" y="257480"/>
            <a:ext cx="107938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lt1"/>
                </a:solidFill>
                <a:latin typeface="Libre Franklin Medium"/>
                <a:ea typeface="Libre Franklin Medium"/>
                <a:cs typeface="Libre Franklin Medium"/>
                <a:sym typeface="Libre Franklin Medium"/>
              </a:rPr>
              <a:t>Foreign Service </a:t>
            </a:r>
            <a:r>
              <a:rPr lang="en-US" sz="3600" b="1" dirty="0" smtClean="0">
                <a:solidFill>
                  <a:schemeClr val="lt1"/>
                </a:solidFill>
                <a:latin typeface="Libre Franklin Medium"/>
                <a:ea typeface="Libre Franklin Medium"/>
                <a:cs typeface="Libre Franklin Medium"/>
                <a:sym typeface="Libre Franklin Medium"/>
              </a:rPr>
              <a:t>Generalists</a:t>
            </a:r>
            <a:endParaRPr dirty="0"/>
          </a:p>
        </p:txBody>
      </p:sp>
      <p:pic>
        <p:nvPicPr>
          <p:cNvPr id="129" name="Google Shape;129;p6"/>
          <p:cNvPicPr preferRelativeResize="0">
            <a:picLocks noGrp="1"/>
          </p:cNvPicPr>
          <p:nvPr>
            <p:ph type="body" idx="4"/>
          </p:nvPr>
        </p:nvPicPr>
        <p:blipFill rotWithShape="1">
          <a:blip r:embed="rId3">
            <a:alphaModFix/>
          </a:blip>
          <a:srcRect l="6875" t="15465" r="5971" b="76442"/>
          <a:stretch/>
        </p:blipFill>
        <p:spPr>
          <a:xfrm>
            <a:off x="0" y="1763947"/>
            <a:ext cx="12192000" cy="3574814"/>
          </a:xfrm>
          <a:prstGeom prst="rect">
            <a:avLst/>
          </a:prstGeom>
          <a:noFill/>
          <a:ln>
            <a:noFill/>
          </a:ln>
        </p:spPr>
      </p:pic>
      <p:cxnSp>
        <p:nvCxnSpPr>
          <p:cNvPr id="130" name="Google Shape;130;p6"/>
          <p:cNvCxnSpPr/>
          <p:nvPr/>
        </p:nvCxnSpPr>
        <p:spPr>
          <a:xfrm>
            <a:off x="0" y="1232385"/>
            <a:ext cx="12192000" cy="0"/>
          </a:xfrm>
          <a:prstGeom prst="straightConnector1">
            <a:avLst/>
          </a:prstGeom>
          <a:noFill/>
          <a:ln w="76200" cap="flat" cmpd="sng">
            <a:solidFill>
              <a:srgbClr val="CC2727"/>
            </a:solidFill>
            <a:prstDash val="solid"/>
            <a:miter lim="800000"/>
            <a:headEnd type="none" w="sm" len="sm"/>
            <a:tailEnd type="none" w="sm" len="sm"/>
          </a:ln>
        </p:spPr>
      </p:cxnSp>
      <p:pic>
        <p:nvPicPr>
          <p:cNvPr id="131" name="Google Shape;131;p6"/>
          <p:cNvPicPr preferRelativeResize="0"/>
          <p:nvPr/>
        </p:nvPicPr>
        <p:blipFill rotWithShape="1">
          <a:blip r:embed="rId4">
            <a:alphaModFix/>
          </a:blip>
          <a:srcRect t="80375"/>
          <a:stretch/>
        </p:blipFill>
        <p:spPr>
          <a:xfrm>
            <a:off x="0" y="5586884"/>
            <a:ext cx="12192000" cy="1271116"/>
          </a:xfrm>
          <a:prstGeom prst="rect">
            <a:avLst/>
          </a:prstGeom>
          <a:noFill/>
          <a:ln>
            <a:noFill/>
          </a:ln>
        </p:spPr>
      </p:pic>
      <p:sp>
        <p:nvSpPr>
          <p:cNvPr id="132" name="Google Shape;132;p6"/>
          <p:cNvSpPr/>
          <p:nvPr/>
        </p:nvSpPr>
        <p:spPr>
          <a:xfrm>
            <a:off x="8615190" y="5990966"/>
            <a:ext cx="3437263" cy="718306"/>
          </a:xfrm>
          <a:prstGeom prst="rect">
            <a:avLst/>
          </a:prstGeom>
          <a:solidFill>
            <a:srgbClr val="0432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p:cNvSpPr txBox="1"/>
          <p:nvPr/>
        </p:nvSpPr>
        <p:spPr>
          <a:xfrm>
            <a:off x="4807131" y="6229638"/>
            <a:ext cx="7384869" cy="369332"/>
          </a:xfrm>
          <a:prstGeom prst="rect">
            <a:avLst/>
          </a:prstGeom>
          <a:noFill/>
        </p:spPr>
        <p:txBody>
          <a:bodyPr wrap="square" rtlCol="0">
            <a:spAutoFit/>
          </a:bodyPr>
          <a:lstStyle/>
          <a:p>
            <a:r>
              <a:rPr lang="en-US" dirty="0" smtClean="0">
                <a:hlinkClick r:id="rId5"/>
              </a:rPr>
              <a:t>https://careers.state.gov/career-paths/recruitment-events/recorded-events/</a:t>
            </a:r>
            <a:endParaRPr lang="en-US" dirty="0"/>
          </a:p>
        </p:txBody>
      </p:sp>
    </p:spTree>
    <p:extLst>
      <p:ext uri="{BB962C8B-B14F-4D97-AF65-F5344CB8AC3E}">
        <p14:creationId xmlns:p14="http://schemas.microsoft.com/office/powerpoint/2010/main" val="2559534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75634"/>
            <a:ext cx="12192000" cy="6675389"/>
          </a:xfrm>
          <a:prstGeom prst="rect">
            <a:avLst/>
          </a:prstGeom>
        </p:spPr>
      </p:pic>
      <p:sp>
        <p:nvSpPr>
          <p:cNvPr id="8" name="Rectangle 2"/>
          <p:cNvSpPr txBox="1">
            <a:spLocks noChangeArrowheads="1"/>
          </p:cNvSpPr>
          <p:nvPr/>
        </p:nvSpPr>
        <p:spPr bwMode="auto">
          <a:xfrm>
            <a:off x="2590800" y="1175615"/>
            <a:ext cx="7010400" cy="605294"/>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Who We Are</a:t>
            </a:r>
          </a:p>
        </p:txBody>
      </p:sp>
      <p:sp>
        <p:nvSpPr>
          <p:cNvPr id="10" name="TextBox 1"/>
          <p:cNvSpPr txBox="1"/>
          <p:nvPr/>
        </p:nvSpPr>
        <p:spPr>
          <a:xfrm>
            <a:off x="187543" y="2162491"/>
            <a:ext cx="5189839" cy="1791256"/>
          </a:xfrm>
          <a:prstGeom prst="rect">
            <a:avLst/>
          </a:prstGeom>
          <a:solidFill>
            <a:srgbClr val="CC272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20000"/>
              </a:lnSpc>
              <a:defRPr sz="2400">
                <a:solidFill>
                  <a:srgbClr val="FFFFFF"/>
                </a:solidFill>
                <a:latin typeface="+mj-lt"/>
                <a:ea typeface="+mj-ea"/>
                <a:cs typeface="+mj-cs"/>
                <a:sym typeface="Calibri"/>
              </a:defRPr>
            </a:pPr>
            <a:r>
              <a:rPr dirty="0"/>
              <a:t>Nation’s Oldest Cabinet Agency </a:t>
            </a:r>
          </a:p>
          <a:p>
            <a:pPr algn="ctr">
              <a:lnSpc>
                <a:spcPct val="120000"/>
              </a:lnSpc>
              <a:defRPr sz="2400">
                <a:solidFill>
                  <a:srgbClr val="FFFFFF"/>
                </a:solidFill>
                <a:latin typeface="+mj-lt"/>
                <a:ea typeface="+mj-ea"/>
                <a:cs typeface="+mj-cs"/>
                <a:sym typeface="Calibri"/>
              </a:defRPr>
            </a:pPr>
            <a:r>
              <a:rPr dirty="0"/>
              <a:t>Lead U.S. Foreign Policy and </a:t>
            </a:r>
            <a:endParaRPr lang="en-US" dirty="0"/>
          </a:p>
          <a:p>
            <a:pPr algn="ctr">
              <a:lnSpc>
                <a:spcPct val="120000"/>
              </a:lnSpc>
              <a:defRPr sz="2400">
                <a:solidFill>
                  <a:srgbClr val="FFFFFF"/>
                </a:solidFill>
                <a:latin typeface="+mj-lt"/>
                <a:ea typeface="+mj-ea"/>
                <a:cs typeface="+mj-cs"/>
                <a:sym typeface="Calibri"/>
              </a:defRPr>
            </a:pPr>
            <a:r>
              <a:rPr dirty="0"/>
              <a:t>Diplomatic Engagement</a:t>
            </a:r>
          </a:p>
          <a:p>
            <a:pPr algn="ctr">
              <a:defRPr sz="2400">
                <a:solidFill>
                  <a:srgbClr val="FFFFFF"/>
                </a:solidFill>
                <a:latin typeface="+mj-lt"/>
                <a:ea typeface="+mj-ea"/>
                <a:cs typeface="+mj-cs"/>
                <a:sym typeface="Calibri"/>
              </a:defRPr>
            </a:pPr>
            <a:r>
              <a:rPr dirty="0"/>
              <a:t>Protect the interests of U.S. Citizens</a:t>
            </a:r>
            <a:endParaRPr lang="en-US" dirty="0"/>
          </a:p>
        </p:txBody>
      </p:sp>
      <p:pic>
        <p:nvPicPr>
          <p:cNvPr id="2" name="Picture 1"/>
          <p:cNvPicPr>
            <a:picLocks noChangeAspect="1"/>
          </p:cNvPicPr>
          <p:nvPr/>
        </p:nvPicPr>
        <p:blipFill>
          <a:blip r:embed="rId3"/>
          <a:stretch>
            <a:fillRect/>
          </a:stretch>
        </p:blipFill>
        <p:spPr>
          <a:xfrm>
            <a:off x="8321040" y="107069"/>
            <a:ext cx="2311817" cy="3082422"/>
          </a:xfrm>
          <a:prstGeom prst="rect">
            <a:avLst/>
          </a:prstGeom>
        </p:spPr>
      </p:pic>
      <p:sp>
        <p:nvSpPr>
          <p:cNvPr id="4" name="TextBox 3"/>
          <p:cNvSpPr txBox="1"/>
          <p:nvPr/>
        </p:nvSpPr>
        <p:spPr>
          <a:xfrm>
            <a:off x="371092" y="4335329"/>
            <a:ext cx="4799032" cy="923330"/>
          </a:xfrm>
          <a:prstGeom prst="rect">
            <a:avLst/>
          </a:prstGeom>
          <a:solidFill>
            <a:schemeClr val="accent5">
              <a:lumMod val="20000"/>
              <a:lumOff val="80000"/>
            </a:schemeClr>
          </a:solidFill>
        </p:spPr>
        <p:txBody>
          <a:bodyPr wrap="square" rtlCol="0">
            <a:spAutoFit/>
          </a:bodyPr>
          <a:lstStyle/>
          <a:p>
            <a:r>
              <a:rPr lang="en-US" b="1" dirty="0">
                <a:solidFill>
                  <a:srgbClr val="FF0000"/>
                </a:solidFill>
              </a:rPr>
              <a:t>Our Primary Mission</a:t>
            </a:r>
            <a:r>
              <a:rPr lang="en-US" dirty="0"/>
              <a:t>: </a:t>
            </a:r>
            <a:r>
              <a:rPr lang="en-US" b="1" dirty="0">
                <a:solidFill>
                  <a:schemeClr val="tx2"/>
                </a:solidFill>
              </a:rPr>
              <a:t>To promote peace and stability in areas of vital interest to America and build a freer, more prosperous and secure world.</a:t>
            </a:r>
          </a:p>
        </p:txBody>
      </p:sp>
      <p:sp>
        <p:nvSpPr>
          <p:cNvPr id="5" name="TextBox 4">
            <a:extLst>
              <a:ext uri="{FF2B5EF4-FFF2-40B4-BE49-F238E27FC236}">
                <a16:creationId xmlns:a16="http://schemas.microsoft.com/office/drawing/2014/main" id="{AF78EDF6-2CF6-2120-07E2-78E092BD0709}"/>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a:extLst>
              <a:ext uri="{FF2B5EF4-FFF2-40B4-BE49-F238E27FC236}">
                <a16:creationId xmlns:a16="http://schemas.microsoft.com/office/drawing/2014/main" id="{E6AAB11B-A9BE-C3EE-5F9B-8AA96CF50D41}"/>
              </a:ext>
            </a:extLst>
          </p:cNvPr>
          <p:cNvPicPr>
            <a:picLocks noChangeAspect="1"/>
          </p:cNvPicPr>
          <p:nvPr/>
        </p:nvPicPr>
        <p:blipFill>
          <a:blip r:embed="rId4"/>
          <a:stretch>
            <a:fillRect/>
          </a:stretch>
        </p:blipFill>
        <p:spPr>
          <a:xfrm>
            <a:off x="5574722" y="3303407"/>
            <a:ext cx="6429735" cy="2379984"/>
          </a:xfrm>
          <a:prstGeom prst="rect">
            <a:avLst/>
          </a:prstGeom>
        </p:spPr>
      </p:pic>
    </p:spTree>
    <p:extLst>
      <p:ext uri="{BB962C8B-B14F-4D97-AF65-F5344CB8AC3E}">
        <p14:creationId xmlns:p14="http://schemas.microsoft.com/office/powerpoint/2010/main" val="475956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81000"/>
            <a:ext cx="12192000" cy="6477000"/>
          </a:xfrm>
          <a:prstGeom prst="rect">
            <a:avLst/>
          </a:prstGeom>
        </p:spPr>
      </p:pic>
      <p:sp>
        <p:nvSpPr>
          <p:cNvPr id="10" name="Rectangle 38"/>
          <p:cNvSpPr>
            <a:spLocks noChangeArrowheads="1"/>
          </p:cNvSpPr>
          <p:nvPr/>
        </p:nvSpPr>
        <p:spPr bwMode="auto">
          <a:xfrm>
            <a:off x="637161" y="2522319"/>
            <a:ext cx="1420020" cy="304800"/>
          </a:xfrm>
          <a:prstGeom prst="rect">
            <a:avLst/>
          </a:prstGeom>
          <a:solidFill>
            <a:srgbClr val="CCECFF"/>
          </a:solidFill>
          <a:ln w="12700">
            <a:solidFill>
              <a:srgbClr val="000000"/>
            </a:solidFill>
            <a:miter lim="800000"/>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Management</a:t>
            </a:r>
          </a:p>
        </p:txBody>
      </p:sp>
      <p:sp>
        <p:nvSpPr>
          <p:cNvPr id="11" name="Rectangle 38"/>
          <p:cNvSpPr>
            <a:spLocks noChangeArrowheads="1"/>
          </p:cNvSpPr>
          <p:nvPr/>
        </p:nvSpPr>
        <p:spPr bwMode="auto">
          <a:xfrm>
            <a:off x="3331955" y="2533133"/>
            <a:ext cx="1219200" cy="304800"/>
          </a:xfrm>
          <a:prstGeom prst="rect">
            <a:avLst/>
          </a:prstGeom>
          <a:solidFill>
            <a:srgbClr val="CCECFF"/>
          </a:solidFill>
          <a:ln w="12700">
            <a:solidFill>
              <a:srgbClr val="000000"/>
            </a:solidFill>
            <a:miter lim="800000"/>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Consular</a:t>
            </a:r>
          </a:p>
        </p:txBody>
      </p:sp>
      <p:sp>
        <p:nvSpPr>
          <p:cNvPr id="12" name="Rectangle 38"/>
          <p:cNvSpPr>
            <a:spLocks noChangeArrowheads="1"/>
          </p:cNvSpPr>
          <p:nvPr/>
        </p:nvSpPr>
        <p:spPr bwMode="auto">
          <a:xfrm>
            <a:off x="6413800" y="2353535"/>
            <a:ext cx="1303548" cy="548964"/>
          </a:xfrm>
          <a:prstGeom prst="rect">
            <a:avLst/>
          </a:prstGeom>
          <a:solidFill>
            <a:srgbClr val="CCECFF"/>
          </a:solidFill>
          <a:ln w="12700">
            <a:solidFill>
              <a:srgbClr val="000000"/>
            </a:solidFill>
            <a:miter lim="800000"/>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Public Diplomacy</a:t>
            </a:r>
          </a:p>
        </p:txBody>
      </p:sp>
      <p:sp>
        <p:nvSpPr>
          <p:cNvPr id="13" name="Rectangle 38"/>
          <p:cNvSpPr>
            <a:spLocks noChangeArrowheads="1"/>
          </p:cNvSpPr>
          <p:nvPr/>
        </p:nvSpPr>
        <p:spPr bwMode="auto">
          <a:xfrm>
            <a:off x="9083040" y="2535270"/>
            <a:ext cx="2316480" cy="304800"/>
          </a:xfrm>
          <a:prstGeom prst="rect">
            <a:avLst/>
          </a:prstGeom>
          <a:solidFill>
            <a:srgbClr val="CCECFF"/>
          </a:solidFill>
          <a:ln w="12700">
            <a:solidFill>
              <a:srgbClr val="000000"/>
            </a:solidFill>
            <a:miter lim="800000"/>
            <a:headEnd/>
            <a:tailEnd/>
          </a:ln>
        </p:spPr>
        <p: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Economics/Political</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Down Arrow 14"/>
          <p:cNvSpPr/>
          <p:nvPr/>
        </p:nvSpPr>
        <p:spPr>
          <a:xfrm>
            <a:off x="1287673" y="2966258"/>
            <a:ext cx="118997" cy="343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n Arrow 15"/>
          <p:cNvSpPr/>
          <p:nvPr/>
        </p:nvSpPr>
        <p:spPr>
          <a:xfrm>
            <a:off x="3882056" y="2960503"/>
            <a:ext cx="118997" cy="343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Down Arrow 16"/>
          <p:cNvSpPr/>
          <p:nvPr/>
        </p:nvSpPr>
        <p:spPr>
          <a:xfrm>
            <a:off x="7065574" y="2981184"/>
            <a:ext cx="118997" cy="343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Down Arrow 17"/>
          <p:cNvSpPr/>
          <p:nvPr/>
        </p:nvSpPr>
        <p:spPr>
          <a:xfrm>
            <a:off x="10221185" y="2968867"/>
            <a:ext cx="118997" cy="3433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71587" y="3352893"/>
            <a:ext cx="2064659" cy="2308324"/>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Human Resources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Financial Management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Logistics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Information Systems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Medical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Community Liaison</a:t>
            </a:r>
          </a:p>
          <a:p>
            <a:pPr marL="0" marR="0" lvl="0" indent="0" algn="l" defTabSz="914400" rtl="0" eaLnBrk="0" fontAlgn="auto" latinLnBrk="0" hangingPunct="0">
              <a:lnSpc>
                <a:spcPct val="100000"/>
              </a:lnSpc>
              <a:spcBef>
                <a:spcPts val="0"/>
              </a:spcBef>
              <a:spcAft>
                <a:spcPts val="0"/>
              </a:spcAft>
              <a:buClrTx/>
              <a:buSzTx/>
              <a:buFontTx/>
              <a:buNone/>
              <a:tabLst/>
              <a:defRPr/>
            </a:pPr>
            <a:r>
              <a:rPr lang="en-US" sz="1600" b="1" dirty="0">
                <a:solidFill>
                  <a:prstClr val="black"/>
                </a:solidFill>
                <a:latin typeface="Franklin Gothic Demi" panose="020B0703020102020204" pitchFamily="34" charset="0"/>
              </a:rPr>
              <a:t>Facilities Management</a:t>
            </a:r>
            <a:endParaRPr kumimoji="0" lang="en-US" sz="1600" b="0" i="0" u="none" strike="noStrike" kern="1200" cap="none" spc="0" normalizeH="0" baseline="0" noProof="0" dirty="0">
              <a:ln>
                <a:noFill/>
              </a:ln>
              <a:solidFill>
                <a:prstClr val="black"/>
              </a:solidFill>
              <a:effectLst>
                <a:outerShdw blurRad="38100" dist="38100" dir="2700000" algn="tl">
                  <a:srgbClr val="000000"/>
                </a:outerShdw>
              </a:effectLst>
              <a:uLnTx/>
              <a:uFillTx/>
              <a:latin typeface="Franklin Gothic Demi" panose="020B0703020102020204" pitchFamily="34" charset="0"/>
            </a:endParaRPr>
          </a:p>
        </p:txBody>
      </p:sp>
      <p:sp>
        <p:nvSpPr>
          <p:cNvPr id="23" name="Rectangle 22"/>
          <p:cNvSpPr/>
          <p:nvPr/>
        </p:nvSpPr>
        <p:spPr>
          <a:xfrm>
            <a:off x="3135087" y="3315104"/>
            <a:ext cx="2261528" cy="2554545"/>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American Citizens’ Services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Citizenship/Passports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Arrest Cases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Death Cases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Federal Benefits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Visas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Immigration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rPr>
              <a:t>Refugees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Franklin Gothic Demi" panose="020B0703020102020204" pitchFamily="34" charset="0"/>
                <a:cs typeface="Arial" panose="020B0604020202020204" pitchFamily="34" charset="0"/>
              </a:rPr>
              <a:t>Notarials</a:t>
            </a:r>
            <a:endPar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cs typeface="Arial" panose="020B0604020202020204" pitchFamily="34" charset="0"/>
            </a:endParaRPr>
          </a:p>
        </p:txBody>
      </p:sp>
      <p:sp>
        <p:nvSpPr>
          <p:cNvPr id="24" name="Rectangle 23"/>
          <p:cNvSpPr/>
          <p:nvPr/>
        </p:nvSpPr>
        <p:spPr>
          <a:xfrm>
            <a:off x="6573972" y="3423828"/>
            <a:ext cx="1570491" cy="1323439"/>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Press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Culture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Exchanges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Online Library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Cultural Center</a:t>
            </a:r>
          </a:p>
        </p:txBody>
      </p:sp>
      <p:sp>
        <p:nvSpPr>
          <p:cNvPr id="25" name="Rectangle 24"/>
          <p:cNvSpPr/>
          <p:nvPr/>
        </p:nvSpPr>
        <p:spPr>
          <a:xfrm>
            <a:off x="9344432" y="3352893"/>
            <a:ext cx="2064659" cy="2308324"/>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Domestic Politics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Trade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Human Rights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Finance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Arms Control Issues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Environment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Narcotics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Energy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Demi" panose="020B0703020102020204" pitchFamily="34" charset="0"/>
              </a:rPr>
              <a:t>Telecommunications</a:t>
            </a:r>
          </a:p>
        </p:txBody>
      </p:sp>
      <p:sp>
        <p:nvSpPr>
          <p:cNvPr id="32" name="Rectangle 2"/>
          <p:cNvSpPr txBox="1">
            <a:spLocks noChangeArrowheads="1"/>
          </p:cNvSpPr>
          <p:nvPr/>
        </p:nvSpPr>
        <p:spPr bwMode="auto">
          <a:xfrm>
            <a:off x="2783840" y="1279657"/>
            <a:ext cx="6187440" cy="585369"/>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Foreign Service Generalists</a:t>
            </a:r>
          </a:p>
          <a:p>
            <a:endParaRPr lang="en-US" sz="3600" dirty="0">
              <a:latin typeface="Franklin Gothic Demi" panose="020B0703020102020204" pitchFamily="34" charset="0"/>
            </a:endParaRPr>
          </a:p>
        </p:txBody>
      </p:sp>
      <p:sp>
        <p:nvSpPr>
          <p:cNvPr id="4" name="TextBox 3">
            <a:extLst>
              <a:ext uri="{FF2B5EF4-FFF2-40B4-BE49-F238E27FC236}">
                <a16:creationId xmlns:a16="http://schemas.microsoft.com/office/drawing/2014/main" id="{A185A40B-E0A7-69FA-684A-BE9F655D31B2}"/>
              </a:ext>
            </a:extLst>
          </p:cNvPr>
          <p:cNvSpPr txBox="1"/>
          <p:nvPr/>
        </p:nvSpPr>
        <p:spPr>
          <a:xfrm>
            <a:off x="259042" y="606055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5" name="Google Shape;108;p12">
            <a:extLst>
              <a:ext uri="{FF2B5EF4-FFF2-40B4-BE49-F238E27FC236}">
                <a16:creationId xmlns:a16="http://schemas.microsoft.com/office/drawing/2014/main" id="{CF14F670-4AC9-0CB7-BA37-DFF1D69478DC}"/>
              </a:ext>
            </a:extLst>
          </p:cNvPr>
          <p:cNvPicPr preferRelativeResize="0"/>
          <p:nvPr/>
        </p:nvPicPr>
        <p:blipFill>
          <a:blip r:embed="rId3">
            <a:alphaModFix/>
          </a:blip>
          <a:stretch>
            <a:fillRect/>
          </a:stretch>
        </p:blipFill>
        <p:spPr>
          <a:xfrm>
            <a:off x="8896350" y="50575"/>
            <a:ext cx="3146426" cy="2179253"/>
          </a:xfrm>
          <a:prstGeom prst="rect">
            <a:avLst/>
          </a:prstGeom>
          <a:noFill/>
          <a:ln>
            <a:noFill/>
          </a:ln>
        </p:spPr>
      </p:pic>
      <p:pic>
        <p:nvPicPr>
          <p:cNvPr id="19" name="Google Shape;110;p12"/>
          <p:cNvPicPr preferRelativeResize="0"/>
          <p:nvPr/>
        </p:nvPicPr>
        <p:blipFill>
          <a:blip r:embed="rId4">
            <a:alphaModFix/>
          </a:blip>
          <a:stretch>
            <a:fillRect/>
          </a:stretch>
        </p:blipFill>
        <p:spPr>
          <a:xfrm>
            <a:off x="4570798" y="3763237"/>
            <a:ext cx="2137954" cy="2255520"/>
          </a:xfrm>
          <a:prstGeom prst="rect">
            <a:avLst/>
          </a:prstGeom>
          <a:noFill/>
          <a:ln>
            <a:noFill/>
          </a:ln>
        </p:spPr>
      </p:pic>
    </p:spTree>
    <p:extLst>
      <p:ext uri="{BB962C8B-B14F-4D97-AF65-F5344CB8AC3E}">
        <p14:creationId xmlns:p14="http://schemas.microsoft.com/office/powerpoint/2010/main" val="3942637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690" y="343206"/>
            <a:ext cx="12192000" cy="6477000"/>
          </a:xfrm>
          <a:prstGeom prst="rect">
            <a:avLst/>
          </a:prstGeom>
        </p:spPr>
      </p:pic>
      <p:sp>
        <p:nvSpPr>
          <p:cNvPr id="4" name="TextBox 3">
            <a:extLst>
              <a:ext uri="{FF2B5EF4-FFF2-40B4-BE49-F238E27FC236}">
                <a16:creationId xmlns:a16="http://schemas.microsoft.com/office/drawing/2014/main" id="{79C27E73-A097-8046-9B92-72B28B72A1D3}"/>
              </a:ext>
            </a:extLst>
          </p:cNvPr>
          <p:cNvSpPr txBox="1"/>
          <p:nvPr/>
        </p:nvSpPr>
        <p:spPr>
          <a:xfrm>
            <a:off x="1847193" y="1130490"/>
            <a:ext cx="8497613" cy="461665"/>
          </a:xfrm>
          <a:prstGeom prst="rect">
            <a:avLst/>
          </a:prstGeom>
          <a:noFill/>
        </p:spPr>
        <p:txBody>
          <a:bodyPr wrap="square" rtlCol="0">
            <a:spAutoFit/>
          </a:bodyPr>
          <a:lstStyle/>
          <a:p>
            <a:pPr algn="ctr"/>
            <a:r>
              <a:rPr lang="en-US" sz="2400" b="1" dirty="0">
                <a:solidFill>
                  <a:prstClr val="black"/>
                </a:solidFill>
                <a:latin typeface="Franklin Gothic Medium" panose="020B0603020102020204" pitchFamily="34" charset="0"/>
              </a:rPr>
              <a:t>Impact </a:t>
            </a:r>
            <a:r>
              <a:rPr lang="en-US" sz="2400" b="1" dirty="0">
                <a:solidFill>
                  <a:srgbClr val="FF0000"/>
                </a:solidFill>
                <a:latin typeface="Franklin Gothic Medium" panose="020B0603020102020204" pitchFamily="34" charset="0"/>
              </a:rPr>
              <a:t>the</a:t>
            </a:r>
            <a:r>
              <a:rPr lang="en-US" sz="2400" b="1" dirty="0">
                <a:solidFill>
                  <a:prstClr val="black"/>
                </a:solidFill>
                <a:latin typeface="Franklin Gothic Medium" panose="020B0603020102020204" pitchFamily="34" charset="0"/>
              </a:rPr>
              <a:t> World, Impact </a:t>
            </a:r>
            <a:r>
              <a:rPr lang="en-US" sz="2400" b="1" dirty="0">
                <a:latin typeface="Franklin Gothic Medium" panose="020B0603020102020204" pitchFamily="34" charset="0"/>
              </a:rPr>
              <a:t>Your </a:t>
            </a:r>
            <a:r>
              <a:rPr lang="en-US" sz="2400" b="1" dirty="0">
                <a:solidFill>
                  <a:prstClr val="black"/>
                </a:solidFill>
                <a:latin typeface="Franklin Gothic Medium" panose="020B0603020102020204" pitchFamily="34" charset="0"/>
              </a:rPr>
              <a:t>World</a:t>
            </a:r>
          </a:p>
        </p:txBody>
      </p:sp>
      <p:sp>
        <p:nvSpPr>
          <p:cNvPr id="5" name="TextBox 4"/>
          <p:cNvSpPr txBox="1"/>
          <p:nvPr/>
        </p:nvSpPr>
        <p:spPr>
          <a:xfrm>
            <a:off x="3317275" y="2099401"/>
            <a:ext cx="5556069" cy="2585323"/>
          </a:xfrm>
          <a:prstGeom prst="rect">
            <a:avLst/>
          </a:prstGeom>
          <a:noFill/>
        </p:spPr>
        <p:txBody>
          <a:bodyPr wrap="square" rtlCol="0">
            <a:spAutoFit/>
          </a:bodyPr>
          <a:lstStyle/>
          <a:p>
            <a:pPr algn="ctr"/>
            <a:r>
              <a:rPr lang="en-US" b="1" dirty="0"/>
              <a:t>Using the Department’s Position in the World to Shape </a:t>
            </a:r>
            <a:r>
              <a:rPr lang="en-US" b="1" dirty="0" smtClean="0"/>
              <a:t>it</a:t>
            </a:r>
            <a:endParaRPr lang="en-US" b="1" dirty="0"/>
          </a:p>
          <a:p>
            <a:pPr algn="ctr"/>
            <a:endParaRPr lang="en-US" b="1" dirty="0"/>
          </a:p>
          <a:p>
            <a:pPr algn="ctr"/>
            <a:endParaRPr lang="en-US" b="1" dirty="0"/>
          </a:p>
          <a:p>
            <a:pPr algn="ctr"/>
            <a:r>
              <a:rPr lang="en-US" b="1" dirty="0"/>
              <a:t>Not just </a:t>
            </a:r>
            <a:r>
              <a:rPr lang="en-US" b="1" dirty="0" smtClean="0"/>
              <a:t>advancing U.S. interests</a:t>
            </a:r>
            <a:r>
              <a:rPr lang="en-US" b="1" dirty="0"/>
              <a:t>, </a:t>
            </a:r>
            <a:r>
              <a:rPr lang="en-US" b="1" dirty="0" smtClean="0"/>
              <a:t>but </a:t>
            </a:r>
            <a:r>
              <a:rPr lang="en-US" b="1" dirty="0"/>
              <a:t>using your </a:t>
            </a:r>
            <a:r>
              <a:rPr lang="en-US" b="1" dirty="0" smtClean="0"/>
              <a:t>skills and experiences </a:t>
            </a:r>
            <a:r>
              <a:rPr lang="en-US" b="1" dirty="0"/>
              <a:t>to tackle global challenges </a:t>
            </a:r>
          </a:p>
          <a:p>
            <a:pPr algn="ctr"/>
            <a:endParaRPr lang="en-US" b="1" dirty="0"/>
          </a:p>
          <a:p>
            <a:pPr algn="ctr"/>
            <a:r>
              <a:rPr lang="en-US" b="1" dirty="0"/>
              <a:t>A career you can be proud of…you can do work that is meaningful</a:t>
            </a:r>
          </a:p>
          <a:p>
            <a:endParaRPr lang="en-US" dirty="0"/>
          </a:p>
        </p:txBody>
      </p:sp>
      <p:pic>
        <p:nvPicPr>
          <p:cNvPr id="6" name="Picture 5"/>
          <p:cNvPicPr>
            <a:picLocks noChangeAspect="1"/>
          </p:cNvPicPr>
          <p:nvPr/>
        </p:nvPicPr>
        <p:blipFill>
          <a:blip r:embed="rId3"/>
          <a:stretch>
            <a:fillRect/>
          </a:stretch>
        </p:blipFill>
        <p:spPr>
          <a:xfrm>
            <a:off x="9012194" y="3305817"/>
            <a:ext cx="2932688" cy="2282205"/>
          </a:xfrm>
          <a:prstGeom prst="rect">
            <a:avLst/>
          </a:prstGeom>
        </p:spPr>
      </p:pic>
      <p:pic>
        <p:nvPicPr>
          <p:cNvPr id="7" name="Picture 6"/>
          <p:cNvPicPr>
            <a:picLocks noChangeAspect="1"/>
          </p:cNvPicPr>
          <p:nvPr/>
        </p:nvPicPr>
        <p:blipFill>
          <a:blip r:embed="rId4"/>
          <a:stretch>
            <a:fillRect/>
          </a:stretch>
        </p:blipFill>
        <p:spPr>
          <a:xfrm>
            <a:off x="247562" y="1361322"/>
            <a:ext cx="2923562" cy="2321976"/>
          </a:xfrm>
          <a:prstGeom prst="rect">
            <a:avLst/>
          </a:prstGeom>
        </p:spPr>
      </p:pic>
      <p:pic>
        <p:nvPicPr>
          <p:cNvPr id="1034" name="Picture 10" descr="https://lh5.googleusercontent.com/fg_eSGbOqAeuENKkk5WpY_t6hdrZ7DF-V3v_CNDv-YIgDfYZQcim8NW36ogo5qh5TSXfUaC83fZKpVIpg8eSxaVq6bIbFmaYHdK5COaYU3oT3-Gjmw2TypwZClDhi8QcAQd48n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639" y="1361322"/>
            <a:ext cx="2931798" cy="18020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5.googleusercontent.com/nUUmHpQ5KQW3pwHo49QiS_VsmsDQr73TE_gtNqNDMqv6jAIgZJUAtnzeP9N6ThAMDLNP9NALqWlWWBiygFKfrRXkOyS_MwcjSJO9TyE_g4xsqx29UnyUodIwvD_P5ft62xURtB2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62" y="3785167"/>
            <a:ext cx="2923562" cy="17991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0F3ABB-BB3E-EB9F-93E4-6547764F602D}"/>
              </a:ext>
            </a:extLst>
          </p:cNvPr>
          <p:cNvSpPr txBox="1"/>
          <p:nvPr/>
        </p:nvSpPr>
        <p:spPr>
          <a:xfrm>
            <a:off x="247562" y="5997440"/>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2908172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690" y="343206"/>
            <a:ext cx="12192000" cy="6477000"/>
          </a:xfrm>
          <a:prstGeom prst="rect">
            <a:avLst/>
          </a:prstGeom>
        </p:spPr>
      </p:pic>
      <p:sp>
        <p:nvSpPr>
          <p:cNvPr id="4" name="TextBox 3">
            <a:extLst>
              <a:ext uri="{FF2B5EF4-FFF2-40B4-BE49-F238E27FC236}">
                <a16:creationId xmlns:a16="http://schemas.microsoft.com/office/drawing/2014/main" id="{79C27E73-A097-8046-9B92-72B28B72A1D3}"/>
              </a:ext>
            </a:extLst>
          </p:cNvPr>
          <p:cNvSpPr txBox="1"/>
          <p:nvPr/>
        </p:nvSpPr>
        <p:spPr>
          <a:xfrm>
            <a:off x="1847193" y="1130490"/>
            <a:ext cx="8497613" cy="461665"/>
          </a:xfrm>
          <a:prstGeom prst="rect">
            <a:avLst/>
          </a:prstGeom>
          <a:noFill/>
        </p:spPr>
        <p:txBody>
          <a:bodyPr wrap="square" rtlCol="0">
            <a:spAutoFit/>
          </a:bodyPr>
          <a:lstStyle/>
          <a:p>
            <a:pPr algn="ctr"/>
            <a:r>
              <a:rPr lang="en-US" sz="2400" b="1" dirty="0">
                <a:solidFill>
                  <a:prstClr val="black"/>
                </a:solidFill>
                <a:latin typeface="Franklin Gothic Medium" panose="020B0603020102020204" pitchFamily="34" charset="0"/>
              </a:rPr>
              <a:t>Impact the World, Impact </a:t>
            </a:r>
            <a:r>
              <a:rPr lang="en-US" sz="2400" b="1" dirty="0">
                <a:solidFill>
                  <a:srgbClr val="FF0000"/>
                </a:solidFill>
                <a:latin typeface="Franklin Gothic Medium" panose="020B0603020102020204" pitchFamily="34" charset="0"/>
              </a:rPr>
              <a:t>Your</a:t>
            </a:r>
            <a:r>
              <a:rPr lang="en-US" sz="2400" b="1" dirty="0">
                <a:solidFill>
                  <a:prstClr val="black"/>
                </a:solidFill>
                <a:latin typeface="Franklin Gothic Medium" panose="020B0603020102020204" pitchFamily="34" charset="0"/>
              </a:rPr>
              <a:t> World</a:t>
            </a:r>
          </a:p>
        </p:txBody>
      </p:sp>
      <p:sp>
        <p:nvSpPr>
          <p:cNvPr id="11" name="TextBox 10">
            <a:extLst>
              <a:ext uri="{FF2B5EF4-FFF2-40B4-BE49-F238E27FC236}">
                <a16:creationId xmlns:a16="http://schemas.microsoft.com/office/drawing/2014/main" id="{581FAFBF-0ECB-7E49-9A38-17E060C6896F}"/>
              </a:ext>
            </a:extLst>
          </p:cNvPr>
          <p:cNvSpPr txBox="1"/>
          <p:nvPr/>
        </p:nvSpPr>
        <p:spPr>
          <a:xfrm>
            <a:off x="517637" y="1815780"/>
            <a:ext cx="8517925" cy="4801314"/>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latin typeface="Franklin Gothic Medium" panose="020B0603020102020204" pitchFamily="34" charset="0"/>
              </a:rPr>
              <a:t>Intersection of Adventure and Stability</a:t>
            </a:r>
          </a:p>
          <a:p>
            <a:pPr marL="285750" indent="-285750">
              <a:buFont typeface="Wingdings" pitchFamily="2" charset="2"/>
              <a:buChar char="Ø"/>
            </a:pP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Continuous Growth (Language, Leadership, &amp; Professional Training)</a:t>
            </a:r>
            <a:br>
              <a:rPr lang="en-US" b="1" dirty="0">
                <a:solidFill>
                  <a:prstClr val="black"/>
                </a:solidFill>
                <a:latin typeface="Franklin Gothic Medium" panose="020B0603020102020204" pitchFamily="34" charset="0"/>
              </a:rPr>
            </a:b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Govt. Provided (Nice) Housing/Utilities</a:t>
            </a:r>
            <a:br>
              <a:rPr lang="en-US" b="1" dirty="0">
                <a:solidFill>
                  <a:prstClr val="black"/>
                </a:solidFill>
                <a:latin typeface="Franklin Gothic Medium" panose="020B0603020102020204" pitchFamily="34" charset="0"/>
              </a:rPr>
            </a:b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Paid education for kids K-12, Student Loan Repayment</a:t>
            </a:r>
            <a:br>
              <a:rPr lang="en-US" b="1" dirty="0">
                <a:solidFill>
                  <a:prstClr val="black"/>
                </a:solidFill>
                <a:latin typeface="Franklin Gothic Medium" panose="020B0603020102020204" pitchFamily="34" charset="0"/>
              </a:rPr>
            </a:b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Location dependent additional allowances/differential</a:t>
            </a:r>
            <a:br>
              <a:rPr lang="en-US" b="1" dirty="0">
                <a:solidFill>
                  <a:prstClr val="black"/>
                </a:solidFill>
                <a:latin typeface="Franklin Gothic Medium" panose="020B0603020102020204" pitchFamily="34" charset="0"/>
              </a:rPr>
            </a:b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Pension, Thrift Savings Plan, Health Benefits</a:t>
            </a:r>
          </a:p>
          <a:p>
            <a:pPr marL="285750" indent="-285750">
              <a:buFont typeface="Wingdings" pitchFamily="2" charset="2"/>
              <a:buChar char="Ø"/>
            </a:pPr>
            <a:endParaRPr lang="en-US" b="1" dirty="0">
              <a:solidFill>
                <a:prstClr val="black"/>
              </a:solidFill>
              <a:latin typeface="Franklin Gothic Medium" panose="020B0603020102020204" pitchFamily="34" charset="0"/>
            </a:endParaRPr>
          </a:p>
          <a:p>
            <a:pPr marL="285750" indent="-285750">
              <a:buFont typeface="Wingdings" pitchFamily="2" charset="2"/>
              <a:buChar char="Ø"/>
            </a:pPr>
            <a:r>
              <a:rPr lang="en-US" b="1" dirty="0">
                <a:solidFill>
                  <a:prstClr val="black"/>
                </a:solidFill>
                <a:latin typeface="Franklin Gothic Medium" panose="020B0603020102020204" pitchFamily="34" charset="0"/>
              </a:rPr>
              <a:t>Holidays and Leave</a:t>
            </a:r>
          </a:p>
          <a:p>
            <a:pPr marL="285750" indent="-285750">
              <a:buFont typeface="Wingdings" pitchFamily="2" charset="2"/>
              <a:buChar char="Ø"/>
            </a:pPr>
            <a:endParaRPr lang="en-US" b="1" dirty="0">
              <a:solidFill>
                <a:prstClr val="black"/>
              </a:solidFill>
              <a:latin typeface="Franklin Gothic Medium" panose="020B0603020102020204" pitchFamily="34" charset="0"/>
            </a:endParaRPr>
          </a:p>
          <a:p>
            <a:pPr marL="285750" indent="-285750">
              <a:buFont typeface="Wingdings" pitchFamily="2" charset="2"/>
              <a:buChar char="Ø"/>
            </a:pPr>
            <a:endParaRPr lang="en-US" b="1" dirty="0">
              <a:solidFill>
                <a:prstClr val="black"/>
              </a:solidFill>
              <a:latin typeface="Franklin Gothic Medium" panose="020B0603020102020204" pitchFamily="34" charset="0"/>
            </a:endParaRPr>
          </a:p>
          <a:p>
            <a:pPr marL="285750" indent="-285750" algn="ctr">
              <a:buFont typeface="Wingdings" pitchFamily="2" charset="2"/>
              <a:buChar char="Ø"/>
            </a:pPr>
            <a:endParaRPr lang="en-US" b="1" dirty="0">
              <a:solidFill>
                <a:prstClr val="black"/>
              </a:solidFill>
              <a:latin typeface="Franklin Gothic Medium" panose="020B0603020102020204" pitchFamily="34" charset="0"/>
            </a:endParaRPr>
          </a:p>
          <a:p>
            <a:pPr marL="285750" indent="-285750" algn="ctr">
              <a:buFont typeface="Wingdings" pitchFamily="2" charset="2"/>
              <a:buChar char="Ø"/>
            </a:pPr>
            <a:endParaRPr lang="en-US" b="1" dirty="0">
              <a:solidFill>
                <a:prstClr val="black"/>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C51E0CF8-A261-0276-6203-BEC0495AD8E2}"/>
              </a:ext>
            </a:extLst>
          </p:cNvPr>
          <p:cNvSpPr txBox="1"/>
          <p:nvPr/>
        </p:nvSpPr>
        <p:spPr>
          <a:xfrm>
            <a:off x="321691" y="6125585"/>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2" name="Google Shape;189;p20">
            <a:extLst>
              <a:ext uri="{FF2B5EF4-FFF2-40B4-BE49-F238E27FC236}">
                <a16:creationId xmlns:a16="http://schemas.microsoft.com/office/drawing/2014/main" id="{D63B1707-57AB-5ECF-DC96-9AF6B1F20889}"/>
              </a:ext>
            </a:extLst>
          </p:cNvPr>
          <p:cNvPicPr preferRelativeResize="0"/>
          <p:nvPr/>
        </p:nvPicPr>
        <p:blipFill>
          <a:blip r:embed="rId3">
            <a:alphaModFix/>
          </a:blip>
          <a:stretch>
            <a:fillRect/>
          </a:stretch>
        </p:blipFill>
        <p:spPr>
          <a:xfrm>
            <a:off x="8830189" y="1054676"/>
            <a:ext cx="3291840" cy="2374324"/>
          </a:xfrm>
          <a:prstGeom prst="rect">
            <a:avLst/>
          </a:prstGeom>
          <a:noFill/>
          <a:ln>
            <a:noFill/>
          </a:ln>
        </p:spPr>
      </p:pic>
      <p:pic>
        <p:nvPicPr>
          <p:cNvPr id="5" name="Google Shape;190;p20">
            <a:extLst>
              <a:ext uri="{FF2B5EF4-FFF2-40B4-BE49-F238E27FC236}">
                <a16:creationId xmlns:a16="http://schemas.microsoft.com/office/drawing/2014/main" id="{04BEB755-2289-4370-F3D3-F8EE6537280A}"/>
              </a:ext>
            </a:extLst>
          </p:cNvPr>
          <p:cNvPicPr preferRelativeResize="0"/>
          <p:nvPr/>
        </p:nvPicPr>
        <p:blipFill>
          <a:blip r:embed="rId4">
            <a:alphaModFix/>
          </a:blip>
          <a:stretch>
            <a:fillRect/>
          </a:stretch>
        </p:blipFill>
        <p:spPr>
          <a:xfrm>
            <a:off x="6644147" y="3476310"/>
            <a:ext cx="3001611" cy="2251200"/>
          </a:xfrm>
          <a:prstGeom prst="rect">
            <a:avLst/>
          </a:prstGeom>
          <a:noFill/>
          <a:ln>
            <a:noFill/>
          </a:ln>
        </p:spPr>
      </p:pic>
    </p:spTree>
    <p:extLst>
      <p:ext uri="{BB962C8B-B14F-4D97-AF65-F5344CB8AC3E}">
        <p14:creationId xmlns:p14="http://schemas.microsoft.com/office/powerpoint/2010/main" val="426196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68014"/>
            <a:ext cx="12192000" cy="6593489"/>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0" y="1114787"/>
            <a:ext cx="12192000" cy="1692771"/>
          </a:xfrm>
          <a:prstGeom prst="rect">
            <a:avLst/>
          </a:prstGeom>
          <a:noFill/>
        </p:spPr>
        <p:txBody>
          <a:bodyPr wrap="square" rtlCol="0">
            <a:spAutoFit/>
          </a:bodyPr>
          <a:lstStyle/>
          <a:p>
            <a:pPr algn="ctr"/>
            <a:r>
              <a:rPr lang="en-US" sz="3400" b="1" dirty="0">
                <a:latin typeface="Franklin Gothic Medium" panose="020B0603020102020204" pitchFamily="34" charset="0"/>
              </a:rPr>
              <a:t>Your Resource – Diplomat in Residence New England</a:t>
            </a:r>
          </a:p>
          <a:p>
            <a:pPr algn="ctr"/>
            <a:r>
              <a:rPr lang="en-US" sz="3200" b="1" dirty="0"/>
              <a:t>Michelle Kayser– </a:t>
            </a:r>
            <a:r>
              <a:rPr lang="en-US" sz="3200" b="1" dirty="0">
                <a:solidFill>
                  <a:schemeClr val="accent1"/>
                </a:solidFill>
                <a:hlinkClick r:id="rId3"/>
              </a:rPr>
              <a:t>DIRNewEngland@state.gov</a:t>
            </a:r>
            <a:endParaRPr lang="en-US" sz="3200" b="1" dirty="0">
              <a:solidFill>
                <a:schemeClr val="accent1"/>
              </a:solidFill>
            </a:endParaRPr>
          </a:p>
          <a:p>
            <a:pPr algn="ctr"/>
            <a:endParaRPr lang="en-US" sz="3400" b="1" dirty="0">
              <a:latin typeface="Franklin Gothic Medium" panose="020B0603020102020204" pitchFamily="34" charset="0"/>
            </a:endParaRPr>
          </a:p>
        </p:txBody>
      </p:sp>
      <p:sp>
        <p:nvSpPr>
          <p:cNvPr id="6" name="TextBox 5"/>
          <p:cNvSpPr txBox="1"/>
          <p:nvPr/>
        </p:nvSpPr>
        <p:spPr>
          <a:xfrm>
            <a:off x="6126351" y="2669444"/>
            <a:ext cx="3912610" cy="523220"/>
          </a:xfrm>
          <a:prstGeom prst="rect">
            <a:avLst/>
          </a:prstGeom>
          <a:noFill/>
        </p:spPr>
        <p:txBody>
          <a:bodyPr wrap="none" rtlCol="0">
            <a:spAutoFit/>
          </a:bodyPr>
          <a:lstStyle/>
          <a:p>
            <a:r>
              <a:rPr lang="en-US" sz="2800" b="1" dirty="0"/>
              <a:t>Join Our Talent Network!</a:t>
            </a:r>
          </a:p>
        </p:txBody>
      </p:sp>
      <p:sp>
        <p:nvSpPr>
          <p:cNvPr id="5" name="TextBox 4">
            <a:extLst>
              <a:ext uri="{FF2B5EF4-FFF2-40B4-BE49-F238E27FC236}">
                <a16:creationId xmlns:a16="http://schemas.microsoft.com/office/drawing/2014/main" id="{761E0864-F44E-5BB4-C309-4F5CB75C8958}"/>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8" name="Picture 7" descr="A person smiling for the camera&#10;&#10;Description automatically generated with low confidence">
            <a:extLst>
              <a:ext uri="{FF2B5EF4-FFF2-40B4-BE49-F238E27FC236}">
                <a16:creationId xmlns:a16="http://schemas.microsoft.com/office/drawing/2014/main" id="{AC353BC0-19D4-E127-824E-E299EACFF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0" y="2384330"/>
            <a:ext cx="2070100" cy="3089701"/>
          </a:xfrm>
          <a:prstGeom prst="rect">
            <a:avLst/>
          </a:prstGeom>
        </p:spPr>
      </p:pic>
      <p:pic>
        <p:nvPicPr>
          <p:cNvPr id="4" name="Picture 3"/>
          <p:cNvPicPr>
            <a:picLocks noChangeAspect="1"/>
          </p:cNvPicPr>
          <p:nvPr/>
        </p:nvPicPr>
        <p:blipFill>
          <a:blip r:embed="rId5"/>
          <a:stretch>
            <a:fillRect/>
          </a:stretch>
        </p:blipFill>
        <p:spPr>
          <a:xfrm>
            <a:off x="6742012" y="3219321"/>
            <a:ext cx="2516288" cy="2516288"/>
          </a:xfrm>
          <a:prstGeom prst="rect">
            <a:avLst/>
          </a:prstGeom>
        </p:spPr>
      </p:pic>
    </p:spTree>
    <p:extLst>
      <p:ext uri="{BB962C8B-B14F-4D97-AF65-F5344CB8AC3E}">
        <p14:creationId xmlns:p14="http://schemas.microsoft.com/office/powerpoint/2010/main" val="2106978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15310"/>
            <a:ext cx="12192000" cy="6628093"/>
          </a:xfrm>
          <a:prstGeom prst="rect">
            <a:avLst/>
          </a:prstGeom>
        </p:spPr>
      </p:pic>
      <p:sp>
        <p:nvSpPr>
          <p:cNvPr id="5" name="TextBox 4">
            <a:extLst>
              <a:ext uri="{FF2B5EF4-FFF2-40B4-BE49-F238E27FC236}">
                <a16:creationId xmlns:a16="http://schemas.microsoft.com/office/drawing/2014/main" id="{A4598181-8511-66C8-F1E9-2111E41539BE}"/>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2" name="Google Shape;33;p4">
            <a:extLst>
              <a:ext uri="{FF2B5EF4-FFF2-40B4-BE49-F238E27FC236}">
                <a16:creationId xmlns:a16="http://schemas.microsoft.com/office/drawing/2014/main" id="{619224BE-0E14-E9B6-B33B-C273D76BD3D8}"/>
              </a:ext>
            </a:extLst>
          </p:cNvPr>
          <p:cNvPicPr preferRelativeResize="0"/>
          <p:nvPr/>
        </p:nvPicPr>
        <p:blipFill>
          <a:blip r:embed="rId3">
            <a:alphaModFix/>
          </a:blip>
          <a:stretch>
            <a:fillRect/>
          </a:stretch>
        </p:blipFill>
        <p:spPr>
          <a:xfrm>
            <a:off x="5155471" y="0"/>
            <a:ext cx="6576151" cy="2740675"/>
          </a:xfrm>
          <a:prstGeom prst="rect">
            <a:avLst/>
          </a:prstGeom>
          <a:noFill/>
          <a:ln>
            <a:noFill/>
          </a:ln>
        </p:spPr>
      </p:pic>
      <p:pic>
        <p:nvPicPr>
          <p:cNvPr id="10" name="Google Shape;32;p4" descr="Selfiebox.si_2000px-103.jpg">
            <a:extLst>
              <a:ext uri="{FF2B5EF4-FFF2-40B4-BE49-F238E27FC236}">
                <a16:creationId xmlns:a16="http://schemas.microsoft.com/office/drawing/2014/main" id="{CD27F942-69D5-D7ED-EA9B-087147391EDA}"/>
              </a:ext>
            </a:extLst>
          </p:cNvPr>
          <p:cNvPicPr preferRelativeResize="0"/>
          <p:nvPr/>
        </p:nvPicPr>
        <p:blipFill rotWithShape="1">
          <a:blip r:embed="rId4">
            <a:alphaModFix/>
          </a:blip>
          <a:srcRect/>
          <a:stretch/>
        </p:blipFill>
        <p:spPr>
          <a:xfrm rot="-479999">
            <a:off x="647961" y="2123611"/>
            <a:ext cx="4516438" cy="3011489"/>
          </a:xfrm>
          <a:prstGeom prst="rect">
            <a:avLst/>
          </a:prstGeom>
          <a:noFill/>
          <a:ln w="127000" cap="sq" cmpd="sng">
            <a:solidFill>
              <a:srgbClr val="000000"/>
            </a:solidFill>
            <a:prstDash val="solid"/>
            <a:miter lim="800000"/>
            <a:headEnd type="none" w="sm" len="sm"/>
            <a:tailEnd type="none" w="sm" len="sm"/>
          </a:ln>
        </p:spPr>
      </p:pic>
      <p:sp>
        <p:nvSpPr>
          <p:cNvPr id="11" name="Google Shape;30;p4" descr="Rectangle 3">
            <a:extLst>
              <a:ext uri="{FF2B5EF4-FFF2-40B4-BE49-F238E27FC236}">
                <a16:creationId xmlns:a16="http://schemas.microsoft.com/office/drawing/2014/main" id="{37C63255-14D0-681F-8855-023853F5F675}"/>
              </a:ext>
            </a:extLst>
          </p:cNvPr>
          <p:cNvSpPr txBox="1">
            <a:spLocks/>
          </p:cNvSpPr>
          <p:nvPr/>
        </p:nvSpPr>
        <p:spPr>
          <a:xfrm>
            <a:off x="6638466" y="2740675"/>
            <a:ext cx="5093156" cy="3274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2725" indent="-212725">
              <a:spcBef>
                <a:spcPts val="0"/>
              </a:spcBef>
              <a:buSzPts val="2000"/>
              <a:buFont typeface="Arial" panose="020B0604020202020204" pitchFamily="34" charset="0"/>
              <a:buNone/>
            </a:pPr>
            <a:r>
              <a:rPr lang="en-US" sz="2000" b="1" dirty="0">
                <a:latin typeface="Franklin Gothic Demi" panose="020B0703020102020204" pitchFamily="34" charset="0"/>
                <a:ea typeface="Tahoma"/>
                <a:cs typeface="Tahoma"/>
                <a:sym typeface="Tahoma"/>
              </a:rPr>
              <a:t>70,000 Employees in the U.S. and Overseas</a:t>
            </a:r>
          </a:p>
          <a:p>
            <a:pPr marL="212725" indent="-212725">
              <a:buClr>
                <a:schemeClr val="accent1"/>
              </a:buClr>
              <a:buSzPts val="2000"/>
              <a:buFont typeface="Arial"/>
              <a:buChar char="•"/>
            </a:pPr>
            <a:r>
              <a:rPr lang="en-US" sz="2000" dirty="0">
                <a:latin typeface="Franklin Gothic Demi" panose="020B0703020102020204" pitchFamily="34" charset="0"/>
                <a:ea typeface="Tahoma"/>
                <a:cs typeface="Tahoma"/>
                <a:sym typeface="Tahoma"/>
              </a:rPr>
              <a:t>14,000 Foreign Service Americans</a:t>
            </a:r>
          </a:p>
          <a:p>
            <a:pPr marL="660400" lvl="1" indent="-203200">
              <a:buClr>
                <a:schemeClr val="accent1"/>
              </a:buClr>
              <a:buSzPts val="2000"/>
              <a:buFont typeface="Arial"/>
              <a:buChar char="–"/>
            </a:pPr>
            <a:r>
              <a:rPr lang="en-US" sz="2000" dirty="0">
                <a:latin typeface="Franklin Gothic Demi" panose="020B0703020102020204" pitchFamily="34" charset="0"/>
                <a:ea typeface="Tahoma"/>
                <a:cs typeface="Tahoma"/>
                <a:sym typeface="Tahoma"/>
              </a:rPr>
              <a:t>8,000 Generalists</a:t>
            </a:r>
            <a:endParaRPr lang="en-US" sz="2800" dirty="0">
              <a:latin typeface="Franklin Gothic Demi" panose="020B0703020102020204" pitchFamily="34" charset="0"/>
              <a:ea typeface="Tahoma"/>
              <a:cs typeface="Tahoma"/>
              <a:sym typeface="Tahoma"/>
            </a:endParaRPr>
          </a:p>
          <a:p>
            <a:pPr marL="660400" lvl="1" indent="-203200">
              <a:spcBef>
                <a:spcPts val="600"/>
              </a:spcBef>
              <a:buClr>
                <a:schemeClr val="accent1"/>
              </a:buClr>
              <a:buSzPts val="2000"/>
              <a:buFont typeface="Arial"/>
              <a:buChar char="–"/>
            </a:pPr>
            <a:r>
              <a:rPr lang="en-US" sz="2000" dirty="0">
                <a:latin typeface="Franklin Gothic Demi" panose="020B0703020102020204" pitchFamily="34" charset="0"/>
                <a:ea typeface="Tahoma"/>
                <a:cs typeface="Tahoma"/>
                <a:sym typeface="Tahoma"/>
              </a:rPr>
              <a:t>6,000 Specialists </a:t>
            </a:r>
          </a:p>
          <a:p>
            <a:pPr marL="212725" indent="-212725">
              <a:spcBef>
                <a:spcPts val="600"/>
              </a:spcBef>
              <a:buClr>
                <a:schemeClr val="accent1"/>
              </a:buClr>
              <a:buSzPts val="2000"/>
              <a:buFont typeface="Arial"/>
              <a:buChar char="•"/>
            </a:pPr>
            <a:r>
              <a:rPr lang="en-US" sz="2000" dirty="0">
                <a:latin typeface="Franklin Gothic Demi" panose="020B0703020102020204" pitchFamily="34" charset="0"/>
                <a:ea typeface="Tahoma"/>
                <a:cs typeface="Tahoma"/>
                <a:sym typeface="Tahoma"/>
              </a:rPr>
              <a:t>11,000 Civil Service</a:t>
            </a:r>
          </a:p>
          <a:p>
            <a:pPr marL="212725" indent="-212725">
              <a:buClr>
                <a:schemeClr val="accent1"/>
              </a:buClr>
              <a:buSzPts val="2000"/>
              <a:buFont typeface="Arial"/>
              <a:buChar char="•"/>
            </a:pPr>
            <a:r>
              <a:rPr lang="en-US" sz="2000" dirty="0">
                <a:latin typeface="Franklin Gothic Demi" panose="020B0703020102020204" pitchFamily="34" charset="0"/>
                <a:ea typeface="Tahoma"/>
                <a:cs typeface="Tahoma"/>
                <a:sym typeface="Tahoma"/>
              </a:rPr>
              <a:t>45,000 Locally Employed Staff (non-US citizen employees at overseas missions)</a:t>
            </a:r>
            <a:endParaRPr lang="en-US" dirty="0">
              <a:latin typeface="Franklin Gothic Demi" panose="020B0703020102020204" pitchFamily="34" charset="0"/>
            </a:endParaRPr>
          </a:p>
        </p:txBody>
      </p:sp>
    </p:spTree>
    <p:extLst>
      <p:ext uri="{BB962C8B-B14F-4D97-AF65-F5344CB8AC3E}">
        <p14:creationId xmlns:p14="http://schemas.microsoft.com/office/powerpoint/2010/main" val="2889341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315310"/>
            <a:ext cx="12192000" cy="6628093"/>
          </a:xfrm>
          <a:prstGeom prst="rect">
            <a:avLst/>
          </a:prstGeom>
        </p:spPr>
      </p:pic>
      <p:sp>
        <p:nvSpPr>
          <p:cNvPr id="4" name="Rectangle 2"/>
          <p:cNvSpPr txBox="1">
            <a:spLocks noChangeArrowheads="1"/>
          </p:cNvSpPr>
          <p:nvPr/>
        </p:nvSpPr>
        <p:spPr bwMode="auto">
          <a:xfrm>
            <a:off x="4353074" y="1279979"/>
            <a:ext cx="3629391" cy="585369"/>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latin typeface="Franklin Gothic Demi" panose="020B0703020102020204" pitchFamily="34" charset="0"/>
              </a:rPr>
              <a:t>Where We Are</a:t>
            </a:r>
          </a:p>
        </p:txBody>
      </p:sp>
      <p:sp>
        <p:nvSpPr>
          <p:cNvPr id="9" name="Rectangle 4"/>
          <p:cNvSpPr txBox="1">
            <a:spLocks noChangeArrowheads="1"/>
          </p:cNvSpPr>
          <p:nvPr/>
        </p:nvSpPr>
        <p:spPr bwMode="auto">
          <a:xfrm>
            <a:off x="5334001" y="2625822"/>
            <a:ext cx="6255358" cy="2331895"/>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6400" indent="-406400">
              <a:buFont typeface="Wingdings" pitchFamily="2" charset="2"/>
              <a:buChar char="Ø"/>
            </a:pPr>
            <a:r>
              <a:rPr lang="en-US" dirty="0">
                <a:latin typeface="Franklin Gothic Demi" panose="020B0703020102020204" pitchFamily="34" charset="0"/>
              </a:rPr>
              <a:t>276 posts abroad in 191 countries</a:t>
            </a:r>
          </a:p>
          <a:p>
            <a:pPr marL="406400" indent="-406400">
              <a:buFont typeface="Wingdings" pitchFamily="2" charset="2"/>
              <a:buChar char="Ø"/>
            </a:pPr>
            <a:r>
              <a:rPr lang="en-US" dirty="0">
                <a:latin typeface="Franklin Gothic Demi" panose="020B0703020102020204" pitchFamily="34" charset="0"/>
              </a:rPr>
              <a:t>Headquarters in Washington, D.C.</a:t>
            </a:r>
          </a:p>
          <a:p>
            <a:pPr marL="406400" indent="-406400">
              <a:buFont typeface="Wingdings" pitchFamily="2" charset="2"/>
              <a:buChar char="Ø"/>
            </a:pPr>
            <a:r>
              <a:rPr lang="en-US" dirty="0">
                <a:latin typeface="Franklin Gothic Demi" panose="020B0703020102020204" pitchFamily="34" charset="0"/>
              </a:rPr>
              <a:t>Passport agencies and field offices are located throughout the U.S.</a:t>
            </a:r>
          </a:p>
        </p:txBody>
      </p:sp>
      <p:pic>
        <p:nvPicPr>
          <p:cNvPr id="6" name="Picture 5"/>
          <p:cNvPicPr>
            <a:picLocks noChangeAspect="1"/>
          </p:cNvPicPr>
          <p:nvPr/>
        </p:nvPicPr>
        <p:blipFill>
          <a:blip r:embed="rId3"/>
          <a:stretch>
            <a:fillRect/>
          </a:stretch>
        </p:blipFill>
        <p:spPr>
          <a:xfrm>
            <a:off x="434203" y="1884392"/>
            <a:ext cx="3819118" cy="1907377"/>
          </a:xfrm>
          <a:prstGeom prst="rect">
            <a:avLst/>
          </a:prstGeom>
        </p:spPr>
      </p:pic>
      <p:pic>
        <p:nvPicPr>
          <p:cNvPr id="7" name="Picture 6"/>
          <p:cNvPicPr>
            <a:picLocks noChangeAspect="1"/>
          </p:cNvPicPr>
          <p:nvPr/>
        </p:nvPicPr>
        <p:blipFill>
          <a:blip r:embed="rId4"/>
          <a:stretch>
            <a:fillRect/>
          </a:stretch>
        </p:blipFill>
        <p:spPr>
          <a:xfrm>
            <a:off x="2316028" y="3446074"/>
            <a:ext cx="2917360" cy="2246596"/>
          </a:xfrm>
          <a:prstGeom prst="rect">
            <a:avLst/>
          </a:prstGeom>
        </p:spPr>
      </p:pic>
      <p:pic>
        <p:nvPicPr>
          <p:cNvPr id="8" name="Picture 7"/>
          <p:cNvPicPr>
            <a:picLocks noChangeAspect="1"/>
          </p:cNvPicPr>
          <p:nvPr/>
        </p:nvPicPr>
        <p:blipFill>
          <a:blip r:embed="rId5"/>
          <a:stretch>
            <a:fillRect/>
          </a:stretch>
        </p:blipFill>
        <p:spPr>
          <a:xfrm rot="21302935">
            <a:off x="68442" y="1714758"/>
            <a:ext cx="5639360" cy="3829195"/>
          </a:xfrm>
          <a:prstGeom prst="rect">
            <a:avLst/>
          </a:prstGeom>
        </p:spPr>
      </p:pic>
      <p:sp>
        <p:nvSpPr>
          <p:cNvPr id="5" name="TextBox 4">
            <a:extLst>
              <a:ext uri="{FF2B5EF4-FFF2-40B4-BE49-F238E27FC236}">
                <a16:creationId xmlns:a16="http://schemas.microsoft.com/office/drawing/2014/main" id="{A4598181-8511-66C8-F1E9-2111E41539BE}"/>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253860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250"/>
                                        <p:tgtEl>
                                          <p:spTgt spid="8"/>
                                        </p:tgtEl>
                                      </p:cBhvr>
                                    </p:animEffect>
                                    <p:anim calcmode="lin" valueType="num">
                                      <p:cBhvr>
                                        <p:cTn id="15" dur="1250" fill="hold"/>
                                        <p:tgtEl>
                                          <p:spTgt spid="8"/>
                                        </p:tgtEl>
                                        <p:attrNameLst>
                                          <p:attrName>ppt_x</p:attrName>
                                        </p:attrNameLst>
                                      </p:cBhvr>
                                      <p:tavLst>
                                        <p:tav tm="0">
                                          <p:val>
                                            <p:strVal val="#ppt_x"/>
                                          </p:val>
                                        </p:tav>
                                        <p:tav tm="100000">
                                          <p:val>
                                            <p:strVal val="#ppt_x"/>
                                          </p:val>
                                        </p:tav>
                                      </p:tavLst>
                                    </p:anim>
                                    <p:anim calcmode="lin" valueType="num">
                                      <p:cBhvr>
                                        <p:cTn id="16"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52248"/>
            <a:ext cx="12192000" cy="6691155"/>
          </a:xfrm>
          <a:prstGeom prst="rect">
            <a:avLst/>
          </a:prstGeom>
        </p:spPr>
      </p:pic>
      <p:sp>
        <p:nvSpPr>
          <p:cNvPr id="2" name="TextBox 1"/>
          <p:cNvSpPr txBox="1"/>
          <p:nvPr/>
        </p:nvSpPr>
        <p:spPr>
          <a:xfrm>
            <a:off x="5413240" y="1398550"/>
            <a:ext cx="6438378" cy="3323987"/>
          </a:xfrm>
          <a:prstGeom prst="rect">
            <a:avLst/>
          </a:prstGeom>
          <a:noFill/>
        </p:spPr>
        <p:txBody>
          <a:bodyPr wrap="square" rtlCol="0">
            <a:spAutoFit/>
          </a:bodyPr>
          <a:lstStyle/>
          <a:p>
            <a:pPr eaLnBrk="0" hangingPunct="0"/>
            <a:r>
              <a:rPr lang="en-US" sz="3200" dirty="0">
                <a:latin typeface="Franklin Gothic Demi" panose="020B0703020102020204" pitchFamily="34" charset="0"/>
              </a:rPr>
              <a:t>To understand and improve a diverse world, we </a:t>
            </a:r>
            <a:r>
              <a:rPr lang="en-US" sz="3200" dirty="0">
                <a:solidFill>
                  <a:srgbClr val="FF0000"/>
                </a:solidFill>
                <a:latin typeface="Franklin Gothic Demi" panose="020B0703020102020204" pitchFamily="34" charset="0"/>
              </a:rPr>
              <a:t>must</a:t>
            </a:r>
            <a:r>
              <a:rPr lang="en-US" sz="3200" dirty="0">
                <a:latin typeface="Franklin Gothic Demi" panose="020B0703020102020204" pitchFamily="34" charset="0"/>
              </a:rPr>
              <a:t> also be diverse.</a:t>
            </a:r>
          </a:p>
          <a:p>
            <a:pPr eaLnBrk="0" hangingPunct="0"/>
            <a:endParaRPr lang="en-US" sz="3200" dirty="0">
              <a:latin typeface="Franklin Gothic Demi" panose="020B0703020102020204" pitchFamily="34" charset="0"/>
            </a:endParaRPr>
          </a:p>
          <a:p>
            <a:pPr eaLnBrk="0" hangingPunct="0"/>
            <a:r>
              <a:rPr lang="en-US" sz="3200" u="sng" dirty="0">
                <a:latin typeface="Franklin Gothic Demi" panose="020B0703020102020204" pitchFamily="34" charset="0"/>
              </a:rPr>
              <a:t>All academic disciplines</a:t>
            </a:r>
            <a:r>
              <a:rPr lang="en-US" sz="3200" dirty="0">
                <a:latin typeface="Franklin Gothic Demi" panose="020B0703020102020204" pitchFamily="34" charset="0"/>
              </a:rPr>
              <a:t> are useful in the U.S. State Department.</a:t>
            </a:r>
          </a:p>
          <a:p>
            <a:endParaRPr lang="en-US" dirty="0"/>
          </a:p>
        </p:txBody>
      </p:sp>
      <p:sp>
        <p:nvSpPr>
          <p:cNvPr id="4" name="TextBox 3">
            <a:extLst>
              <a:ext uri="{FF2B5EF4-FFF2-40B4-BE49-F238E27FC236}">
                <a16:creationId xmlns:a16="http://schemas.microsoft.com/office/drawing/2014/main" id="{9214D915-DDB4-71D5-B2F8-5A9CC4CCC1F2}"/>
              </a:ext>
            </a:extLst>
          </p:cNvPr>
          <p:cNvSpPr txBox="1"/>
          <p:nvPr/>
        </p:nvSpPr>
        <p:spPr>
          <a:xfrm>
            <a:off x="371092" y="614737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pic>
        <p:nvPicPr>
          <p:cNvPr id="6" name="Picture 5"/>
          <p:cNvPicPr>
            <a:picLocks noChangeAspect="1"/>
          </p:cNvPicPr>
          <p:nvPr/>
        </p:nvPicPr>
        <p:blipFill>
          <a:blip r:embed="rId3"/>
          <a:stretch>
            <a:fillRect/>
          </a:stretch>
        </p:blipFill>
        <p:spPr>
          <a:xfrm>
            <a:off x="371092" y="2027080"/>
            <a:ext cx="4914900" cy="2066925"/>
          </a:xfrm>
          <a:prstGeom prst="rect">
            <a:avLst/>
          </a:prstGeom>
        </p:spPr>
      </p:pic>
    </p:spTree>
    <p:extLst>
      <p:ext uri="{BB962C8B-B14F-4D97-AF65-F5344CB8AC3E}">
        <p14:creationId xmlns:p14="http://schemas.microsoft.com/office/powerpoint/2010/main" val="3178902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9545"/>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777991" y="1031292"/>
            <a:ext cx="4522573" cy="523220"/>
          </a:xfrm>
          <a:prstGeom prst="rect">
            <a:avLst/>
          </a:prstGeom>
          <a:noFill/>
        </p:spPr>
        <p:txBody>
          <a:bodyPr wrap="square" rtlCol="0">
            <a:spAutoFit/>
          </a:bodyPr>
          <a:lstStyle/>
          <a:p>
            <a:r>
              <a:rPr lang="en-US" sz="2800" b="1" dirty="0">
                <a:latin typeface="Franklin Gothic Medium" panose="020B0603020102020204" pitchFamily="34" charset="0"/>
              </a:rPr>
              <a:t>Student Internship Program </a:t>
            </a:r>
          </a:p>
        </p:txBody>
      </p:sp>
      <p:sp>
        <p:nvSpPr>
          <p:cNvPr id="4" name="TextBox 3">
            <a:extLst>
              <a:ext uri="{FF2B5EF4-FFF2-40B4-BE49-F238E27FC236}">
                <a16:creationId xmlns:a16="http://schemas.microsoft.com/office/drawing/2014/main" id="{D7DDE07A-0F0E-7E4E-8DED-B33BC2451D5D}"/>
              </a:ext>
            </a:extLst>
          </p:cNvPr>
          <p:cNvSpPr txBox="1"/>
          <p:nvPr/>
        </p:nvSpPr>
        <p:spPr>
          <a:xfrm>
            <a:off x="0" y="1554512"/>
            <a:ext cx="12078556" cy="3693319"/>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Franklin Gothic Demi" panose="020B0703020102020204" pitchFamily="34" charset="0"/>
              </a:rPr>
              <a:t>PAID internship with the opportunity to work in </a:t>
            </a:r>
            <a:r>
              <a:rPr lang="en-US" dirty="0" smtClean="0">
                <a:latin typeface="Franklin Gothic Demi" panose="020B0703020102020204" pitchFamily="34" charset="0"/>
              </a:rPr>
              <a:t>one </a:t>
            </a:r>
            <a:r>
              <a:rPr lang="en-US" dirty="0">
                <a:latin typeface="Franklin Gothic Demi" panose="020B0703020102020204" pitchFamily="34" charset="0"/>
              </a:rPr>
              <a:t>of the </a:t>
            </a:r>
            <a:r>
              <a:rPr lang="en-US" dirty="0" smtClean="0">
                <a:latin typeface="Franklin Gothic Demi" panose="020B0703020102020204" pitchFamily="34" charset="0"/>
              </a:rPr>
              <a:t>many </a:t>
            </a:r>
            <a:r>
              <a:rPr lang="en-US" dirty="0">
                <a:latin typeface="Franklin Gothic Demi" panose="020B0703020102020204" pitchFamily="34" charset="0"/>
              </a:rPr>
              <a:t>bureaus located </a:t>
            </a:r>
            <a:endParaRPr lang="en-US" dirty="0" smtClean="0">
              <a:latin typeface="Franklin Gothic Demi" panose="020B0703020102020204" pitchFamily="34" charset="0"/>
            </a:endParaRPr>
          </a:p>
          <a:p>
            <a:r>
              <a:rPr lang="en-US" dirty="0">
                <a:latin typeface="Franklin Gothic Demi" panose="020B0703020102020204" pitchFamily="34" charset="0"/>
              </a:rPr>
              <a:t> </a:t>
            </a:r>
            <a:r>
              <a:rPr lang="en-US" dirty="0" smtClean="0">
                <a:latin typeface="Franklin Gothic Demi" panose="020B0703020102020204" pitchFamily="34" charset="0"/>
              </a:rPr>
              <a:t>     </a:t>
            </a:r>
            <a:r>
              <a:rPr lang="en-US" dirty="0" smtClean="0">
                <a:latin typeface="Franklin Gothic Demi" panose="020B0703020102020204" pitchFamily="34" charset="0"/>
              </a:rPr>
              <a:t>in </a:t>
            </a:r>
            <a:r>
              <a:rPr lang="en-US" dirty="0">
                <a:latin typeface="Franklin Gothic Demi" panose="020B0703020102020204" pitchFamily="34" charset="0"/>
              </a:rPr>
              <a:t>Washington D.C.  </a:t>
            </a:r>
          </a:p>
          <a:p>
            <a:pPr marL="742950" lvl="1" indent="-285750">
              <a:buFont typeface="Wingdings" panose="05000000000000000000" pitchFamily="2" charset="2"/>
              <a:buChar char="Ø"/>
            </a:pPr>
            <a:r>
              <a:rPr lang="en-US" dirty="0">
                <a:latin typeface="Franklin Gothic Demi" panose="020B0703020102020204" pitchFamily="34" charset="0"/>
              </a:rPr>
              <a:t>Summer, Spring, and Fall cycles. </a:t>
            </a:r>
          </a:p>
          <a:p>
            <a:pPr marL="285750" indent="-285750">
              <a:buFont typeface="Wingdings" panose="05000000000000000000" pitchFamily="2" charset="2"/>
              <a:buChar char="Ø"/>
            </a:pPr>
            <a:endParaRPr lang="en-US" dirty="0">
              <a:latin typeface="Franklin Gothic Demi" panose="020B0703020102020204" pitchFamily="34" charset="0"/>
            </a:endParaRPr>
          </a:p>
          <a:p>
            <a:pPr marL="285750" indent="-285750">
              <a:buFont typeface="Wingdings" panose="05000000000000000000" pitchFamily="2" charset="2"/>
              <a:buChar char="Ø"/>
            </a:pPr>
            <a:r>
              <a:rPr lang="en-US" dirty="0">
                <a:latin typeface="Franklin Gothic Demi" panose="020B0703020102020204" pitchFamily="34" charset="0"/>
              </a:rPr>
              <a:t>Eligibility/Requirements </a:t>
            </a:r>
          </a:p>
          <a:p>
            <a:pPr marL="742950" lvl="1" indent="-285750">
              <a:buFont typeface="Wingdings" panose="05000000000000000000" pitchFamily="2" charset="2"/>
              <a:buChar char="Ø"/>
            </a:pPr>
            <a:r>
              <a:rPr lang="en-US" dirty="0">
                <a:latin typeface="Franklin Gothic Demi" panose="020B0703020102020204" pitchFamily="34" charset="0"/>
              </a:rPr>
              <a:t>Be a U.S. citizen </a:t>
            </a:r>
          </a:p>
          <a:p>
            <a:pPr marL="742950" lvl="1" indent="-285750">
              <a:buFont typeface="Wingdings" panose="05000000000000000000" pitchFamily="2" charset="2"/>
              <a:buChar char="Ø"/>
            </a:pPr>
            <a:r>
              <a:rPr lang="en-US" dirty="0">
                <a:latin typeface="Franklin Gothic Demi" panose="020B0703020102020204" pitchFamily="34" charset="0"/>
              </a:rPr>
              <a:t>Have a minimum 3.2 GPA </a:t>
            </a:r>
          </a:p>
          <a:p>
            <a:pPr marL="742950" lvl="1" indent="-285750">
              <a:buFont typeface="Wingdings" panose="05000000000000000000" pitchFamily="2" charset="2"/>
              <a:buChar char="Ø"/>
            </a:pPr>
            <a:r>
              <a:rPr lang="en-US" dirty="0">
                <a:latin typeface="Franklin Gothic Demi" panose="020B0703020102020204" pitchFamily="34" charset="0"/>
              </a:rPr>
              <a:t>Be able to receive either a Public Trust, Secret or Top Secret clearance </a:t>
            </a:r>
          </a:p>
          <a:p>
            <a:pPr marL="742950" lvl="1" indent="-285750">
              <a:buFont typeface="Wingdings" panose="05000000000000000000" pitchFamily="2" charset="2"/>
              <a:buChar char="Ø"/>
            </a:pPr>
            <a:r>
              <a:rPr lang="en-US" dirty="0">
                <a:latin typeface="Franklin Gothic Demi" panose="020B0703020102020204" pitchFamily="34" charset="0"/>
              </a:rPr>
              <a:t>Be a Undergraduate (juniors and seniors) or Graduate Student </a:t>
            </a:r>
          </a:p>
          <a:p>
            <a:pPr marL="1200150" lvl="2" indent="-285750">
              <a:buFont typeface="Wingdings" panose="05000000000000000000" pitchFamily="2" charset="2"/>
              <a:buChar char="Ø"/>
            </a:pPr>
            <a:r>
              <a:rPr lang="en-US" dirty="0">
                <a:latin typeface="Franklin Gothic Demi" panose="020B0703020102020204" pitchFamily="34" charset="0"/>
              </a:rPr>
              <a:t>A student is an individual who is enrolled in a degree-seeking program </a:t>
            </a:r>
            <a:br>
              <a:rPr lang="en-US" dirty="0">
                <a:latin typeface="Franklin Gothic Demi" panose="020B0703020102020204" pitchFamily="34" charset="0"/>
              </a:rPr>
            </a:br>
            <a:r>
              <a:rPr lang="en-US" dirty="0">
                <a:latin typeface="Franklin Gothic Demi" panose="020B0703020102020204" pitchFamily="34" charset="0"/>
              </a:rPr>
              <a:t>in an accredited college or university </a:t>
            </a:r>
          </a:p>
          <a:p>
            <a:pPr marL="1200150" lvl="2" indent="-285750">
              <a:buFont typeface="Wingdings" panose="05000000000000000000" pitchFamily="2" charset="2"/>
              <a:buChar char="Ø"/>
            </a:pPr>
            <a:r>
              <a:rPr lang="en-US" dirty="0">
                <a:latin typeface="Franklin Gothic Demi" panose="020B0703020102020204" pitchFamily="34" charset="0"/>
              </a:rPr>
              <a:t>An applicant is considered a current or rising junior  </a:t>
            </a:r>
          </a:p>
          <a:p>
            <a:pPr marL="1200150" lvl="2" indent="-285750">
              <a:buFont typeface="Wingdings" panose="05000000000000000000" pitchFamily="2" charset="2"/>
              <a:buChar char="Ø"/>
            </a:pPr>
            <a:r>
              <a:rPr lang="en-US" dirty="0">
                <a:latin typeface="Franklin Gothic Demi" panose="020B0703020102020204" pitchFamily="34" charset="0"/>
              </a:rPr>
              <a:t>See careers.state.gov for further details and how to apply </a:t>
            </a:r>
            <a:endParaRPr lang="en-US" b="1" dirty="0">
              <a:latin typeface="Franklin Gothic Demi" panose="020B0703020102020204" pitchFamily="34" charset="0"/>
            </a:endParaRPr>
          </a:p>
        </p:txBody>
      </p:sp>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000"/>
                    </a14:imgEffect>
                    <a14:imgEffect>
                      <a14:colorTemperature colorTemp="5625"/>
                    </a14:imgEffect>
                    <a14:imgEffect>
                      <a14:saturation sat="95000"/>
                    </a14:imgEffect>
                  </a14:imgLayer>
                </a14:imgProps>
              </a:ext>
              <a:ext uri="{28A0092B-C50C-407E-A947-70E740481C1C}">
                <a14:useLocalDpi xmlns:a14="http://schemas.microsoft.com/office/drawing/2010/main" val="0"/>
              </a:ext>
            </a:extLst>
          </a:blip>
          <a:srcRect/>
          <a:stretch>
            <a:fillRect/>
          </a:stretch>
        </p:blipFill>
        <p:spPr bwMode="auto">
          <a:xfrm>
            <a:off x="8464680" y="1554512"/>
            <a:ext cx="3475362" cy="2605465"/>
          </a:xfrm>
          <a:prstGeom prst="rect">
            <a:avLst/>
          </a:prstGeom>
          <a:ln w="228600" cap="sq" cmpd="thickThin">
            <a:no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C2B50BFB-DDDD-4D53-0886-AFF50823E0EC}"/>
              </a:ext>
            </a:extLst>
          </p:cNvPr>
          <p:cNvSpPr txBox="1"/>
          <p:nvPr/>
        </p:nvSpPr>
        <p:spPr>
          <a:xfrm>
            <a:off x="371092" y="608641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112705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910CA-AA60-944F-B6C1-27B5EB0B1DE0}"/>
              </a:ext>
            </a:extLst>
          </p:cNvPr>
          <p:cNvPicPr>
            <a:picLocks noChangeAspect="1"/>
          </p:cNvPicPr>
          <p:nvPr/>
        </p:nvPicPr>
        <p:blipFill>
          <a:blip r:embed="rId2"/>
          <a:stretch>
            <a:fillRect/>
          </a:stretch>
        </p:blipFill>
        <p:spPr>
          <a:xfrm>
            <a:off x="0" y="296042"/>
            <a:ext cx="12192000" cy="6561958"/>
          </a:xfrm>
          <a:prstGeom prst="rect">
            <a:avLst/>
          </a:prstGeom>
        </p:spPr>
      </p:pic>
      <p:sp>
        <p:nvSpPr>
          <p:cNvPr id="2" name="TextBox 1">
            <a:extLst>
              <a:ext uri="{FF2B5EF4-FFF2-40B4-BE49-F238E27FC236}">
                <a16:creationId xmlns:a16="http://schemas.microsoft.com/office/drawing/2014/main" id="{EFA515A6-F615-F849-8C7A-561F3500255B}"/>
              </a:ext>
            </a:extLst>
          </p:cNvPr>
          <p:cNvSpPr txBox="1"/>
          <p:nvPr/>
        </p:nvSpPr>
        <p:spPr>
          <a:xfrm>
            <a:off x="3777991" y="1031292"/>
            <a:ext cx="4522573" cy="523220"/>
          </a:xfrm>
          <a:prstGeom prst="rect">
            <a:avLst/>
          </a:prstGeom>
          <a:noFill/>
        </p:spPr>
        <p:txBody>
          <a:bodyPr wrap="square" rtlCol="0">
            <a:spAutoFit/>
          </a:bodyPr>
          <a:lstStyle/>
          <a:p>
            <a:r>
              <a:rPr lang="en-US" sz="2800" b="1" dirty="0">
                <a:latin typeface="Franklin Gothic Medium" panose="020B0603020102020204" pitchFamily="34" charset="0"/>
              </a:rPr>
              <a:t>Student Internship Program </a:t>
            </a:r>
          </a:p>
        </p:txBody>
      </p:sp>
      <p:sp>
        <p:nvSpPr>
          <p:cNvPr id="4" name="TextBox 3">
            <a:extLst>
              <a:ext uri="{FF2B5EF4-FFF2-40B4-BE49-F238E27FC236}">
                <a16:creationId xmlns:a16="http://schemas.microsoft.com/office/drawing/2014/main" id="{D7DDE07A-0F0E-7E4E-8DED-B33BC2451D5D}"/>
              </a:ext>
            </a:extLst>
          </p:cNvPr>
          <p:cNvSpPr txBox="1"/>
          <p:nvPr/>
        </p:nvSpPr>
        <p:spPr>
          <a:xfrm>
            <a:off x="371092" y="2061173"/>
            <a:ext cx="7101959" cy="3139321"/>
          </a:xfrm>
          <a:prstGeom prst="rect">
            <a:avLst/>
          </a:prstGeom>
          <a:noFill/>
        </p:spPr>
        <p:txBody>
          <a:bodyPr wrap="square" rtlCol="0">
            <a:spAutoFit/>
          </a:bodyPr>
          <a:lstStyle/>
          <a:p>
            <a:r>
              <a:rPr lang="en-US" b="1" u="sng" dirty="0">
                <a:latin typeface="Franklin Gothic Demi" panose="020B0703020102020204" pitchFamily="34" charset="0"/>
              </a:rPr>
              <a:t>Internship Compensation</a:t>
            </a:r>
          </a:p>
          <a:p>
            <a:pPr marL="742950" lvl="1" indent="-285750">
              <a:buFont typeface="Arial" panose="020B0604020202020204" pitchFamily="34" charset="0"/>
              <a:buChar char="•"/>
            </a:pPr>
            <a:r>
              <a:rPr lang="en-US" dirty="0">
                <a:latin typeface="Franklin Gothic Demi" panose="020B0703020102020204" pitchFamily="34" charset="0"/>
              </a:rPr>
              <a:t>Hired as a temporary employee – GS-4 Level, Step 1</a:t>
            </a:r>
          </a:p>
          <a:p>
            <a:pPr marL="742950" lvl="1" indent="-285750">
              <a:buFont typeface="Arial" panose="020B0604020202020204" pitchFamily="34" charset="0"/>
              <a:buChar char="•"/>
            </a:pPr>
            <a:r>
              <a:rPr lang="en-US" dirty="0">
                <a:latin typeface="Franklin Gothic Demi" panose="020B0703020102020204" pitchFamily="34" charset="0"/>
              </a:rPr>
              <a:t>10 Week Internship</a:t>
            </a:r>
          </a:p>
          <a:p>
            <a:pPr marL="742950" lvl="1" indent="-285750">
              <a:buFont typeface="Arial" panose="020B0604020202020204" pitchFamily="34" charset="0"/>
              <a:buChar char="•"/>
            </a:pPr>
            <a:r>
              <a:rPr lang="en-US" dirty="0">
                <a:latin typeface="Franklin Gothic Demi" panose="020B0703020102020204" pitchFamily="34" charset="0"/>
              </a:rPr>
              <a:t>Transportation/Lodging Covered</a:t>
            </a:r>
          </a:p>
          <a:p>
            <a:endParaRPr lang="en-US" b="1" u="sng" dirty="0">
              <a:latin typeface="Franklin Gothic Demi" panose="020B0703020102020204" pitchFamily="34" charset="0"/>
            </a:endParaRPr>
          </a:p>
          <a:p>
            <a:r>
              <a:rPr lang="en-US" b="1" u="sng" dirty="0">
                <a:latin typeface="Franklin Gothic Demi" panose="020B0703020102020204" pitchFamily="34" charset="0"/>
              </a:rPr>
              <a:t>Important Dates </a:t>
            </a:r>
          </a:p>
          <a:p>
            <a:endParaRPr lang="en-US" dirty="0">
              <a:latin typeface="Franklin Gothic Demi" panose="020B0703020102020204" pitchFamily="34" charset="0"/>
            </a:endParaRPr>
          </a:p>
          <a:p>
            <a:r>
              <a:rPr lang="en-US" b="1" dirty="0">
                <a:latin typeface="Franklin Gothic Demi" panose="020B0703020102020204" pitchFamily="34" charset="0"/>
              </a:rPr>
              <a:t>Summer 2024 Program </a:t>
            </a:r>
          </a:p>
          <a:p>
            <a:pPr marL="742950" lvl="1" indent="-285750">
              <a:buFont typeface="Arial" panose="020B0604020202020204" pitchFamily="34" charset="0"/>
              <a:buChar char="•"/>
            </a:pPr>
            <a:r>
              <a:rPr lang="en-US" dirty="0">
                <a:latin typeface="Franklin Gothic Demi" panose="020B0703020102020204" pitchFamily="34" charset="0"/>
              </a:rPr>
              <a:t>Applications </a:t>
            </a:r>
            <a:r>
              <a:rPr lang="en-US" dirty="0" smtClean="0">
                <a:latin typeface="Franklin Gothic Demi" panose="020B0703020102020204" pitchFamily="34" charset="0"/>
              </a:rPr>
              <a:t>open NOW until October 9</a:t>
            </a:r>
            <a:r>
              <a:rPr lang="en-US" baseline="30000" dirty="0" smtClean="0">
                <a:latin typeface="Franklin Gothic Demi" panose="020B0703020102020204" pitchFamily="34" charset="0"/>
              </a:rPr>
              <a:t>th</a:t>
            </a:r>
            <a:r>
              <a:rPr lang="en-US" dirty="0" smtClean="0">
                <a:latin typeface="Franklin Gothic Demi" panose="020B0703020102020204" pitchFamily="34" charset="0"/>
              </a:rPr>
              <a:t> </a:t>
            </a:r>
            <a:endParaRPr lang="en-US" dirty="0">
              <a:latin typeface="Franklin Gothic Demi" panose="020B0703020102020204" pitchFamily="34" charset="0"/>
            </a:endParaRPr>
          </a:p>
          <a:p>
            <a:pPr marL="742950" lvl="1" indent="-285750">
              <a:buFont typeface="Arial" panose="020B0604020202020204" pitchFamily="34" charset="0"/>
              <a:buChar char="•"/>
            </a:pPr>
            <a:r>
              <a:rPr lang="en-US" dirty="0">
                <a:latin typeface="Franklin Gothic Demi" panose="020B0703020102020204" pitchFamily="34" charset="0"/>
              </a:rPr>
              <a:t>Internship Dates May to September (once Security Clearance is received)</a:t>
            </a:r>
          </a:p>
        </p:txBody>
      </p:sp>
      <p:pic>
        <p:nvPicPr>
          <p:cNvPr id="6" name="Picture 5"/>
          <p:cNvPicPr>
            <a:picLocks noChangeAspect="1"/>
          </p:cNvPicPr>
          <p:nvPr/>
        </p:nvPicPr>
        <p:blipFill>
          <a:blip r:embed="rId3"/>
          <a:stretch>
            <a:fillRect/>
          </a:stretch>
        </p:blipFill>
        <p:spPr>
          <a:xfrm>
            <a:off x="7507704" y="2347450"/>
            <a:ext cx="4390768" cy="2466148"/>
          </a:xfrm>
          <a:prstGeom prst="rect">
            <a:avLst/>
          </a:prstGeom>
        </p:spPr>
      </p:pic>
      <p:sp>
        <p:nvSpPr>
          <p:cNvPr id="8" name="TextBox 7">
            <a:extLst>
              <a:ext uri="{FF2B5EF4-FFF2-40B4-BE49-F238E27FC236}">
                <a16:creationId xmlns:a16="http://schemas.microsoft.com/office/drawing/2014/main" id="{4B13420B-2581-AEF3-ED6B-3A6AB3ED9E49}"/>
              </a:ext>
            </a:extLst>
          </p:cNvPr>
          <p:cNvSpPr txBox="1"/>
          <p:nvPr/>
        </p:nvSpPr>
        <p:spPr>
          <a:xfrm>
            <a:off x="371092" y="6086412"/>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
        <p:nvSpPr>
          <p:cNvPr id="5" name="Rectangle 4"/>
          <p:cNvSpPr/>
          <p:nvPr/>
        </p:nvSpPr>
        <p:spPr>
          <a:xfrm>
            <a:off x="7354187" y="5059751"/>
            <a:ext cx="4080028" cy="369332"/>
          </a:xfrm>
          <a:prstGeom prst="rect">
            <a:avLst/>
          </a:prstGeom>
        </p:spPr>
        <p:txBody>
          <a:bodyPr wrap="none">
            <a:spAutoFit/>
          </a:bodyPr>
          <a:lstStyle/>
          <a:p>
            <a:r>
              <a:rPr lang="en-US" dirty="0" smtClean="0">
                <a:hlinkClick r:id="rId4"/>
              </a:rPr>
              <a:t>https://www.usajobs.gov/job/751321700</a:t>
            </a:r>
            <a:endParaRPr lang="en-US" dirty="0"/>
          </a:p>
        </p:txBody>
      </p:sp>
    </p:spTree>
    <p:extLst>
      <p:ext uri="{BB962C8B-B14F-4D97-AF65-F5344CB8AC3E}">
        <p14:creationId xmlns:p14="http://schemas.microsoft.com/office/powerpoint/2010/main" val="1213674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05BD7-D3CE-5524-E431-CBA518FD0A13}"/>
              </a:ext>
            </a:extLst>
          </p:cNvPr>
          <p:cNvPicPr>
            <a:picLocks noChangeAspect="1"/>
          </p:cNvPicPr>
          <p:nvPr/>
        </p:nvPicPr>
        <p:blipFill>
          <a:blip r:embed="rId2"/>
          <a:stretch>
            <a:fillRect/>
          </a:stretch>
        </p:blipFill>
        <p:spPr>
          <a:xfrm>
            <a:off x="0" y="96818"/>
            <a:ext cx="12192000" cy="6761181"/>
          </a:xfrm>
          <a:prstGeom prst="rect">
            <a:avLst/>
          </a:prstGeom>
        </p:spPr>
      </p:pic>
      <p:sp>
        <p:nvSpPr>
          <p:cNvPr id="5" name="TextBox 4">
            <a:extLst>
              <a:ext uri="{FF2B5EF4-FFF2-40B4-BE49-F238E27FC236}">
                <a16:creationId xmlns:a16="http://schemas.microsoft.com/office/drawing/2014/main" id="{E74630A4-AB3B-FB07-E5D5-406DFE72AD13}"/>
              </a:ext>
            </a:extLst>
          </p:cNvPr>
          <p:cNvSpPr txBox="1"/>
          <p:nvPr/>
        </p:nvSpPr>
        <p:spPr>
          <a:xfrm>
            <a:off x="354046" y="1572192"/>
            <a:ext cx="11328968" cy="4524315"/>
          </a:xfrm>
          <a:prstGeom prst="rect">
            <a:avLst/>
          </a:prstGeom>
          <a:noFill/>
        </p:spPr>
        <p:txBody>
          <a:bodyPr wrap="square" numCol="2" rtlCol="0">
            <a:spAutoFit/>
          </a:bodyPr>
          <a:lstStyle/>
          <a:p>
            <a:pPr marL="285750" indent="-285750">
              <a:buFont typeface="Arial" panose="020B0604020202020204" pitchFamily="34" charset="0"/>
              <a:buChar char="•"/>
            </a:pPr>
            <a:r>
              <a:rPr lang="en-US" sz="1500" dirty="0">
                <a:latin typeface="Franklin Gothic Medium" panose="020B0603020102020204" pitchFamily="34" charset="0"/>
              </a:rPr>
              <a:t>African Affairs </a:t>
            </a:r>
          </a:p>
          <a:p>
            <a:pPr marL="285750" indent="-285750">
              <a:buFont typeface="Arial" panose="020B0604020202020204" pitchFamily="34" charset="0"/>
              <a:buChar char="•"/>
            </a:pPr>
            <a:r>
              <a:rPr lang="en-US" sz="1500" dirty="0">
                <a:latin typeface="Franklin Gothic Medium" panose="020B0603020102020204" pitchFamily="34" charset="0"/>
              </a:rPr>
              <a:t>Arms Control and International Security </a:t>
            </a:r>
          </a:p>
          <a:p>
            <a:pPr marL="285750" indent="-285750">
              <a:buFont typeface="Arial" panose="020B0604020202020204" pitchFamily="34" charset="0"/>
              <a:buChar char="•"/>
            </a:pPr>
            <a:r>
              <a:rPr lang="en-US" sz="1500" dirty="0">
                <a:latin typeface="Franklin Gothic Medium" panose="020B0603020102020204" pitchFamily="34" charset="0"/>
              </a:rPr>
              <a:t>Building Design and Construction </a:t>
            </a:r>
          </a:p>
          <a:p>
            <a:pPr marL="285750" indent="-285750">
              <a:buFont typeface="Arial" panose="020B0604020202020204" pitchFamily="34" charset="0"/>
              <a:buChar char="•"/>
            </a:pPr>
            <a:r>
              <a:rPr lang="en-US" sz="1500" dirty="0">
                <a:latin typeface="Franklin Gothic Medium" panose="020B0603020102020204" pitchFamily="34" charset="0"/>
              </a:rPr>
              <a:t>Conflict Resolution and Stabilization </a:t>
            </a:r>
          </a:p>
          <a:p>
            <a:pPr marL="285750" indent="-285750">
              <a:buFont typeface="Arial" panose="020B0604020202020204" pitchFamily="34" charset="0"/>
              <a:buChar char="•"/>
            </a:pPr>
            <a:r>
              <a:rPr lang="en-US" sz="1500" dirty="0">
                <a:latin typeface="Franklin Gothic Medium" panose="020B0603020102020204" pitchFamily="34" charset="0"/>
              </a:rPr>
              <a:t>Counterterrorism </a:t>
            </a:r>
          </a:p>
          <a:p>
            <a:pPr marL="285750" indent="-285750">
              <a:buFont typeface="Arial" panose="020B0604020202020204" pitchFamily="34" charset="0"/>
              <a:buChar char="•"/>
            </a:pPr>
            <a:r>
              <a:rPr lang="en-US" sz="1500" dirty="0">
                <a:latin typeface="Franklin Gothic Medium" panose="020B0603020102020204" pitchFamily="34" charset="0"/>
              </a:rPr>
              <a:t>Criminal Justice and Law Enforcement </a:t>
            </a:r>
          </a:p>
          <a:p>
            <a:pPr marL="285750" indent="-285750">
              <a:buFont typeface="Arial" panose="020B0604020202020204" pitchFamily="34" charset="0"/>
              <a:buChar char="•"/>
            </a:pPr>
            <a:r>
              <a:rPr lang="en-US" sz="1500" dirty="0">
                <a:latin typeface="Franklin Gothic Medium" panose="020B0603020102020204" pitchFamily="34" charset="0"/>
              </a:rPr>
              <a:t>Cybersecurity Operations </a:t>
            </a:r>
          </a:p>
          <a:p>
            <a:pPr marL="285750" indent="-285750">
              <a:buFont typeface="Arial" panose="020B0604020202020204" pitchFamily="34" charset="0"/>
              <a:buChar char="•"/>
            </a:pPr>
            <a:r>
              <a:rPr lang="en-US" sz="1500" dirty="0">
                <a:latin typeface="Franklin Gothic Medium" panose="020B0603020102020204" pitchFamily="34" charset="0"/>
              </a:rPr>
              <a:t>Data Science  </a:t>
            </a:r>
          </a:p>
          <a:p>
            <a:pPr marL="285750" indent="-285750">
              <a:buFont typeface="Arial" panose="020B0604020202020204" pitchFamily="34" charset="0"/>
              <a:buChar char="•"/>
            </a:pPr>
            <a:r>
              <a:rPr lang="en-US" sz="1500" dirty="0">
                <a:latin typeface="Franklin Gothic Medium" panose="020B0603020102020204" pitchFamily="34" charset="0"/>
              </a:rPr>
              <a:t>East Asian and Pacific Affairs </a:t>
            </a:r>
          </a:p>
          <a:p>
            <a:pPr marL="285750" indent="-285750">
              <a:buFont typeface="Arial" panose="020B0604020202020204" pitchFamily="34" charset="0"/>
              <a:buChar char="•"/>
            </a:pPr>
            <a:r>
              <a:rPr lang="en-US" sz="1500" dirty="0">
                <a:latin typeface="Franklin Gothic Medium" panose="020B0603020102020204" pitchFamily="34" charset="0"/>
              </a:rPr>
              <a:t>Economics </a:t>
            </a:r>
          </a:p>
          <a:p>
            <a:pPr marL="285750" indent="-285750">
              <a:buFont typeface="Arial" panose="020B0604020202020204" pitchFamily="34" charset="0"/>
              <a:buChar char="•"/>
            </a:pPr>
            <a:r>
              <a:rPr lang="en-US" sz="1500" dirty="0">
                <a:latin typeface="Franklin Gothic Medium" panose="020B0603020102020204" pitchFamily="34" charset="0"/>
              </a:rPr>
              <a:t>Emerging Technology and Cyberspace Policy </a:t>
            </a:r>
          </a:p>
          <a:p>
            <a:pPr marL="285750" indent="-285750">
              <a:buFont typeface="Arial" panose="020B0604020202020204" pitchFamily="34" charset="0"/>
              <a:buChar char="•"/>
            </a:pPr>
            <a:r>
              <a:rPr lang="en-US" sz="1500" dirty="0">
                <a:latin typeface="Franklin Gothic Medium" panose="020B0603020102020204" pitchFamily="34" charset="0"/>
              </a:rPr>
              <a:t>Environmental Sciences </a:t>
            </a:r>
          </a:p>
          <a:p>
            <a:pPr marL="285750" indent="-285750">
              <a:buFont typeface="Arial" panose="020B0604020202020204" pitchFamily="34" charset="0"/>
              <a:buChar char="•"/>
            </a:pPr>
            <a:r>
              <a:rPr lang="en-US" sz="1500" dirty="0">
                <a:latin typeface="Franklin Gothic Medium" panose="020B0603020102020204" pitchFamily="34" charset="0"/>
              </a:rPr>
              <a:t>European and Eurasian Affairs </a:t>
            </a:r>
          </a:p>
          <a:p>
            <a:pPr marL="285750" indent="-285750">
              <a:buFont typeface="Arial" panose="020B0604020202020204" pitchFamily="34" charset="0"/>
              <a:buChar char="•"/>
            </a:pPr>
            <a:r>
              <a:rPr lang="en-US" sz="1500" dirty="0">
                <a:latin typeface="Franklin Gothic Medium" panose="020B0603020102020204" pitchFamily="34" charset="0"/>
              </a:rPr>
              <a:t>Facilities Management </a:t>
            </a:r>
          </a:p>
          <a:p>
            <a:pPr marL="285750" indent="-285750">
              <a:buFont typeface="Arial" panose="020B0604020202020204" pitchFamily="34" charset="0"/>
              <a:buChar char="•"/>
            </a:pPr>
            <a:r>
              <a:rPr lang="en-US" sz="1500" dirty="0">
                <a:latin typeface="Franklin Gothic Medium" panose="020B0603020102020204" pitchFamily="34" charset="0"/>
              </a:rPr>
              <a:t>Finance </a:t>
            </a:r>
          </a:p>
          <a:p>
            <a:pPr marL="285750" indent="-285750">
              <a:buFont typeface="Arial" panose="020B0604020202020204" pitchFamily="34" charset="0"/>
              <a:buChar char="•"/>
            </a:pPr>
            <a:r>
              <a:rPr lang="en-US" sz="1500" dirty="0">
                <a:latin typeface="Franklin Gothic Medium" panose="020B0603020102020204" pitchFamily="34" charset="0"/>
              </a:rPr>
              <a:t>Gender Studies </a:t>
            </a:r>
          </a:p>
          <a:p>
            <a:pPr marL="285750" indent="-285750">
              <a:buFont typeface="Arial" panose="020B0604020202020204" pitchFamily="34" charset="0"/>
              <a:buChar char="•"/>
            </a:pPr>
            <a:r>
              <a:rPr lang="en-US" sz="1500" dirty="0">
                <a:latin typeface="Franklin Gothic Medium" panose="020B0603020102020204" pitchFamily="34" charset="0"/>
              </a:rPr>
              <a:t>Global Public Health </a:t>
            </a:r>
          </a:p>
          <a:p>
            <a:pPr marL="285750" indent="-285750">
              <a:buFont typeface="Arial" panose="020B0604020202020204" pitchFamily="34" charset="0"/>
              <a:buChar char="•"/>
            </a:pPr>
            <a:endParaRPr lang="en-US" sz="1500" dirty="0">
              <a:latin typeface="Franklin Gothic Medium" panose="020B0603020102020204" pitchFamily="34" charset="0"/>
            </a:endParaRPr>
          </a:p>
          <a:p>
            <a:pPr marL="285750" indent="-285750">
              <a:buFont typeface="Arial" panose="020B0604020202020204" pitchFamily="34" charset="0"/>
              <a:buChar char="•"/>
            </a:pPr>
            <a:endParaRPr lang="en-US" sz="1500" dirty="0">
              <a:latin typeface="Franklin Gothic Medium" panose="020B0603020102020204" pitchFamily="34" charset="0"/>
            </a:endParaRPr>
          </a:p>
          <a:p>
            <a:pPr marL="285750" indent="-285750">
              <a:buFont typeface="Arial" panose="020B0604020202020204" pitchFamily="34" charset="0"/>
              <a:buChar char="•"/>
            </a:pPr>
            <a:r>
              <a:rPr lang="en-US" sz="1500" dirty="0">
                <a:latin typeface="Franklin Gothic Medium" panose="020B0603020102020204" pitchFamily="34" charset="0"/>
              </a:rPr>
              <a:t> Human Resources and Talent Management </a:t>
            </a:r>
          </a:p>
          <a:p>
            <a:pPr marL="285750" indent="-285750">
              <a:buFont typeface="Arial" panose="020B0604020202020204" pitchFamily="34" charset="0"/>
              <a:buChar char="•"/>
            </a:pPr>
            <a:r>
              <a:rPr lang="en-US" sz="1500" dirty="0">
                <a:latin typeface="Franklin Gothic Medium" panose="020B0603020102020204" pitchFamily="34" charset="0"/>
              </a:rPr>
              <a:t> Human Rights and Democracy Promotion </a:t>
            </a:r>
          </a:p>
          <a:p>
            <a:pPr marL="285750" indent="-285750">
              <a:buFont typeface="Arial" panose="020B0604020202020204" pitchFamily="34" charset="0"/>
              <a:buChar char="•"/>
            </a:pPr>
            <a:r>
              <a:rPr lang="en-US" sz="1500" dirty="0">
                <a:latin typeface="Franklin Gothic Medium" panose="020B0603020102020204" pitchFamily="34" charset="0"/>
              </a:rPr>
              <a:t> Information Technology </a:t>
            </a:r>
          </a:p>
          <a:p>
            <a:pPr marL="285750" indent="-285750">
              <a:buFont typeface="Arial" panose="020B0604020202020204" pitchFamily="34" charset="0"/>
              <a:buChar char="•"/>
            </a:pPr>
            <a:r>
              <a:rPr lang="en-US" sz="1500" dirty="0">
                <a:latin typeface="Franklin Gothic Medium" panose="020B0603020102020204" pitchFamily="34" charset="0"/>
              </a:rPr>
              <a:t> International Governmental Organizations </a:t>
            </a:r>
          </a:p>
          <a:p>
            <a:pPr marL="285750" indent="-285750">
              <a:buFont typeface="Arial" panose="020B0604020202020204" pitchFamily="34" charset="0"/>
              <a:buChar char="•"/>
            </a:pPr>
            <a:r>
              <a:rPr lang="en-US" sz="1500" dirty="0">
                <a:latin typeface="Franklin Gothic Medium" panose="020B0603020102020204" pitchFamily="34" charset="0"/>
              </a:rPr>
              <a:t> International Law </a:t>
            </a:r>
          </a:p>
          <a:p>
            <a:pPr marL="285750" indent="-285750">
              <a:buFont typeface="Arial" panose="020B0604020202020204" pitchFamily="34" charset="0"/>
              <a:buChar char="•"/>
            </a:pPr>
            <a:r>
              <a:rPr lang="en-US" sz="1500" dirty="0">
                <a:latin typeface="Franklin Gothic Medium" panose="020B0603020102020204" pitchFamily="34" charset="0"/>
              </a:rPr>
              <a:t> Law Enforcement </a:t>
            </a:r>
          </a:p>
          <a:p>
            <a:pPr marL="285750" indent="-285750">
              <a:buFont typeface="Arial" panose="020B0604020202020204" pitchFamily="34" charset="0"/>
              <a:buChar char="•"/>
            </a:pPr>
            <a:r>
              <a:rPr lang="en-US" sz="1500" dirty="0">
                <a:latin typeface="Franklin Gothic Medium" panose="020B0603020102020204" pitchFamily="34" charset="0"/>
              </a:rPr>
              <a:t> Legislative Affairs </a:t>
            </a:r>
          </a:p>
          <a:p>
            <a:pPr marL="285750" indent="-285750">
              <a:buFont typeface="Arial" panose="020B0604020202020204" pitchFamily="34" charset="0"/>
              <a:buChar char="•"/>
            </a:pPr>
            <a:r>
              <a:rPr lang="en-US" sz="1500" dirty="0">
                <a:latin typeface="Franklin Gothic Medium" panose="020B0603020102020204" pitchFamily="34" charset="0"/>
              </a:rPr>
              <a:t> Logistics Management, Operations, Contracting, Procurement </a:t>
            </a:r>
          </a:p>
          <a:p>
            <a:pPr marL="285750" indent="-285750">
              <a:buFont typeface="Arial" panose="020B0604020202020204" pitchFamily="34" charset="0"/>
              <a:buChar char="•"/>
            </a:pPr>
            <a:r>
              <a:rPr lang="en-US" sz="1500" dirty="0">
                <a:latin typeface="Franklin Gothic Medium" panose="020B0603020102020204" pitchFamily="34" charset="0"/>
              </a:rPr>
              <a:t> Marketing and Communications </a:t>
            </a:r>
          </a:p>
          <a:p>
            <a:pPr marL="285750" indent="-285750">
              <a:buFont typeface="Arial" panose="020B0604020202020204" pitchFamily="34" charset="0"/>
              <a:buChar char="•"/>
            </a:pPr>
            <a:r>
              <a:rPr lang="en-US" sz="1500" dirty="0">
                <a:latin typeface="Franklin Gothic Medium" panose="020B0603020102020204" pitchFamily="34" charset="0"/>
              </a:rPr>
              <a:t> Maritime Policy </a:t>
            </a:r>
          </a:p>
          <a:p>
            <a:pPr marL="285750" indent="-285750">
              <a:buFont typeface="Arial" panose="020B0604020202020204" pitchFamily="34" charset="0"/>
              <a:buChar char="•"/>
            </a:pPr>
            <a:r>
              <a:rPr lang="en-US" sz="1500" dirty="0">
                <a:latin typeface="Franklin Gothic Medium" panose="020B0603020102020204" pitchFamily="34" charset="0"/>
              </a:rPr>
              <a:t> National Security </a:t>
            </a:r>
          </a:p>
          <a:p>
            <a:pPr marL="285750" indent="-285750">
              <a:buFont typeface="Arial" panose="020B0604020202020204" pitchFamily="34" charset="0"/>
              <a:buChar char="•"/>
            </a:pPr>
            <a:r>
              <a:rPr lang="en-US" sz="1500" dirty="0">
                <a:latin typeface="Franklin Gothic Medium" panose="020B0603020102020204" pitchFamily="34" charset="0"/>
              </a:rPr>
              <a:t> Near Eastern Affairs </a:t>
            </a:r>
          </a:p>
          <a:p>
            <a:pPr marL="285750" indent="-285750">
              <a:buFont typeface="Arial" panose="020B0604020202020204" pitchFamily="34" charset="0"/>
              <a:buChar char="•"/>
            </a:pPr>
            <a:r>
              <a:rPr lang="en-US" sz="1500" dirty="0">
                <a:latin typeface="Franklin Gothic Medium" panose="020B0603020102020204" pitchFamily="34" charset="0"/>
              </a:rPr>
              <a:t> Public Diplomacy and Public Affairs </a:t>
            </a:r>
          </a:p>
          <a:p>
            <a:pPr marL="285750" indent="-285750">
              <a:buFont typeface="Arial" panose="020B0604020202020204" pitchFamily="34" charset="0"/>
              <a:buChar char="•"/>
            </a:pPr>
            <a:r>
              <a:rPr lang="en-US" sz="1500" dirty="0">
                <a:latin typeface="Franklin Gothic Medium" panose="020B0603020102020204" pitchFamily="34" charset="0"/>
              </a:rPr>
              <a:t> Science, Technology, Engineering, and Math (STEM) </a:t>
            </a:r>
          </a:p>
          <a:p>
            <a:pPr marL="285750" indent="-285750">
              <a:buFont typeface="Arial" panose="020B0604020202020204" pitchFamily="34" charset="0"/>
              <a:buChar char="•"/>
            </a:pPr>
            <a:r>
              <a:rPr lang="en-US" sz="1500" dirty="0">
                <a:latin typeface="Franklin Gothic Medium" panose="020B0603020102020204" pitchFamily="34" charset="0"/>
              </a:rPr>
              <a:t> Security Engineering and Countermeasures </a:t>
            </a:r>
          </a:p>
          <a:p>
            <a:pPr marL="285750" indent="-285750">
              <a:buFont typeface="Arial" panose="020B0604020202020204" pitchFamily="34" charset="0"/>
              <a:buChar char="•"/>
            </a:pPr>
            <a:r>
              <a:rPr lang="en-US" sz="1500" dirty="0">
                <a:latin typeface="Franklin Gothic Medium" panose="020B0603020102020204" pitchFamily="34" charset="0"/>
              </a:rPr>
              <a:t> South and Central Asian Affairs </a:t>
            </a:r>
          </a:p>
          <a:p>
            <a:pPr marL="285750" indent="-285750">
              <a:buFont typeface="Arial" panose="020B0604020202020204" pitchFamily="34" charset="0"/>
              <a:buChar char="•"/>
            </a:pPr>
            <a:r>
              <a:rPr lang="en-US" sz="1500" dirty="0">
                <a:latin typeface="Franklin Gothic Medium" panose="020B0603020102020204" pitchFamily="34" charset="0"/>
              </a:rPr>
              <a:t> Western Hemisphere Affairs </a:t>
            </a:r>
          </a:p>
        </p:txBody>
      </p:sp>
      <p:sp>
        <p:nvSpPr>
          <p:cNvPr id="2" name="TextBox 1">
            <a:extLst>
              <a:ext uri="{FF2B5EF4-FFF2-40B4-BE49-F238E27FC236}">
                <a16:creationId xmlns:a16="http://schemas.microsoft.com/office/drawing/2014/main" id="{4EB3A3E9-6A68-FB31-929B-DC9B25C4C890}"/>
              </a:ext>
            </a:extLst>
          </p:cNvPr>
          <p:cNvSpPr txBox="1"/>
          <p:nvPr/>
        </p:nvSpPr>
        <p:spPr>
          <a:xfrm>
            <a:off x="3559629" y="948625"/>
            <a:ext cx="5399315" cy="523220"/>
          </a:xfrm>
          <a:prstGeom prst="rect">
            <a:avLst/>
          </a:prstGeom>
          <a:noFill/>
        </p:spPr>
        <p:txBody>
          <a:bodyPr wrap="square" rtlCol="0">
            <a:spAutoFit/>
          </a:bodyPr>
          <a:lstStyle/>
          <a:p>
            <a:r>
              <a:rPr lang="en-US" sz="2800" b="1" dirty="0">
                <a:latin typeface="Franklin Gothic Medium" panose="020B0603020102020204" pitchFamily="34" charset="0"/>
              </a:rPr>
              <a:t>Internship Fields of Study</a:t>
            </a:r>
          </a:p>
        </p:txBody>
      </p:sp>
      <p:sp>
        <p:nvSpPr>
          <p:cNvPr id="3" name="TextBox 2">
            <a:extLst>
              <a:ext uri="{FF2B5EF4-FFF2-40B4-BE49-F238E27FC236}">
                <a16:creationId xmlns:a16="http://schemas.microsoft.com/office/drawing/2014/main" id="{37BAF38C-22C5-048F-BA27-420F82EF9740}"/>
              </a:ext>
            </a:extLst>
          </p:cNvPr>
          <p:cNvSpPr txBox="1"/>
          <p:nvPr/>
        </p:nvSpPr>
        <p:spPr>
          <a:xfrm>
            <a:off x="321691" y="6125585"/>
            <a:ext cx="4454908" cy="582467"/>
          </a:xfrm>
          <a:prstGeom prst="rect">
            <a:avLst/>
          </a:prstGeom>
          <a:noFill/>
        </p:spPr>
        <p:txBody>
          <a:bodyPr wrap="square" rtlCol="0">
            <a:spAutoFit/>
          </a:bodyPr>
          <a:lstStyle/>
          <a:p>
            <a:pPr>
              <a:lnSpc>
                <a:spcPts val="1960"/>
              </a:lnSpc>
            </a:pPr>
            <a:r>
              <a:rPr lang="en-US" sz="1400" dirty="0">
                <a:solidFill>
                  <a:schemeClr val="bg1"/>
                </a:solidFill>
                <a:latin typeface="Franklin Gothic Medium" panose="020B0603020102020204" pitchFamily="34" charset="0"/>
              </a:rPr>
              <a:t>Michelle Kayser, Diplomat in Residence – New England</a:t>
            </a:r>
          </a:p>
          <a:p>
            <a:pPr>
              <a:lnSpc>
                <a:spcPts val="1960"/>
              </a:lnSpc>
            </a:pPr>
            <a:r>
              <a:rPr lang="en-US" sz="1400" dirty="0">
                <a:solidFill>
                  <a:schemeClr val="bg1"/>
                </a:solidFill>
                <a:latin typeface="Franklin Gothic Medium" panose="020B0603020102020204" pitchFamily="34" charset="0"/>
              </a:rPr>
              <a:t>DIRNewEngland@state.gov</a:t>
            </a:r>
          </a:p>
        </p:txBody>
      </p:sp>
    </p:spTree>
    <p:extLst>
      <p:ext uri="{BB962C8B-B14F-4D97-AF65-F5344CB8AC3E}">
        <p14:creationId xmlns:p14="http://schemas.microsoft.com/office/powerpoint/2010/main" val="3497658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7479</TotalTime>
  <Words>1938</Words>
  <Application>Microsoft Office PowerPoint</Application>
  <PresentationFormat>Widescreen</PresentationFormat>
  <Paragraphs>332</Paragraphs>
  <Slides>33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Franklin Gothic Demi</vt:lpstr>
      <vt:lpstr>Franklin Gothic Medium</vt:lpstr>
      <vt:lpstr>Libre Franklin Medium</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Mahoney, Sara K</dc:creator>
  <cp:lastModifiedBy>Kayser, Michelle M</cp:lastModifiedBy>
  <cp:revision>209</cp:revision>
  <dcterms:created xsi:type="dcterms:W3CDTF">2019-05-14T13:32:03Z</dcterms:created>
  <dcterms:modified xsi:type="dcterms:W3CDTF">2023-10-02T17:16:52Z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65d9ee-429a-4d5f-97cc-cfb56e044a6e_Enabled">
    <vt:lpwstr>true</vt:lpwstr>
  </property>
  <property fmtid="{D5CDD505-2E9C-101B-9397-08002B2CF9AE}" pid="3" name="MSIP_Label_1665d9ee-429a-4d5f-97cc-cfb56e044a6e_SetDate">
    <vt:lpwstr>2022-10-21T10:34:39Z</vt:lpwstr>
  </property>
  <property fmtid="{D5CDD505-2E9C-101B-9397-08002B2CF9AE}" pid="4" name="MSIP_Label_1665d9ee-429a-4d5f-97cc-cfb56e044a6e_Method">
    <vt:lpwstr>Privileged</vt:lpwstr>
  </property>
  <property fmtid="{D5CDD505-2E9C-101B-9397-08002B2CF9AE}" pid="5" name="MSIP_Label_1665d9ee-429a-4d5f-97cc-cfb56e044a6e_Name">
    <vt:lpwstr>1665d9ee-429a-4d5f-97cc-cfb56e044a6e</vt:lpwstr>
  </property>
  <property fmtid="{D5CDD505-2E9C-101B-9397-08002B2CF9AE}" pid="6" name="MSIP_Label_1665d9ee-429a-4d5f-97cc-cfb56e044a6e_SiteId">
    <vt:lpwstr>66cf5074-5afe-48d1-a691-a12b2121f44b</vt:lpwstr>
  </property>
  <property fmtid="{D5CDD505-2E9C-101B-9397-08002B2CF9AE}" pid="7" name="MSIP_Label_1665d9ee-429a-4d5f-97cc-cfb56e044a6e_ActionId">
    <vt:lpwstr>d4b905e5-f529-4f8a-9ec2-eb966e4c161c</vt:lpwstr>
  </property>
  <property fmtid="{D5CDD505-2E9C-101B-9397-08002B2CF9AE}" pid="8" name="MSIP_Label_1665d9ee-429a-4d5f-97cc-cfb56e044a6e_ContentBits">
    <vt:lpwstr>0</vt:lpwstr>
  </property>
</Properties>
</file>