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5" r:id="rId4"/>
  </p:sldMasterIdLst>
  <p:notesMasterIdLst>
    <p:notesMasterId r:id="rId17"/>
  </p:notesMasterIdLst>
  <p:handoutMasterIdLst>
    <p:handoutMasterId r:id="rId18"/>
  </p:handoutMasterIdLst>
  <p:sldIdLst>
    <p:sldId id="257" r:id="rId5"/>
    <p:sldId id="310" r:id="rId6"/>
    <p:sldId id="266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4EC1C-7473-4F0E-0FEA-CAE741C9DCA1}" v="3" dt="2024-12-04T01:32:01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0" autoAdjust="0"/>
  </p:normalViewPr>
  <p:slideViewPr>
    <p:cSldViewPr snapToGrid="0" showGuides="1">
      <p:cViewPr varScale="1">
        <p:scale>
          <a:sx n="77" d="100"/>
          <a:sy n="77" d="100"/>
        </p:scale>
        <p:origin x="2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45CB-3DD7-3F15-90EA-FD01DC1FD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9E1F4-CB3F-7452-A5CF-E4048339B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F8AB0-2EB7-6862-5446-520539EF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D4E3-77F2-F6B3-28E2-F86FEFE6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EB26F-2254-7212-1C9B-F60D0FD2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235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3FB4-2473-7FDF-8E31-68E7E613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A6D89-389B-A0A1-494B-5AC66EBF2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17C64-A41D-DB4C-D91E-DAAA989D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D261D-9E30-892D-3ED2-9BDEF405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06CA0-440C-C9FC-7633-D50629A8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913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2CF75-06A1-3560-F4E5-137E6AB31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2BD75-71C7-5CE0-89FE-BC125023A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61B79-A55D-314E-BD39-9167C697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A5A35-7F60-7730-FC75-863811E3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004E-7773-CE14-DF0E-E962B1C7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35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1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63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5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81793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0454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21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F489-7633-3C61-E46B-2D936E85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8ADB-7639-2A9C-5E45-DADBE6F2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D208-35A4-C6CE-2CFD-DE406976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65562-AC01-C400-1E02-D541EE48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8761-5E96-0DEB-C124-DB42D981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7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E05C-E829-592F-16B4-954E283E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2FC63-FE3A-60F1-434B-C71FB0AAC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8F347-0275-D17F-5343-6C75B6C4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2219A-EF23-04BA-D7DE-57BB885F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78CA9-F9CA-5AC5-C010-CDBCF83A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F1958-4ECC-ABDF-8362-2A4B30506649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57445E-BF6D-261A-BAE4-5E2A37F6C8FB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A2A5F1-34AD-4626-B497-DDF4A0CDC77E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E62239-498B-6C73-DFAE-12E7993BD264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57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947A-D429-2796-5D4F-CC831824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3BABD-664A-EE10-AE73-C11561F58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75F4B-4E24-883B-F7C7-67EC9BD07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4FA2A-4EB5-5356-65A0-7E27E653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A3DB2-13CD-EB3A-F36A-EEF57BDC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BCB5F-D7CA-ADF2-5B06-0E7958E7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9118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D89A-DE87-4057-4A5B-E9D7DAA5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683A2-4116-2DA5-B75D-0204AE569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04C8F-9733-5946-885F-AEFEA6761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3F4AB-C9B6-FBEC-5345-713475E8D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C592D-F027-D28D-753A-F28642C8D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19C97-36C4-472E-C790-E853E5F0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C9B58-7B77-2244-004C-8F96BFC2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AF126D-4213-82E8-8145-57440A8E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32667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8D99-2CFD-ECD1-4D52-7E627D2D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E90B4-6857-1F0C-1D5A-8D4C2C84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B9431-67B0-81B8-5396-F9ECB199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2EB7F-F8A6-5225-9941-901DD4AB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146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F5CA6-DB50-1F34-B77C-2A9BFE46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ABAA3-2E59-D76F-B0DB-61CD24B7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6C2D-6BE5-4A48-394B-F015FDA7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739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5173-619D-047C-FFB6-7A4704E4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C6F4-D7FC-0EB9-7C2C-F20331A1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99E43-27B7-3C73-E917-362E72FAE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CA684-F70B-DF8F-A65F-90AB0A82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A1897-85F4-156B-9802-8E61A933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8CD61-13BF-3013-153A-797C606E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1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E06A-4AD9-58EB-ADC6-13F7F1DF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F259B-4DE2-0614-1E22-9273C8812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C84E2-6FD9-3FDD-43B9-996FD7E8E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D405B-9452-C01A-CDEC-83D9C8C7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BA46E-9C58-5104-6DAB-30DA785F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F7EF1-754F-2D0C-3E3F-D735FF13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1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468316-C21B-D25D-890A-ED734B75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C0EA7-D3C2-F163-FA6D-B8F915B13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6F20-D55D-5475-4835-362FC5540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DE034-4B57-4117-8BBF-04E5FAAED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19210-3371-80A2-7F1E-F173EF613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5DF7-EE51-2876-715B-A0D766055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8B722-3679-F315-316F-DEE6EB0DCE45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0EF3B1-CA00-BD5F-C2FB-13F65DFC56B2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4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40" r:id="rId14"/>
    <p:sldLayoutId id="2147483744" r:id="rId15"/>
    <p:sldLayoutId id="2147483745" r:id="rId16"/>
    <p:sldLayoutId id="2147483746" r:id="rId17"/>
    <p:sldLayoutId id="2147483649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9" r:id="rId26"/>
    <p:sldLayoutId id="2147483670" r:id="rId27"/>
    <p:sldLayoutId id="2147483671" r:id="rId28"/>
    <p:sldLayoutId id="2147483672" r:id="rId29"/>
    <p:sldLayoutId id="2147483674" r:id="rId30"/>
    <p:sldLayoutId id="2147483675" r:id="rId31"/>
    <p:sldLayoutId id="2147483676" r:id="rId32"/>
    <p:sldLayoutId id="2147483677" r:id="rId33"/>
    <p:sldLayoutId id="2147483655" r:id="rId34"/>
    <p:sldLayoutId id="2147483678" r:id="rId35"/>
    <p:sldLayoutId id="2147483679" r:id="rId36"/>
    <p:sldLayoutId id="2147483680" r:id="rId37"/>
    <p:sldLayoutId id="2147483653" r:id="rId38"/>
    <p:sldLayoutId id="2147483682" r:id="rId39"/>
    <p:sldLayoutId id="2147483683" r:id="rId40"/>
    <p:sldLayoutId id="2147483685" r:id="rId41"/>
    <p:sldLayoutId id="2147483654" r:id="rId42"/>
    <p:sldLayoutId id="2147483687" r:id="rId43"/>
    <p:sldLayoutId id="2147483689" r:id="rId44"/>
    <p:sldLayoutId id="2147483688" r:id="rId45"/>
    <p:sldLayoutId id="2147483691" r:id="rId46"/>
    <p:sldLayoutId id="2147483692" r:id="rId47"/>
    <p:sldLayoutId id="2147483693" r:id="rId48"/>
    <p:sldLayoutId id="2147483694" r:id="rId49"/>
    <p:sldLayoutId id="2147483696" r:id="rId50"/>
    <p:sldLayoutId id="2147483698" r:id="rId51"/>
    <p:sldLayoutId id="2147483699" r:id="rId52"/>
    <p:sldLayoutId id="2147483700" r:id="rId53"/>
    <p:sldLayoutId id="2147483701" r:id="rId54"/>
    <p:sldLayoutId id="2147483702" r:id="rId5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ervices@ccri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ervices@ccri.edu" TargetMode="External"/><Relationship Id="rId2" Type="http://schemas.openxmlformats.org/officeDocument/2006/relationships/hyperlink" Target="https://ccri.edu/careerservices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gmarcaccio@ccri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construct an effective Cover Letter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900" dirty="0"/>
              <a:t>Presented by CCRI Career Services</a:t>
            </a:r>
            <a:endParaRPr lang="en-US" sz="1900" dirty="0">
              <a:solidFill>
                <a:srgbClr val="000000"/>
              </a:solidFill>
            </a:endParaRPr>
          </a:p>
          <a:p>
            <a:r>
              <a:rPr lang="en-US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careerservices@ccri.edu</a:t>
            </a:r>
          </a:p>
          <a:p>
            <a:r>
              <a:rPr lang="en-US" sz="1900" dirty="0"/>
              <a:t>(401) 825-2322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533D-1324-9643-6D11-3D4C133E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7" y="365125"/>
            <a:ext cx="10904913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Structure of a Cover Letter: Closing paragraph​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68F03-7805-2702-B145-FF65FCED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1825625"/>
            <a:ext cx="11513127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paragraph is to thank the employer for their time and reiterate why you are the best fit for this job.​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 sure to include your contact information in this paragraph as well.​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Example:​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 for taking the time to review my application, please see my attached resume. I know that if you give me the chance to interview, I can show you how my skills and experience make me the best candidate for this position. I look forward to hearing from you, please contact me via phone (401)123-4567 or by email: jsmith@ccri.edu. 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FE710-67FC-EEBF-5F2D-739CE7F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7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253A-9280-85C1-D978-6E38F841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Cover Letter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5DAF-41D8-EBB1-5802-13B7C3EF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" y="1825625"/>
            <a:ext cx="1142168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keywords that are included in the job posting, make sure you only use the ones that match your skills.​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Promote yourself, don’t be humble! This is a chance for you to showcase your skills and abilities.​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Proofread!!! Read it aloud, to make sure the sentences flow and are clear.​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 sure you have the right contact information for the company and hiring contact.​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F5801-66B4-760D-B7A8-53E40CF0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0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2E76D-0030-4774-50B3-3B9F1847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3455"/>
            <a:ext cx="10515600" cy="555350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Questions?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Career Services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careerservices@ccri.edu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401-825-2322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F73E-9FD3-881E-3E8C-C9359B28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0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and white letter&#10;&#10;Description automatically generated">
            <a:extLst>
              <a:ext uri="{FF2B5EF4-FFF2-40B4-BE49-F238E27FC236}">
                <a16:creationId xmlns:a16="http://schemas.microsoft.com/office/drawing/2014/main" id="{81E68C38-96E6-947F-2AE7-E9A9700B7A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2" r="262"/>
          <a:stretch/>
        </p:blipFill>
        <p:spPr>
          <a:xfrm>
            <a:off x="571500" y="17989"/>
            <a:ext cx="6034088" cy="682202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F96774-1FBD-F713-85D8-07C3F9E3B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57A38B-BA14-C34E-B819-76D75EF08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8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479" y="1296176"/>
            <a:ext cx="5689482" cy="1551573"/>
          </a:xfrm>
        </p:spPr>
        <p:txBody>
          <a:bodyPr/>
          <a:lstStyle/>
          <a:p>
            <a:pPr algn="ctr"/>
            <a:r>
              <a:rPr lang="en-US" sz="4800" dirty="0">
                <a:latin typeface="Calibri"/>
                <a:cs typeface="Calibri"/>
              </a:rPr>
              <a:t>Purpose of a Cover Letter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480" y="3073967"/>
            <a:ext cx="5689482" cy="292655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Calibri"/>
                <a:cs typeface="Calibri"/>
              </a:rPr>
              <a:t>The cover letter is the employer’s first glimpse at you and what skills and experience you can offer to the company.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Calibri"/>
                <a:cs typeface="Calibri"/>
              </a:rPr>
              <a:t>Goal is to grab their attention and make them want to review your resume and call you in for an interview.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Placeholder 9" descr="Person sitting and writing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615" r="15615"/>
          <a:stretch>
            <a:fillRect/>
          </a:stretch>
        </p:blipFill>
        <p:spPr>
          <a:xfrm>
            <a:off x="760250" y="826812"/>
            <a:ext cx="5335750" cy="516994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3DB914-0AFD-4FDE-BC54-CCA769F98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1" y="6086372"/>
            <a:ext cx="4480819" cy="7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8294-E6B6-44FB-97D4-F96D07B3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687"/>
            <a:ext cx="10515600" cy="885032"/>
          </a:xfrm>
        </p:spPr>
        <p:txBody>
          <a:bodyPr/>
          <a:lstStyle/>
          <a:p>
            <a:pPr algn="ctr"/>
            <a:r>
              <a:rPr lang="en-US" sz="5400" dirty="0">
                <a:latin typeface="Calibri"/>
                <a:cs typeface="Calibri"/>
              </a:rPr>
              <a:t>Structure of a Cover Letter: Heading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BEE8-DC37-45C4-9DAE-799CDA82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719"/>
            <a:ext cx="10515600" cy="4617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The Heading should look professional, it is good to use the same heading on your cover letter, resume, and reference page.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Include the following information: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Name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City, State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Phone number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Email (make sure this is hyperlinked)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LinkedIn profile link (make sure this is hyperlinked too)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ACB8D-07EC-4D7A-97FF-48D30A48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95725-F5B7-3FB9-F929-CA078143C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1" y="6086372"/>
            <a:ext cx="4480819" cy="7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BEE8-DC37-45C4-9DAE-799CDA82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95314"/>
            <a:ext cx="10964871" cy="5498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000" u="sng" dirty="0">
                <a:latin typeface="Calibri"/>
                <a:cs typeface="Calibri"/>
              </a:rPr>
              <a:t>Examples of Headings</a:t>
            </a: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Calibri"/>
                <a:cs typeface="Calibri"/>
              </a:rPr>
              <a:t>Jane Smith</a:t>
            </a:r>
            <a:endParaRPr lang="en-US" sz="3200" dirty="0">
              <a:latin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Providence, RI ▪ (401)123-4567 ▪ </a:t>
            </a:r>
            <a:r>
              <a:rPr lang="en-US" sz="3200" dirty="0">
                <a:latin typeface="Calibri"/>
                <a:cs typeface="Calibri"/>
                <a:hlinkClick r:id="rId2"/>
              </a:rPr>
              <a:t>jsmith@ccri.edu</a:t>
            </a:r>
            <a:endParaRPr lang="en-US" sz="3200" dirty="0">
              <a:latin typeface="Calibri"/>
              <a:cs typeface="Calibri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latin typeface="Calibri"/>
                <a:cs typeface="Calibri"/>
              </a:rPr>
              <a:t>Jane Smith</a:t>
            </a:r>
            <a:endParaRPr lang="en-US" sz="32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Providence, RI ▪ (401)123-4567 ▪ </a:t>
            </a:r>
            <a:r>
              <a:rPr lang="en-US" sz="3200" dirty="0">
                <a:latin typeface="Calibri"/>
                <a:cs typeface="Calibri"/>
                <a:hlinkClick r:id="rId2"/>
              </a:rPr>
              <a:t>jsmith@ccri.edu</a:t>
            </a:r>
            <a:endParaRPr lang="en-US" sz="3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ACB8D-07EC-4D7A-97FF-48D30A48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5F3FD-551F-9D00-289A-C7773D6D0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1" y="6086372"/>
            <a:ext cx="4480819" cy="7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A359-68D9-A74B-2406-5784DC6C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>
            <a:normAutofit/>
          </a:bodyPr>
          <a:lstStyle/>
          <a:p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Structure of a Cover Letter: Greeting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B4904-3F0C-745C-475E-C6998998F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1825625"/>
            <a:ext cx="1124712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Greeting is located under your heading, and it contains the employer’s contact information.​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do not have the contact information of who the application is going to then address it as “Dear Hiring Manager”​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contact information is usually on the job posting.​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your research and gather the company address.​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Good to put the position title you are applying to.​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3259E-2D97-BFE1-2616-467394EA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3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85AA-B339-ED1C-12C2-C31CF12A6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Greeting Example​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Community College of Rhode Island​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Department of Human Resources​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Hilton Street​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Providence, RI 02905​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​RE: Human Resource Assistant position​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Dear Hiring Manager,​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A37C6-2A4A-DB0E-686F-C0F5B5AF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3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06E4-3D07-92A9-3C4C-FB02EF86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365125"/>
            <a:ext cx="10888287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Structure of a Cover Letter: First paragraph</a:t>
            </a:r>
            <a:r>
              <a:rPr lang="en-US" dirty="0"/>
              <a:t>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0697-4B36-7ABF-D3BE-133614C0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825625"/>
            <a:ext cx="1118061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first paragraph is the space where you introduce yourself, the job you want to apply for, and why you are the best candidate for this job.​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Example:​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My name is Jane Smith, and I am excited to apply for the Human Resources Assistant position at the Community College of Rhode Island. My 4 years of experience at Department of Human Services has allowed me to gain skills that make me the best candidate for this position.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78D8E-C784-50D8-74FD-6141D9E2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2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55FD-BD2D-428F-AF73-9F5DDA53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410368"/>
            <a:ext cx="10885516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Structure of a Cover Letter: Second paragraph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EBDC-2FC6-A397-5A97-ADE993459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825625"/>
            <a:ext cx="11255433" cy="4351338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The second (possible third) paragraph is your chance to highlight your most relevant skills, abilities, and experience.​</a:t>
            </a:r>
          </a:p>
          <a:p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Look at the job description and pull-out different keywords that match the skills you have to offer.​</a:t>
            </a:r>
          </a:p>
          <a:p>
            <a:pPr marL="0" indent="0">
              <a:buNone/>
            </a:pPr>
            <a:endParaRPr lang="en-US"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Example:​</a:t>
            </a:r>
          </a:p>
          <a:p>
            <a:pPr marL="0" indent="0">
              <a:buNone/>
            </a:pPr>
            <a:r>
              <a:rPr lang="en-US" sz="5900" dirty="0">
                <a:latin typeface="Calibri" panose="020F0502020204030204" pitchFamily="34" charset="0"/>
                <a:cs typeface="Calibri" panose="020F0502020204030204" pitchFamily="34" charset="0"/>
              </a:rPr>
              <a:t>For the past 4 years I have been working as a Human Resources Assistant for the Department of Human Services. I have hired and trained 15 new staff as well as fired personnel and oversaw 3 union grievances. I have excellent active listening skills, organizational skills, as well as time management skills.​</a:t>
            </a:r>
          </a:p>
          <a:p>
            <a:pPr marL="0" indent="0">
              <a:buNone/>
            </a:pPr>
            <a:endParaRPr lang="en-US" sz="4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204A6-B30F-FCE0-0BBF-ED0EC92E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3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703C"/>
      </a:dk2>
      <a:lt2>
        <a:srgbClr val="A3AAAF"/>
      </a:lt2>
      <a:accent1>
        <a:srgbClr val="00703C"/>
      </a:accent1>
      <a:accent2>
        <a:srgbClr val="8DC63F"/>
      </a:accent2>
      <a:accent3>
        <a:srgbClr val="FFD600"/>
      </a:accent3>
      <a:accent4>
        <a:srgbClr val="7ACDCB"/>
      </a:accent4>
      <a:accent5>
        <a:srgbClr val="FFD600"/>
      </a:accent5>
      <a:accent6>
        <a:srgbClr val="E9D9A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0616592907F47A2DCA6DF6C86D322" ma:contentTypeVersion="18" ma:contentTypeDescription="Create a new document." ma:contentTypeScope="" ma:versionID="8be30871dbbb14e0be8c58672e9f3094">
  <xsd:schema xmlns:xsd="http://www.w3.org/2001/XMLSchema" xmlns:xs="http://www.w3.org/2001/XMLSchema" xmlns:p="http://schemas.microsoft.com/office/2006/metadata/properties" xmlns:ns3="31134cf0-05ce-4682-945d-1eb41ed7deb2" xmlns:ns4="750fc039-6884-4a5e-aa10-ae7828f5b223" targetNamespace="http://schemas.microsoft.com/office/2006/metadata/properties" ma:root="true" ma:fieldsID="a2639f1836831d8c4da1599eba2f6e03" ns3:_="" ns4:_="">
    <xsd:import namespace="31134cf0-05ce-4682-945d-1eb41ed7deb2"/>
    <xsd:import namespace="750fc039-6884-4a5e-aa10-ae7828f5b2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34cf0-05ce-4682-945d-1eb41ed7d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fc039-6884-4a5e-aa10-ae7828f5b2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1134cf0-05ce-4682-945d-1eb41ed7deb2" xsi:nil="true"/>
    <_activity xmlns="31134cf0-05ce-4682-945d-1eb41ed7deb2" xsi:nil="true"/>
  </documentManagement>
</p:properties>
</file>

<file path=customXml/itemProps1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DB8881-489F-4842-BC68-EBEC3FEC1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34cf0-05ce-4682-945d-1eb41ed7deb2"/>
    <ds:schemaRef ds:uri="750fc039-6884-4a5e-aa10-ae7828f5b2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60C99C-4D9A-4DAB-AA53-E488AEBCAE16}">
  <ds:schemaRefs>
    <ds:schemaRef ds:uri="750fc039-6884-4a5e-aa10-ae7828f5b22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1134cf0-05ce-4682-945d-1eb41ed7deb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710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How to construct an effective Cover Letter</vt:lpstr>
      <vt:lpstr>PowerPoint Presentation</vt:lpstr>
      <vt:lpstr>Purpose of a Cover Letter</vt:lpstr>
      <vt:lpstr>Structure of a Cover Letter: Heading </vt:lpstr>
      <vt:lpstr>PowerPoint Presentation</vt:lpstr>
      <vt:lpstr>Structure of a Cover Letter: Greeting</vt:lpstr>
      <vt:lpstr>PowerPoint Presentation</vt:lpstr>
      <vt:lpstr>Structure of a Cover Letter: First paragraph​</vt:lpstr>
      <vt:lpstr>Structure of a Cover Letter: Second paragraph</vt:lpstr>
      <vt:lpstr>Structure of a Cover Letter: Closing paragraph​</vt:lpstr>
      <vt:lpstr>Cover Letter tips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41</cp:revision>
  <dcterms:created xsi:type="dcterms:W3CDTF">2024-08-19T11:04:19Z</dcterms:created>
  <dcterms:modified xsi:type="dcterms:W3CDTF">2024-12-04T01:32:10Z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0x010100C210616592907F47A2DCA6DF6C86D322</vt:lpwstr>
  </property>
</Properties>
</file>