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306" r:id="rId3"/>
    <p:sldId id="291" r:id="rId4"/>
    <p:sldId id="312" r:id="rId5"/>
    <p:sldId id="333" r:id="rId6"/>
    <p:sldId id="319" r:id="rId7"/>
    <p:sldId id="318" r:id="rId8"/>
    <p:sldId id="314" r:id="rId9"/>
    <p:sldId id="340" r:id="rId10"/>
    <p:sldId id="334" r:id="rId11"/>
    <p:sldId id="327" r:id="rId12"/>
    <p:sldId id="330" r:id="rId13"/>
    <p:sldId id="342" r:id="rId14"/>
    <p:sldId id="321" r:id="rId15"/>
    <p:sldId id="325" r:id="rId16"/>
    <p:sldId id="336" r:id="rId17"/>
    <p:sldId id="335" r:id="rId18"/>
    <p:sldId id="313" r:id="rId19"/>
    <p:sldId id="307" r:id="rId20"/>
    <p:sldId id="332" r:id="rId21"/>
    <p:sldId id="339" r:id="rId22"/>
    <p:sldId id="343" r:id="rId2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69" autoAdjust="0"/>
    <p:restoredTop sz="80179" autoAdjust="0"/>
  </p:normalViewPr>
  <p:slideViewPr>
    <p:cSldViewPr snapToGrid="0">
      <p:cViewPr varScale="1">
        <p:scale>
          <a:sx n="55" d="100"/>
          <a:sy n="55" d="100"/>
        </p:scale>
        <p:origin x="102" y="56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8" d="100"/>
          <a:sy n="68" d="100"/>
        </p:scale>
        <p:origin x="280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4C0E366-55B8-4BC0-8F99-4876149E2817}" type="datetimeFigureOut">
              <a:rPr lang="en-US" smtClean="0"/>
              <a:t>5/25/2023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300B5B5-2895-40B8-9668-CCAE18D123E0}" type="slidenum">
              <a:rPr lang="en-US" smtClean="0"/>
              <a:t>‹#›</a:t>
            </a:fld>
            <a:endParaRPr lang="en-US"/>
          </a:p>
        </p:txBody>
      </p:sp>
    </p:spTree>
    <p:extLst>
      <p:ext uri="{BB962C8B-B14F-4D97-AF65-F5344CB8AC3E}">
        <p14:creationId xmlns:p14="http://schemas.microsoft.com/office/powerpoint/2010/main" val="3456893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FC3FBCCD-6001-4CCC-8554-4433F06D51A7}"/>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65155" indent="-294415">
              <a:defRPr>
                <a:solidFill>
                  <a:schemeClr val="tx1"/>
                </a:solidFill>
                <a:latin typeface="Arial" panose="020B0604020202020204" pitchFamily="34" charset="0"/>
              </a:defRPr>
            </a:lvl2pPr>
            <a:lvl3pPr marL="1177658" indent="-234562">
              <a:defRPr>
                <a:solidFill>
                  <a:schemeClr val="tx1"/>
                </a:solidFill>
                <a:latin typeface="Arial" panose="020B0604020202020204" pitchFamily="34" charset="0"/>
              </a:defRPr>
            </a:lvl3pPr>
            <a:lvl4pPr marL="1648399" indent="-234562">
              <a:defRPr>
                <a:solidFill>
                  <a:schemeClr val="tx1"/>
                </a:solidFill>
                <a:latin typeface="Arial" panose="020B0604020202020204" pitchFamily="34" charset="0"/>
              </a:defRPr>
            </a:lvl4pPr>
            <a:lvl5pPr marL="2120756" indent="-234562">
              <a:defRPr>
                <a:solidFill>
                  <a:schemeClr val="tx1"/>
                </a:solidFill>
                <a:latin typeface="Arial" panose="020B0604020202020204" pitchFamily="34" charset="0"/>
              </a:defRPr>
            </a:lvl5pPr>
            <a:lvl6pPr marL="2586643" indent="-234562" eaLnBrk="0" fontAlgn="base" hangingPunct="0">
              <a:spcBef>
                <a:spcPct val="0"/>
              </a:spcBef>
              <a:spcAft>
                <a:spcPct val="0"/>
              </a:spcAft>
              <a:defRPr>
                <a:solidFill>
                  <a:schemeClr val="tx1"/>
                </a:solidFill>
                <a:latin typeface="Arial" panose="020B0604020202020204" pitchFamily="34" charset="0"/>
              </a:defRPr>
            </a:lvl6pPr>
            <a:lvl7pPr marL="3052530" indent="-234562" eaLnBrk="0" fontAlgn="base" hangingPunct="0">
              <a:spcBef>
                <a:spcPct val="0"/>
              </a:spcBef>
              <a:spcAft>
                <a:spcPct val="0"/>
              </a:spcAft>
              <a:defRPr>
                <a:solidFill>
                  <a:schemeClr val="tx1"/>
                </a:solidFill>
                <a:latin typeface="Arial" panose="020B0604020202020204" pitchFamily="34" charset="0"/>
              </a:defRPr>
            </a:lvl7pPr>
            <a:lvl8pPr marL="3518416" indent="-234562" eaLnBrk="0" fontAlgn="base" hangingPunct="0">
              <a:spcBef>
                <a:spcPct val="0"/>
              </a:spcBef>
              <a:spcAft>
                <a:spcPct val="0"/>
              </a:spcAft>
              <a:defRPr>
                <a:solidFill>
                  <a:schemeClr val="tx1"/>
                </a:solidFill>
                <a:latin typeface="Arial" panose="020B0604020202020204" pitchFamily="34" charset="0"/>
              </a:defRPr>
            </a:lvl8pPr>
            <a:lvl9pPr marL="3984303" indent="-234562" eaLnBrk="0" fontAlgn="base" hangingPunct="0">
              <a:spcBef>
                <a:spcPct val="0"/>
              </a:spcBef>
              <a:spcAft>
                <a:spcPct val="0"/>
              </a:spcAft>
              <a:defRPr>
                <a:solidFill>
                  <a:schemeClr val="tx1"/>
                </a:solidFill>
                <a:latin typeface="Arial" panose="020B0604020202020204" pitchFamily="34" charset="0"/>
              </a:defRPr>
            </a:lvl9pPr>
          </a:lstStyle>
          <a:p>
            <a:pPr defTabSz="931774" fontAlgn="base">
              <a:spcBef>
                <a:spcPct val="0"/>
              </a:spcBef>
              <a:spcAft>
                <a:spcPct val="0"/>
              </a:spcAft>
              <a:defRPr/>
            </a:pPr>
            <a:fld id="{62605EFB-96D2-45A1-8634-71B532980357}" type="slidenum">
              <a:rPr lang="en-US" altLang="en-US">
                <a:solidFill>
                  <a:srgbClr val="000000"/>
                </a:solidFill>
              </a:rPr>
              <a:pPr defTabSz="931774" fontAlgn="base">
                <a:spcBef>
                  <a:spcPct val="0"/>
                </a:spcBef>
                <a:spcAft>
                  <a:spcPct val="0"/>
                </a:spcAft>
                <a:defRPr/>
              </a:pPr>
              <a:t>1</a:t>
            </a:fld>
            <a:endParaRPr lang="en-US" altLang="en-US">
              <a:solidFill>
                <a:srgbClr val="000000"/>
              </a:solidFill>
            </a:endParaRPr>
          </a:p>
        </p:txBody>
      </p:sp>
      <p:sp>
        <p:nvSpPr>
          <p:cNvPr id="6147" name="Rectangle 2">
            <a:extLst>
              <a:ext uri="{FF2B5EF4-FFF2-40B4-BE49-F238E27FC236}">
                <a16:creationId xmlns:a16="http://schemas.microsoft.com/office/drawing/2014/main" id="{1E644ADA-20A1-499F-B696-618DE3C68AEA}"/>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50F00137-27B6-43B3-94B3-2ED300C7BDAB}"/>
              </a:ext>
            </a:extLst>
          </p:cNvPr>
          <p:cNvSpPr>
            <a:spLocks noGrp="1" noChangeArrowheads="1"/>
          </p:cNvSpPr>
          <p:nvPr>
            <p:ph type="body" idx="1"/>
          </p:nvPr>
        </p:nvSpPr>
        <p:spPr>
          <a:noFill/>
        </p:spPr>
        <p:txBody>
          <a:bodyPr/>
          <a:lstStyle/>
          <a:p>
            <a:pPr defTabSz="931774">
              <a:defRPr/>
            </a:pPr>
            <a:r>
              <a:rPr lang="en-US" altLang="en-US" dirty="0"/>
              <a:t>Hello and welcome to </a:t>
            </a:r>
            <a:r>
              <a:rPr lang="en-US" dirty="0"/>
              <a:t>your Kappa Beta Delta induction ceremony! </a:t>
            </a:r>
          </a:p>
          <a:p>
            <a:pPr eaLnBrk="1" hangingPunct="1"/>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00B5B5-2895-40B8-9668-CCAE18D123E0}" type="slidenum">
              <a:rPr lang="en-US" smtClean="0"/>
              <a:t>10</a:t>
            </a:fld>
            <a:endParaRPr lang="en-US"/>
          </a:p>
        </p:txBody>
      </p:sp>
    </p:spTree>
    <p:extLst>
      <p:ext uri="{BB962C8B-B14F-4D97-AF65-F5344CB8AC3E}">
        <p14:creationId xmlns:p14="http://schemas.microsoft.com/office/powerpoint/2010/main" val="1529393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I'm in the Running Start Program </a:t>
            </a:r>
          </a:p>
          <a:p>
            <a:pPr rtl="0" fontAlgn="base"/>
            <a:r>
              <a:rPr lang="en-US" sz="1200" b="0" i="0" kern="1200" dirty="0">
                <a:solidFill>
                  <a:schemeClr val="tx1"/>
                </a:solidFill>
                <a:effectLst/>
                <a:latin typeface="+mn-lt"/>
                <a:ea typeface="+mn-ea"/>
                <a:cs typeface="+mn-cs"/>
              </a:rPr>
              <a:t>I plan to transfer to RIC</a:t>
            </a:r>
          </a:p>
          <a:p>
            <a:endParaRPr lang="en-US" dirty="0"/>
          </a:p>
        </p:txBody>
      </p:sp>
      <p:sp>
        <p:nvSpPr>
          <p:cNvPr id="4" name="Slide Number Placeholder 3"/>
          <p:cNvSpPr>
            <a:spLocks noGrp="1"/>
          </p:cNvSpPr>
          <p:nvPr>
            <p:ph type="sldNum" sz="quarter" idx="5"/>
          </p:nvPr>
        </p:nvSpPr>
        <p:spPr/>
        <p:txBody>
          <a:bodyPr/>
          <a:lstStyle/>
          <a:p>
            <a:fld id="{C300B5B5-2895-40B8-9668-CCAE18D123E0}" type="slidenum">
              <a:rPr lang="en-US" smtClean="0"/>
              <a:t>11</a:t>
            </a:fld>
            <a:endParaRPr lang="en-US"/>
          </a:p>
        </p:txBody>
      </p:sp>
    </p:spTree>
    <p:extLst>
      <p:ext uri="{BB962C8B-B14F-4D97-AF65-F5344CB8AC3E}">
        <p14:creationId xmlns:p14="http://schemas.microsoft.com/office/powerpoint/2010/main" val="886205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Associates Degree in Science of Business Administration. I am graduating the summer of 2023 . Continuing my education at </a:t>
            </a:r>
            <a:r>
              <a:rPr lang="en-US" dirty="0" err="1"/>
              <a:t>Ccri</a:t>
            </a:r>
            <a:r>
              <a:rPr lang="en-US" dirty="0"/>
              <a:t> for my certification and degree in Cisco which is a Computer Network Engineering and Cyber Security </a:t>
            </a:r>
            <a:r>
              <a:rPr lang="en-US" dirty="0" err="1"/>
              <a:t>etc</a:t>
            </a:r>
            <a:r>
              <a:rPr lang="en-US" dirty="0"/>
              <a:t> Program. . In the future I will further my education in Business and Cisco at URI</a:t>
            </a:r>
          </a:p>
          <a:p>
            <a:endParaRPr lang="en-US" dirty="0"/>
          </a:p>
        </p:txBody>
      </p:sp>
      <p:sp>
        <p:nvSpPr>
          <p:cNvPr id="4" name="Slide Number Placeholder 3"/>
          <p:cNvSpPr>
            <a:spLocks noGrp="1"/>
          </p:cNvSpPr>
          <p:nvPr>
            <p:ph type="sldNum" sz="quarter" idx="5"/>
          </p:nvPr>
        </p:nvSpPr>
        <p:spPr/>
        <p:txBody>
          <a:bodyPr/>
          <a:lstStyle/>
          <a:p>
            <a:fld id="{C300B5B5-2895-40B8-9668-CCAE18D123E0}" type="slidenum">
              <a:rPr lang="en-US" smtClean="0"/>
              <a:t>12</a:t>
            </a:fld>
            <a:endParaRPr lang="en-US"/>
          </a:p>
        </p:txBody>
      </p:sp>
    </p:spTree>
    <p:extLst>
      <p:ext uri="{BB962C8B-B14F-4D97-AF65-F5344CB8AC3E}">
        <p14:creationId xmlns:p14="http://schemas.microsoft.com/office/powerpoint/2010/main" val="1855841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000000"/>
                </a:solidFill>
                <a:effectLst/>
                <a:latin typeface="Calibri" panose="020F0502020204030204" pitchFamily="34" charset="0"/>
              </a:rPr>
              <a:t>I am a virtual bookkeeper for AccountingDepartment.com</a:t>
            </a:r>
          </a:p>
          <a:p>
            <a:pPr algn="l">
              <a:buFont typeface="Arial" panose="020B0604020202020204" pitchFamily="34" charset="0"/>
              <a:buChar char="•"/>
            </a:pPr>
            <a:r>
              <a:rPr lang="en-US" sz="1200" b="0" i="0" dirty="0">
                <a:solidFill>
                  <a:srgbClr val="000000"/>
                </a:solidFill>
                <a:effectLst/>
                <a:latin typeface="Calibri" panose="020F0502020204030204" pitchFamily="34" charset="0"/>
              </a:rPr>
              <a:t>I am a tutor at CCRI for Accounting</a:t>
            </a:r>
          </a:p>
          <a:p>
            <a:pPr algn="l">
              <a:buFont typeface="Arial" panose="020B0604020202020204" pitchFamily="34" charset="0"/>
              <a:buChar char="•"/>
            </a:pPr>
            <a:r>
              <a:rPr lang="en-US" sz="1200" b="0" i="0" dirty="0">
                <a:solidFill>
                  <a:srgbClr val="000000"/>
                </a:solidFill>
                <a:effectLst/>
                <a:latin typeface="Calibri" panose="020F0502020204030204" pitchFamily="34" charset="0"/>
              </a:rPr>
              <a:t>I have earned degrees in:</a:t>
            </a:r>
            <a:br>
              <a:rPr lang="en-US" sz="1200" b="0" i="0" dirty="0">
                <a:solidFill>
                  <a:srgbClr val="000000"/>
                </a:solidFill>
                <a:effectLst/>
                <a:latin typeface="Calibri" panose="020F0502020204030204" pitchFamily="34" charset="0"/>
              </a:rPr>
            </a:br>
            <a:endParaRPr lang="en-US" sz="1200" b="0" i="0" dirty="0">
              <a:solidFill>
                <a:srgbClr val="000000"/>
              </a:solidFill>
              <a:effectLst/>
              <a:latin typeface="Calibri" panose="020F0502020204030204" pitchFamily="34" charset="0"/>
            </a:endParaRPr>
          </a:p>
          <a:p>
            <a:pPr marL="742950" lvl="1" indent="-285750" algn="l">
              <a:buFont typeface="Arial" panose="020B0604020202020204" pitchFamily="34" charset="0"/>
              <a:buChar char="•"/>
            </a:pPr>
            <a:r>
              <a:rPr lang="en-US" sz="1200" b="0" i="0" dirty="0">
                <a:solidFill>
                  <a:srgbClr val="000000"/>
                </a:solidFill>
                <a:effectLst/>
                <a:latin typeface="Calibri" panose="020F0502020204030204" pitchFamily="34" charset="0"/>
              </a:rPr>
              <a:t>ASB Major: Business Administration - Accounting</a:t>
            </a:r>
            <a:br>
              <a:rPr lang="en-US" sz="1200" b="0" i="0" dirty="0">
                <a:solidFill>
                  <a:srgbClr val="000000"/>
                </a:solidFill>
                <a:effectLst/>
                <a:latin typeface="Calibri" panose="020F0502020204030204" pitchFamily="34" charset="0"/>
              </a:rPr>
            </a:br>
            <a:endParaRPr lang="en-US" sz="1200" b="0" i="0" dirty="0">
              <a:solidFill>
                <a:srgbClr val="000000"/>
              </a:solidFill>
              <a:effectLst/>
              <a:latin typeface="Calibri" panose="020F0502020204030204" pitchFamily="34" charset="0"/>
            </a:endParaRPr>
          </a:p>
          <a:p>
            <a:pPr marL="742950" lvl="1" indent="-285750" algn="l">
              <a:buFont typeface="Arial" panose="020B0604020202020204" pitchFamily="34" charset="0"/>
              <a:buChar char="•"/>
            </a:pPr>
            <a:r>
              <a:rPr lang="en-US" sz="1200" b="0" i="0" dirty="0">
                <a:solidFill>
                  <a:srgbClr val="000000"/>
                </a:solidFill>
                <a:effectLst/>
                <a:latin typeface="Calibri" panose="020F0502020204030204" pitchFamily="34" charset="0"/>
              </a:rPr>
              <a:t>Accounting Certificate</a:t>
            </a:r>
          </a:p>
          <a:p>
            <a:pPr marL="742950" lvl="1" indent="-285750" algn="l">
              <a:buFont typeface="Arial" panose="020B0604020202020204" pitchFamily="34" charset="0"/>
              <a:buChar char="•"/>
            </a:pPr>
            <a:r>
              <a:rPr lang="en-US" sz="1200" b="0" i="0" dirty="0">
                <a:solidFill>
                  <a:srgbClr val="000000"/>
                </a:solidFill>
                <a:effectLst/>
                <a:latin typeface="Calibri" panose="020F0502020204030204" pitchFamily="34" charset="0"/>
              </a:rPr>
              <a:t>AA Major: General Studies</a:t>
            </a:r>
          </a:p>
          <a:p>
            <a:pPr algn="l">
              <a:buFont typeface="Arial" panose="020B0604020202020204" pitchFamily="34" charset="0"/>
              <a:buChar char="•"/>
            </a:pPr>
            <a:r>
              <a:rPr lang="en-US" sz="1200" b="0" i="0" dirty="0">
                <a:solidFill>
                  <a:srgbClr val="000000"/>
                </a:solidFill>
                <a:effectLst/>
                <a:latin typeface="Calibri" panose="020F0502020204030204" pitchFamily="34" charset="0"/>
              </a:rPr>
              <a:t>I will be going back to CCRI in the fall to get my associate degree in ASB: Business Administration - Management</a:t>
            </a:r>
          </a:p>
          <a:p>
            <a:endParaRPr lang="en-US" dirty="0"/>
          </a:p>
        </p:txBody>
      </p:sp>
      <p:sp>
        <p:nvSpPr>
          <p:cNvPr id="4" name="Slide Number Placeholder 3"/>
          <p:cNvSpPr>
            <a:spLocks noGrp="1"/>
          </p:cNvSpPr>
          <p:nvPr>
            <p:ph type="sldNum" sz="quarter" idx="5"/>
          </p:nvPr>
        </p:nvSpPr>
        <p:spPr/>
        <p:txBody>
          <a:bodyPr/>
          <a:lstStyle/>
          <a:p>
            <a:fld id="{C300B5B5-2895-40B8-9668-CCAE18D123E0}" type="slidenum">
              <a:rPr lang="en-US" smtClean="0"/>
              <a:t>13</a:t>
            </a:fld>
            <a:endParaRPr lang="en-US"/>
          </a:p>
        </p:txBody>
      </p:sp>
    </p:spTree>
    <p:extLst>
      <p:ext uri="{BB962C8B-B14F-4D97-AF65-F5344CB8AC3E}">
        <p14:creationId xmlns:p14="http://schemas.microsoft.com/office/powerpoint/2010/main" val="2006856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00B5B5-2895-40B8-9668-CCAE18D123E0}" type="slidenum">
              <a:rPr lang="en-US" smtClean="0"/>
              <a:t>14</a:t>
            </a:fld>
            <a:endParaRPr lang="en-US"/>
          </a:p>
        </p:txBody>
      </p:sp>
    </p:spTree>
    <p:extLst>
      <p:ext uri="{BB962C8B-B14F-4D97-AF65-F5344CB8AC3E}">
        <p14:creationId xmlns:p14="http://schemas.microsoft.com/office/powerpoint/2010/main" val="3184064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 earned an Associate in General Education </a:t>
            </a:r>
          </a:p>
          <a:p>
            <a:r>
              <a:rPr lang="en-US" sz="1200" b="0" i="0" kern="1200" dirty="0">
                <a:solidFill>
                  <a:schemeClr val="tx1"/>
                </a:solidFill>
                <a:effectLst/>
                <a:latin typeface="+mn-lt"/>
                <a:ea typeface="+mn-ea"/>
                <a:cs typeface="+mn-cs"/>
              </a:rPr>
              <a:t>I am transferring to Rhode Island College to earn a degree in Computer Science and hope to become a Software Developer </a:t>
            </a:r>
          </a:p>
          <a:p>
            <a:endParaRPr lang="en-US" dirty="0"/>
          </a:p>
        </p:txBody>
      </p:sp>
      <p:sp>
        <p:nvSpPr>
          <p:cNvPr id="4" name="Slide Number Placeholder 3"/>
          <p:cNvSpPr>
            <a:spLocks noGrp="1"/>
          </p:cNvSpPr>
          <p:nvPr>
            <p:ph type="sldNum" sz="quarter" idx="5"/>
          </p:nvPr>
        </p:nvSpPr>
        <p:spPr/>
        <p:txBody>
          <a:bodyPr/>
          <a:lstStyle/>
          <a:p>
            <a:fld id="{C300B5B5-2895-40B8-9668-CCAE18D123E0}" type="slidenum">
              <a:rPr lang="en-US" smtClean="0"/>
              <a:t>15</a:t>
            </a:fld>
            <a:endParaRPr lang="en-US"/>
          </a:p>
        </p:txBody>
      </p:sp>
    </p:spTree>
    <p:extLst>
      <p:ext uri="{BB962C8B-B14F-4D97-AF65-F5344CB8AC3E}">
        <p14:creationId xmlns:p14="http://schemas.microsoft.com/office/powerpoint/2010/main" val="2985643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00B5B5-2895-40B8-9668-CCAE18D123E0}" type="slidenum">
              <a:rPr lang="en-US" smtClean="0"/>
              <a:t>16</a:t>
            </a:fld>
            <a:endParaRPr lang="en-US"/>
          </a:p>
        </p:txBody>
      </p:sp>
    </p:spTree>
    <p:extLst>
      <p:ext uri="{BB962C8B-B14F-4D97-AF65-F5344CB8AC3E}">
        <p14:creationId xmlns:p14="http://schemas.microsoft.com/office/powerpoint/2010/main" val="4245849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800" b="0" i="0" dirty="0">
                <a:solidFill>
                  <a:srgbClr val="000000"/>
                </a:solidFill>
                <a:effectLst/>
                <a:latin typeface="Calibri" panose="020F0502020204030204" pitchFamily="34" charset="0"/>
              </a:rPr>
              <a:t>My name is Joseph Tallman.</a:t>
            </a:r>
          </a:p>
          <a:p>
            <a:pPr algn="l" fontAlgn="base"/>
            <a:br>
              <a:rPr lang="en-US" sz="1800" b="0" i="0" dirty="0">
                <a:solidFill>
                  <a:srgbClr val="000000"/>
                </a:solidFill>
                <a:effectLst/>
                <a:latin typeface="Calibri" panose="020F0502020204030204" pitchFamily="34" charset="0"/>
              </a:rPr>
            </a:br>
            <a:endParaRPr lang="en-US" sz="1800" b="0" i="0" dirty="0">
              <a:solidFill>
                <a:srgbClr val="000000"/>
              </a:solidFill>
              <a:effectLst/>
              <a:latin typeface="Calibri" panose="020F0502020204030204" pitchFamily="34" charset="0"/>
            </a:endParaRPr>
          </a:p>
          <a:p>
            <a:pPr algn="l" fontAlgn="base"/>
            <a:r>
              <a:rPr lang="en-US" sz="1800" b="0" i="0" dirty="0">
                <a:solidFill>
                  <a:srgbClr val="000000"/>
                </a:solidFill>
                <a:effectLst/>
                <a:latin typeface="Calibri" panose="020F0502020204030204" pitchFamily="34" charset="0"/>
              </a:rPr>
              <a:t>I am planning to graduate with my associate degree in business management in December, 2023</a:t>
            </a:r>
          </a:p>
          <a:p>
            <a:pPr algn="l" fontAlgn="base"/>
            <a:br>
              <a:rPr lang="en-US" sz="1800" b="0" i="0" dirty="0">
                <a:solidFill>
                  <a:srgbClr val="000000"/>
                </a:solidFill>
                <a:effectLst/>
                <a:latin typeface="Calibri" panose="020F0502020204030204" pitchFamily="34" charset="0"/>
              </a:rPr>
            </a:br>
            <a:endParaRPr lang="en-US" sz="1800" b="0" i="0" dirty="0">
              <a:solidFill>
                <a:srgbClr val="000000"/>
              </a:solidFill>
              <a:effectLst/>
              <a:latin typeface="Calibri" panose="020F0502020204030204" pitchFamily="34" charset="0"/>
            </a:endParaRPr>
          </a:p>
          <a:p>
            <a:pPr algn="l" fontAlgn="base"/>
            <a:r>
              <a:rPr lang="en-US" sz="1800" b="0" i="0" dirty="0">
                <a:solidFill>
                  <a:srgbClr val="000000"/>
                </a:solidFill>
                <a:effectLst/>
                <a:latin typeface="Calibri" panose="020F0502020204030204" pitchFamily="34" charset="0"/>
              </a:rPr>
              <a:t>I, then plan on transferring to either URI or Bryant to complete my bachelor's degree with a concentration in either economics or finance.</a:t>
            </a:r>
          </a:p>
          <a:p>
            <a:endParaRPr lang="en-US" dirty="0"/>
          </a:p>
        </p:txBody>
      </p:sp>
      <p:sp>
        <p:nvSpPr>
          <p:cNvPr id="4" name="Slide Number Placeholder 3"/>
          <p:cNvSpPr>
            <a:spLocks noGrp="1"/>
          </p:cNvSpPr>
          <p:nvPr>
            <p:ph type="sldNum" sz="quarter" idx="5"/>
          </p:nvPr>
        </p:nvSpPr>
        <p:spPr/>
        <p:txBody>
          <a:bodyPr/>
          <a:lstStyle/>
          <a:p>
            <a:fld id="{C300B5B5-2895-40B8-9668-CCAE18D123E0}" type="slidenum">
              <a:rPr lang="en-US" smtClean="0"/>
              <a:t>17</a:t>
            </a:fld>
            <a:endParaRPr lang="en-US"/>
          </a:p>
        </p:txBody>
      </p:sp>
    </p:spTree>
    <p:extLst>
      <p:ext uri="{BB962C8B-B14F-4D97-AF65-F5344CB8AC3E}">
        <p14:creationId xmlns:p14="http://schemas.microsoft.com/office/powerpoint/2010/main" val="302785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00B5B5-2895-40B8-9668-CCAE18D123E0}" type="slidenum">
              <a:rPr lang="en-US" smtClean="0"/>
              <a:t>18</a:t>
            </a:fld>
            <a:endParaRPr lang="en-US"/>
          </a:p>
        </p:txBody>
      </p:sp>
    </p:spTree>
    <p:extLst>
      <p:ext uri="{BB962C8B-B14F-4D97-AF65-F5344CB8AC3E}">
        <p14:creationId xmlns:p14="http://schemas.microsoft.com/office/powerpoint/2010/main" val="1786629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Please join me as we recite the KBD pledge :</a:t>
            </a:r>
          </a:p>
          <a:p>
            <a:endParaRPr lang="en-US" dirty="0"/>
          </a:p>
        </p:txBody>
      </p:sp>
      <p:sp>
        <p:nvSpPr>
          <p:cNvPr id="4" name="Slide Number Placeholder 3"/>
          <p:cNvSpPr>
            <a:spLocks noGrp="1"/>
          </p:cNvSpPr>
          <p:nvPr>
            <p:ph type="sldNum" sz="quarter" idx="5"/>
          </p:nvPr>
        </p:nvSpPr>
        <p:spPr/>
        <p:txBody>
          <a:bodyPr/>
          <a:lstStyle/>
          <a:p>
            <a:fld id="{C300B5B5-2895-40B8-9668-CCAE18D123E0}" type="slidenum">
              <a:rPr lang="en-US" smtClean="0"/>
              <a:t>19</a:t>
            </a:fld>
            <a:endParaRPr lang="en-US"/>
          </a:p>
        </p:txBody>
      </p:sp>
    </p:spTree>
    <p:extLst>
      <p:ext uri="{BB962C8B-B14F-4D97-AF65-F5344CB8AC3E}">
        <p14:creationId xmlns:p14="http://schemas.microsoft.com/office/powerpoint/2010/main" val="3932673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ltLang="en-US" dirty="0"/>
          </a:p>
          <a:p>
            <a:pPr>
              <a:defRPr/>
            </a:pPr>
            <a:r>
              <a:rPr lang="en-US" altLang="en-US" dirty="0"/>
              <a:t>Kappa Beta Delta is an</a:t>
            </a:r>
            <a:r>
              <a:rPr lang="en-US" altLang="en-US" b="1" dirty="0"/>
              <a:t> international </a:t>
            </a:r>
            <a:r>
              <a:rPr lang="en-US" altLang="en-US" dirty="0"/>
              <a:t>honor society which was established in 1997.</a:t>
            </a:r>
            <a:r>
              <a:rPr lang="en-US" altLang="en-US" baseline="0" dirty="0"/>
              <a:t> </a:t>
            </a:r>
            <a:r>
              <a:rPr lang="en-US" dirty="0"/>
              <a:t>Membership in this Society:</a:t>
            </a:r>
          </a:p>
          <a:p>
            <a:pPr eaLnBrk="1" hangingPunct="1">
              <a:defRPr/>
            </a:pPr>
            <a:r>
              <a:rPr lang="en-US" dirty="0"/>
              <a:t>recognizes students for their high academic achievement in business programs, </a:t>
            </a:r>
          </a:p>
          <a:p>
            <a:pPr eaLnBrk="1" hangingPunct="1">
              <a:defRPr/>
            </a:pPr>
            <a:r>
              <a:rPr lang="en-US" dirty="0"/>
              <a:t>promotes personal and professional improvement, and encourages a life distinguished by honorable service to humankind.</a:t>
            </a:r>
          </a:p>
        </p:txBody>
      </p:sp>
      <p:sp>
        <p:nvSpPr>
          <p:cNvPr id="4" name="Slide Number Placeholder 3"/>
          <p:cNvSpPr>
            <a:spLocks noGrp="1"/>
          </p:cNvSpPr>
          <p:nvPr>
            <p:ph type="sldNum" sz="quarter" idx="5"/>
          </p:nvPr>
        </p:nvSpPr>
        <p:spPr/>
        <p:txBody>
          <a:bodyPr/>
          <a:lstStyle/>
          <a:p>
            <a:fld id="{C300B5B5-2895-40B8-9668-CCAE18D123E0}" type="slidenum">
              <a:rPr lang="en-US" smtClean="0"/>
              <a:t>2</a:t>
            </a:fld>
            <a:endParaRPr lang="en-US"/>
          </a:p>
        </p:txBody>
      </p:sp>
    </p:spTree>
    <p:extLst>
      <p:ext uri="{BB962C8B-B14F-4D97-AF65-F5344CB8AC3E}">
        <p14:creationId xmlns:p14="http://schemas.microsoft.com/office/powerpoint/2010/main" val="897632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ltLang="en-US" dirty="0"/>
          </a:p>
        </p:txBody>
      </p:sp>
      <p:sp>
        <p:nvSpPr>
          <p:cNvPr id="4" name="Slide Number Placeholder 3"/>
          <p:cNvSpPr>
            <a:spLocks noGrp="1"/>
          </p:cNvSpPr>
          <p:nvPr>
            <p:ph type="sldNum" sz="quarter" idx="5"/>
          </p:nvPr>
        </p:nvSpPr>
        <p:spPr/>
        <p:txBody>
          <a:bodyPr/>
          <a:lstStyle/>
          <a:p>
            <a:fld id="{C300B5B5-2895-40B8-9668-CCAE18D123E0}" type="slidenum">
              <a:rPr lang="en-US" smtClean="0"/>
              <a:t>20</a:t>
            </a:fld>
            <a:endParaRPr lang="en-US"/>
          </a:p>
        </p:txBody>
      </p:sp>
    </p:spTree>
    <p:extLst>
      <p:ext uri="{BB962C8B-B14F-4D97-AF65-F5344CB8AC3E}">
        <p14:creationId xmlns:p14="http://schemas.microsoft.com/office/powerpoint/2010/main" val="248251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As a KBD member, you will receive a certificate, a pin, and a KBD stole. </a:t>
            </a:r>
          </a:p>
          <a:p>
            <a:pPr defTabSz="931774">
              <a:defRPr/>
            </a:pPr>
            <a:endParaRPr lang="en-US" dirty="0"/>
          </a:p>
          <a:p>
            <a:pPr defTabSz="931774">
              <a:defRPr/>
            </a:pPr>
            <a:r>
              <a:rPr lang="en-US" dirty="0"/>
              <a:t>You should wear this stole at your CCRI commencement; and as a lifetime KBD member you should </a:t>
            </a:r>
            <a:r>
              <a:rPr lang="en-US" b="1" i="1" dirty="0"/>
              <a:t>wear these stoles at </a:t>
            </a:r>
            <a:r>
              <a:rPr lang="en-US" b="1" i="1" u="sng" dirty="0"/>
              <a:t>all of your future commencement ceremonies</a:t>
            </a:r>
            <a:r>
              <a:rPr lang="en-US" b="1" i="1" dirty="0"/>
              <a:t>!</a:t>
            </a:r>
          </a:p>
          <a:p>
            <a:pPr defTabSz="931774">
              <a:defRPr/>
            </a:pPr>
            <a:endParaRPr lang="en-US" b="1" i="1" dirty="0"/>
          </a:p>
          <a:p>
            <a:pPr defTabSz="931774">
              <a:defRPr/>
            </a:pPr>
            <a:r>
              <a:rPr lang="en-US" dirty="0"/>
              <a:t>Here are this year’s new inductees …</a:t>
            </a:r>
          </a:p>
          <a:p>
            <a:endParaRPr lang="en-US" dirty="0"/>
          </a:p>
        </p:txBody>
      </p:sp>
      <p:sp>
        <p:nvSpPr>
          <p:cNvPr id="4" name="Slide Number Placeholder 3"/>
          <p:cNvSpPr>
            <a:spLocks noGrp="1"/>
          </p:cNvSpPr>
          <p:nvPr>
            <p:ph type="sldNum" sz="quarter" idx="5"/>
          </p:nvPr>
        </p:nvSpPr>
        <p:spPr/>
        <p:txBody>
          <a:bodyPr/>
          <a:lstStyle/>
          <a:p>
            <a:pPr defTabSz="931774">
              <a:defRPr/>
            </a:pPr>
            <a:fld id="{C300B5B5-2895-40B8-9668-CCAE18D123E0}" type="slidenum">
              <a:rPr lang="en-US">
                <a:solidFill>
                  <a:prstClr val="black"/>
                </a:solidFill>
                <a:latin typeface="Calibri" panose="020F0502020204030204"/>
              </a:rPr>
              <a:pPr defTabSz="931774">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3541850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00B5B5-2895-40B8-9668-CCAE18D123E0}" type="slidenum">
              <a:rPr lang="en-US" smtClean="0"/>
              <a:t>4</a:t>
            </a:fld>
            <a:endParaRPr lang="en-US"/>
          </a:p>
        </p:txBody>
      </p:sp>
    </p:spTree>
    <p:extLst>
      <p:ext uri="{BB962C8B-B14F-4D97-AF65-F5344CB8AC3E}">
        <p14:creationId xmlns:p14="http://schemas.microsoft.com/office/powerpoint/2010/main" val="2808445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00B5B5-2895-40B8-9668-CCAE18D123E0}" type="slidenum">
              <a:rPr lang="en-US" smtClean="0"/>
              <a:t>5</a:t>
            </a:fld>
            <a:endParaRPr lang="en-US"/>
          </a:p>
        </p:txBody>
      </p:sp>
    </p:spTree>
    <p:extLst>
      <p:ext uri="{BB962C8B-B14F-4D97-AF65-F5344CB8AC3E}">
        <p14:creationId xmlns:p14="http://schemas.microsoft.com/office/powerpoint/2010/main" val="338580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00B5B5-2895-40B8-9668-CCAE18D123E0}" type="slidenum">
              <a:rPr lang="en-US" smtClean="0"/>
              <a:t>6</a:t>
            </a:fld>
            <a:endParaRPr lang="en-US"/>
          </a:p>
        </p:txBody>
      </p:sp>
    </p:spTree>
    <p:extLst>
      <p:ext uri="{BB962C8B-B14F-4D97-AF65-F5344CB8AC3E}">
        <p14:creationId xmlns:p14="http://schemas.microsoft.com/office/powerpoint/2010/main" val="1245210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00B5B5-2895-40B8-9668-CCAE18D123E0}" type="slidenum">
              <a:rPr lang="en-US" smtClean="0"/>
              <a:t>7</a:t>
            </a:fld>
            <a:endParaRPr lang="en-US"/>
          </a:p>
        </p:txBody>
      </p:sp>
    </p:spTree>
    <p:extLst>
      <p:ext uri="{BB962C8B-B14F-4D97-AF65-F5344CB8AC3E}">
        <p14:creationId xmlns:p14="http://schemas.microsoft.com/office/powerpoint/2010/main" val="3884124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0B5B5-2895-40B8-9668-CCAE18D12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377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00B5B5-2895-40B8-9668-CCAE18D123E0}" type="slidenum">
              <a:rPr lang="en-US" smtClean="0"/>
              <a:t>9</a:t>
            </a:fld>
            <a:endParaRPr lang="en-US"/>
          </a:p>
        </p:txBody>
      </p:sp>
    </p:spTree>
    <p:extLst>
      <p:ext uri="{BB962C8B-B14F-4D97-AF65-F5344CB8AC3E}">
        <p14:creationId xmlns:p14="http://schemas.microsoft.com/office/powerpoint/2010/main" val="2189581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FD905-33F9-4E0F-A554-DB777C4B2E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0D8207-6A7C-4B26-B2AA-DBD27DA3A9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1964CD-716C-459B-9C47-C17F81096761}"/>
              </a:ext>
            </a:extLst>
          </p:cNvPr>
          <p:cNvSpPr>
            <a:spLocks noGrp="1"/>
          </p:cNvSpPr>
          <p:nvPr>
            <p:ph type="dt" sz="half" idx="10"/>
          </p:nvPr>
        </p:nvSpPr>
        <p:spPr/>
        <p:txBody>
          <a:bodyPr/>
          <a:lstStyle/>
          <a:p>
            <a:fld id="{950171A5-A760-4A23-B490-E931CDEA695F}" type="datetimeFigureOut">
              <a:rPr lang="en-US" smtClean="0"/>
              <a:t>5/25/2023</a:t>
            </a:fld>
            <a:endParaRPr lang="en-US"/>
          </a:p>
        </p:txBody>
      </p:sp>
      <p:sp>
        <p:nvSpPr>
          <p:cNvPr id="5" name="Footer Placeholder 4">
            <a:extLst>
              <a:ext uri="{FF2B5EF4-FFF2-40B4-BE49-F238E27FC236}">
                <a16:creationId xmlns:a16="http://schemas.microsoft.com/office/drawing/2014/main" id="{F55B31DD-4CCE-4758-B1E3-97C170E0F3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FF9645-697D-4E3A-97CE-79C3101DEF00}"/>
              </a:ext>
            </a:extLst>
          </p:cNvPr>
          <p:cNvSpPr>
            <a:spLocks noGrp="1"/>
          </p:cNvSpPr>
          <p:nvPr>
            <p:ph type="sldNum" sz="quarter" idx="12"/>
          </p:nvPr>
        </p:nvSpPr>
        <p:spPr/>
        <p:txBody>
          <a:bodyPr/>
          <a:lstStyle/>
          <a:p>
            <a:fld id="{0B8008A7-DF81-4CD3-8041-96A7946BEE9C}" type="slidenum">
              <a:rPr lang="en-US" smtClean="0"/>
              <a:t>‹#›</a:t>
            </a:fld>
            <a:endParaRPr lang="en-US"/>
          </a:p>
        </p:txBody>
      </p:sp>
    </p:spTree>
    <p:extLst>
      <p:ext uri="{BB962C8B-B14F-4D97-AF65-F5344CB8AC3E}">
        <p14:creationId xmlns:p14="http://schemas.microsoft.com/office/powerpoint/2010/main" val="12444843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5B44E-44DF-4F1A-AF83-C7C5155D15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B0C17E-6FA8-48ED-8C33-676B4BA262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FDAF9E-085F-46A2-90E5-DCF5C306958A}"/>
              </a:ext>
            </a:extLst>
          </p:cNvPr>
          <p:cNvSpPr>
            <a:spLocks noGrp="1"/>
          </p:cNvSpPr>
          <p:nvPr>
            <p:ph type="dt" sz="half" idx="10"/>
          </p:nvPr>
        </p:nvSpPr>
        <p:spPr/>
        <p:txBody>
          <a:bodyPr/>
          <a:lstStyle/>
          <a:p>
            <a:fld id="{950171A5-A760-4A23-B490-E931CDEA695F}" type="datetimeFigureOut">
              <a:rPr lang="en-US" smtClean="0"/>
              <a:t>5/25/2023</a:t>
            </a:fld>
            <a:endParaRPr lang="en-US"/>
          </a:p>
        </p:txBody>
      </p:sp>
      <p:sp>
        <p:nvSpPr>
          <p:cNvPr id="5" name="Footer Placeholder 4">
            <a:extLst>
              <a:ext uri="{FF2B5EF4-FFF2-40B4-BE49-F238E27FC236}">
                <a16:creationId xmlns:a16="http://schemas.microsoft.com/office/drawing/2014/main" id="{5451DEBA-B68B-4BAE-9E7B-B593ABA99F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888005-AAB7-4520-B2BE-FA2344DB82CE}"/>
              </a:ext>
            </a:extLst>
          </p:cNvPr>
          <p:cNvSpPr>
            <a:spLocks noGrp="1"/>
          </p:cNvSpPr>
          <p:nvPr>
            <p:ph type="sldNum" sz="quarter" idx="12"/>
          </p:nvPr>
        </p:nvSpPr>
        <p:spPr/>
        <p:txBody>
          <a:bodyPr/>
          <a:lstStyle/>
          <a:p>
            <a:fld id="{0B8008A7-DF81-4CD3-8041-96A7946BEE9C}" type="slidenum">
              <a:rPr lang="en-US" smtClean="0"/>
              <a:t>‹#›</a:t>
            </a:fld>
            <a:endParaRPr lang="en-US"/>
          </a:p>
        </p:txBody>
      </p:sp>
    </p:spTree>
    <p:extLst>
      <p:ext uri="{BB962C8B-B14F-4D97-AF65-F5344CB8AC3E}">
        <p14:creationId xmlns:p14="http://schemas.microsoft.com/office/powerpoint/2010/main" val="26818149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4CEB4D-2007-493C-83F6-DCF8B3FA24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7810EE-4548-4A5C-B123-82200ECF51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EF8421-43A3-45C9-9BEB-C06FE7FC7BDC}"/>
              </a:ext>
            </a:extLst>
          </p:cNvPr>
          <p:cNvSpPr>
            <a:spLocks noGrp="1"/>
          </p:cNvSpPr>
          <p:nvPr>
            <p:ph type="dt" sz="half" idx="10"/>
          </p:nvPr>
        </p:nvSpPr>
        <p:spPr/>
        <p:txBody>
          <a:bodyPr/>
          <a:lstStyle/>
          <a:p>
            <a:fld id="{950171A5-A760-4A23-B490-E931CDEA695F}" type="datetimeFigureOut">
              <a:rPr lang="en-US" smtClean="0"/>
              <a:t>5/25/2023</a:t>
            </a:fld>
            <a:endParaRPr lang="en-US"/>
          </a:p>
        </p:txBody>
      </p:sp>
      <p:sp>
        <p:nvSpPr>
          <p:cNvPr id="5" name="Footer Placeholder 4">
            <a:extLst>
              <a:ext uri="{FF2B5EF4-FFF2-40B4-BE49-F238E27FC236}">
                <a16:creationId xmlns:a16="http://schemas.microsoft.com/office/drawing/2014/main" id="{4A0BFC64-6304-4A9D-B01A-A82937D866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C1C381-1CA0-4F1B-951B-E853EFE1A8A1}"/>
              </a:ext>
            </a:extLst>
          </p:cNvPr>
          <p:cNvSpPr>
            <a:spLocks noGrp="1"/>
          </p:cNvSpPr>
          <p:nvPr>
            <p:ph type="sldNum" sz="quarter" idx="12"/>
          </p:nvPr>
        </p:nvSpPr>
        <p:spPr/>
        <p:txBody>
          <a:bodyPr/>
          <a:lstStyle/>
          <a:p>
            <a:fld id="{0B8008A7-DF81-4CD3-8041-96A7946BEE9C}" type="slidenum">
              <a:rPr lang="en-US" smtClean="0"/>
              <a:t>‹#›</a:t>
            </a:fld>
            <a:endParaRPr lang="en-US"/>
          </a:p>
        </p:txBody>
      </p:sp>
    </p:spTree>
    <p:extLst>
      <p:ext uri="{BB962C8B-B14F-4D97-AF65-F5344CB8AC3E}">
        <p14:creationId xmlns:p14="http://schemas.microsoft.com/office/powerpoint/2010/main" val="30830075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Oval 7">
            <a:extLst>
              <a:ext uri="{FF2B5EF4-FFF2-40B4-BE49-F238E27FC236}">
                <a16:creationId xmlns:a16="http://schemas.microsoft.com/office/drawing/2014/main" id="{FCB8DF26-5D67-4A9B-800C-49CA80D71329}"/>
              </a:ext>
            </a:extLst>
          </p:cNvPr>
          <p:cNvSpPr>
            <a:spLocks noChangeArrowheads="1"/>
          </p:cNvSpPr>
          <p:nvPr/>
        </p:nvSpPr>
        <p:spPr bwMode="auto">
          <a:xfrm>
            <a:off x="304800" y="914400"/>
            <a:ext cx="3352800" cy="2514600"/>
          </a:xfrm>
          <a:prstGeom prst="ellipse">
            <a:avLst/>
          </a:prstGeom>
          <a:noFill/>
          <a:ln w="127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800"/>
          </a:p>
        </p:txBody>
      </p:sp>
      <p:sp>
        <p:nvSpPr>
          <p:cNvPr id="5" name="Rectangle 9">
            <a:extLst>
              <a:ext uri="{FF2B5EF4-FFF2-40B4-BE49-F238E27FC236}">
                <a16:creationId xmlns:a16="http://schemas.microsoft.com/office/drawing/2014/main" id="{23BC4E06-FB30-45A4-8430-539513EEC4C2}"/>
              </a:ext>
            </a:extLst>
          </p:cNvPr>
          <p:cNvSpPr>
            <a:spLocks noChangeArrowheads="1"/>
          </p:cNvSpPr>
          <p:nvPr/>
        </p:nvSpPr>
        <p:spPr bwMode="hidden">
          <a:xfrm>
            <a:off x="0" y="1676400"/>
            <a:ext cx="12192000" cy="1143000"/>
          </a:xfrm>
          <a:prstGeom prst="rect">
            <a:avLst/>
          </a:prstGeom>
          <a:gradFill rotWithShape="1">
            <a:gsLst>
              <a:gs pos="0">
                <a:srgbClr val="003366"/>
              </a:gs>
              <a:gs pos="50000">
                <a:schemeClr val="bg1"/>
              </a:gs>
              <a:gs pos="100000">
                <a:srgbClr val="00336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endParaRPr lang="en-US" altLang="en-US" sz="2400">
              <a:latin typeface="Times New Roman" panose="02020603050405020304" pitchFamily="18" charset="0"/>
            </a:endParaRPr>
          </a:p>
        </p:txBody>
      </p:sp>
      <p:pic>
        <p:nvPicPr>
          <p:cNvPr id="6" name="Picture 13" descr="8">
            <a:extLst>
              <a:ext uri="{FF2B5EF4-FFF2-40B4-BE49-F238E27FC236}">
                <a16:creationId xmlns:a16="http://schemas.microsoft.com/office/drawing/2014/main" id="{A677A0FA-93B2-44CA-B621-ADA011F0C96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454650"/>
            <a:ext cx="1219200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8" name="Rectangle 12"/>
          <p:cNvSpPr>
            <a:spLocks noGrp="1" noChangeArrowheads="1"/>
          </p:cNvSpPr>
          <p:nvPr>
            <p:ph type="ctrTitle"/>
          </p:nvPr>
        </p:nvSpPr>
        <p:spPr>
          <a:xfrm>
            <a:off x="2235200" y="1371600"/>
            <a:ext cx="9448800" cy="1600200"/>
          </a:xfrm>
        </p:spPr>
        <p:txBody>
          <a:bodyPr anchor="ctr"/>
          <a:lstStyle>
            <a:lvl1pPr>
              <a:defRPr sz="3200" b="0"/>
            </a:lvl1pPr>
          </a:lstStyle>
          <a:p>
            <a:pPr lvl="0"/>
            <a:r>
              <a:rPr lang="en-US" altLang="en-US" noProof="0"/>
              <a:t>Click to edit Master title style</a:t>
            </a:r>
          </a:p>
        </p:txBody>
      </p:sp>
      <p:sp>
        <p:nvSpPr>
          <p:cNvPr id="29698" name="Rectangle 2"/>
          <p:cNvSpPr>
            <a:spLocks noGrp="1" noChangeArrowheads="1"/>
          </p:cNvSpPr>
          <p:nvPr>
            <p:ph type="subTitle" idx="1"/>
          </p:nvPr>
        </p:nvSpPr>
        <p:spPr>
          <a:xfrm>
            <a:off x="3048000" y="3581400"/>
            <a:ext cx="7518400" cy="1905000"/>
          </a:xfrm>
        </p:spPr>
        <p:txBody>
          <a:bodyPr/>
          <a:lstStyle>
            <a:lvl1pPr marL="0" indent="0">
              <a:buFont typeface="Wingdings" panose="05000000000000000000" pitchFamily="2" charset="2"/>
              <a:buNone/>
              <a:defRPr sz="2800"/>
            </a:lvl1pPr>
          </a:lstStyle>
          <a:p>
            <a:pPr lvl="0"/>
            <a:r>
              <a:rPr lang="en-US" altLang="en-US" noProof="0"/>
              <a:t>Click to edit Master subtitle style</a:t>
            </a:r>
          </a:p>
        </p:txBody>
      </p:sp>
      <p:sp>
        <p:nvSpPr>
          <p:cNvPr id="7" name="Rectangle 3">
            <a:extLst>
              <a:ext uri="{FF2B5EF4-FFF2-40B4-BE49-F238E27FC236}">
                <a16:creationId xmlns:a16="http://schemas.microsoft.com/office/drawing/2014/main" id="{D54E4C85-D3B6-495A-A8CB-80C5CC7E6CEB}"/>
              </a:ext>
            </a:extLst>
          </p:cNvPr>
          <p:cNvSpPr>
            <a:spLocks noGrp="1" noChangeArrowheads="1"/>
          </p:cNvSpPr>
          <p:nvPr>
            <p:ph type="dt" sz="half" idx="10"/>
          </p:nvPr>
        </p:nvSpPr>
        <p:spPr bwMode="auto">
          <a:xfrm>
            <a:off x="914400" y="6248400"/>
            <a:ext cx="2540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vl1pPr>
          </a:lstStyle>
          <a:p>
            <a:pPr>
              <a:defRPr/>
            </a:pPr>
            <a:endParaRPr lang="en-US" altLang="en-US"/>
          </a:p>
        </p:txBody>
      </p:sp>
      <p:sp>
        <p:nvSpPr>
          <p:cNvPr id="8" name="Rectangle 4">
            <a:extLst>
              <a:ext uri="{FF2B5EF4-FFF2-40B4-BE49-F238E27FC236}">
                <a16:creationId xmlns:a16="http://schemas.microsoft.com/office/drawing/2014/main" id="{8E9A1346-E5C8-45B2-82E9-38CC9F3BE79A}"/>
              </a:ext>
            </a:extLst>
          </p:cNvPr>
          <p:cNvSpPr>
            <a:spLocks noGrp="1" noChangeArrowheads="1"/>
          </p:cNvSpPr>
          <p:nvPr>
            <p:ph type="ftr" sz="quarter" idx="11"/>
          </p:nvPr>
        </p:nvSpPr>
        <p:spPr bwMode="auto">
          <a:xfrm>
            <a:off x="4165600" y="6248400"/>
            <a:ext cx="38608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vl1pPr>
          </a:lstStyle>
          <a:p>
            <a:pPr>
              <a:defRPr/>
            </a:pPr>
            <a:endParaRPr lang="en-US" altLang="en-US"/>
          </a:p>
        </p:txBody>
      </p:sp>
      <p:sp>
        <p:nvSpPr>
          <p:cNvPr id="9" name="Rectangle 5">
            <a:extLst>
              <a:ext uri="{FF2B5EF4-FFF2-40B4-BE49-F238E27FC236}">
                <a16:creationId xmlns:a16="http://schemas.microsoft.com/office/drawing/2014/main" id="{7074738E-496F-4E59-B2FA-C61EE394558B}"/>
              </a:ext>
            </a:extLst>
          </p:cNvPr>
          <p:cNvSpPr>
            <a:spLocks noGrp="1" noChangeArrowheads="1"/>
          </p:cNvSpPr>
          <p:nvPr>
            <p:ph type="sldNum" sz="quarter" idx="12"/>
          </p:nvPr>
        </p:nvSpPr>
        <p:spPr bwMode="auto">
          <a:xfrm>
            <a:off x="8737600" y="6248400"/>
            <a:ext cx="2540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2935630D-7520-4F02-9639-18C5149C2EDB}" type="slidenum">
              <a:rPr lang="en-US" altLang="en-US"/>
              <a:pPr>
                <a:defRPr/>
              </a:pPr>
              <a:t>‹#›</a:t>
            </a:fld>
            <a:endParaRPr lang="en-US" altLang="en-US"/>
          </a:p>
        </p:txBody>
      </p:sp>
    </p:spTree>
    <p:extLst>
      <p:ext uri="{BB962C8B-B14F-4D97-AF65-F5344CB8AC3E}">
        <p14:creationId xmlns:p14="http://schemas.microsoft.com/office/powerpoint/2010/main" val="16246110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5211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4722046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65767" y="1981200"/>
            <a:ext cx="5005917"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74885" y="1981200"/>
            <a:ext cx="5005916"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05084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50147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43489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2633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219246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94FC3-32DD-4ABF-8BE1-CBF57D1556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C2E64A-D97F-4F50-8D37-E67E5D08F2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ECE439-D18C-425A-814D-C69773045478}"/>
              </a:ext>
            </a:extLst>
          </p:cNvPr>
          <p:cNvSpPr>
            <a:spLocks noGrp="1"/>
          </p:cNvSpPr>
          <p:nvPr>
            <p:ph type="dt" sz="half" idx="10"/>
          </p:nvPr>
        </p:nvSpPr>
        <p:spPr/>
        <p:txBody>
          <a:bodyPr/>
          <a:lstStyle/>
          <a:p>
            <a:fld id="{950171A5-A760-4A23-B490-E931CDEA695F}" type="datetimeFigureOut">
              <a:rPr lang="en-US" smtClean="0"/>
              <a:t>5/25/2023</a:t>
            </a:fld>
            <a:endParaRPr lang="en-US"/>
          </a:p>
        </p:txBody>
      </p:sp>
      <p:sp>
        <p:nvSpPr>
          <p:cNvPr id="5" name="Footer Placeholder 4">
            <a:extLst>
              <a:ext uri="{FF2B5EF4-FFF2-40B4-BE49-F238E27FC236}">
                <a16:creationId xmlns:a16="http://schemas.microsoft.com/office/drawing/2014/main" id="{0773E0FF-07DB-4148-A87C-BAD4594A51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2C684-F508-4EC3-8F63-AE60DFD6F781}"/>
              </a:ext>
            </a:extLst>
          </p:cNvPr>
          <p:cNvSpPr>
            <a:spLocks noGrp="1"/>
          </p:cNvSpPr>
          <p:nvPr>
            <p:ph type="sldNum" sz="quarter" idx="12"/>
          </p:nvPr>
        </p:nvSpPr>
        <p:spPr/>
        <p:txBody>
          <a:bodyPr/>
          <a:lstStyle/>
          <a:p>
            <a:fld id="{0B8008A7-DF81-4CD3-8041-96A7946BEE9C}" type="slidenum">
              <a:rPr lang="en-US" smtClean="0"/>
              <a:t>‹#›</a:t>
            </a:fld>
            <a:endParaRPr lang="en-US"/>
          </a:p>
        </p:txBody>
      </p:sp>
    </p:spTree>
    <p:extLst>
      <p:ext uri="{BB962C8B-B14F-4D97-AF65-F5344CB8AC3E}">
        <p14:creationId xmlns:p14="http://schemas.microsoft.com/office/powerpoint/2010/main" val="34041663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506965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72703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21752" y="96838"/>
            <a:ext cx="2559049" cy="4932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42484" y="96838"/>
            <a:ext cx="7476067" cy="4932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86154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42485" y="96838"/>
            <a:ext cx="9544049" cy="1122362"/>
          </a:xfrm>
        </p:spPr>
        <p:txBody>
          <a:bodyPr/>
          <a:lstStyle/>
          <a:p>
            <a:r>
              <a:rPr lang="en-US"/>
              <a:t>Click to edit Master title style</a:t>
            </a:r>
          </a:p>
        </p:txBody>
      </p:sp>
      <p:sp>
        <p:nvSpPr>
          <p:cNvPr id="3" name="Text Placeholder 2"/>
          <p:cNvSpPr>
            <a:spLocks noGrp="1"/>
          </p:cNvSpPr>
          <p:nvPr>
            <p:ph type="body" sz="half" idx="1"/>
          </p:nvPr>
        </p:nvSpPr>
        <p:spPr>
          <a:xfrm>
            <a:off x="1265767" y="1981200"/>
            <a:ext cx="5005917"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74885" y="1981200"/>
            <a:ext cx="5005916"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85569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501DE-5B0A-406D-B17D-3A6EF351D3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DA8837-C082-424E-B71C-DB5A38C325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1CE2D5-E039-4C60-93FB-34AC450175C6}"/>
              </a:ext>
            </a:extLst>
          </p:cNvPr>
          <p:cNvSpPr>
            <a:spLocks noGrp="1"/>
          </p:cNvSpPr>
          <p:nvPr>
            <p:ph type="dt" sz="half" idx="10"/>
          </p:nvPr>
        </p:nvSpPr>
        <p:spPr/>
        <p:txBody>
          <a:bodyPr/>
          <a:lstStyle/>
          <a:p>
            <a:fld id="{950171A5-A760-4A23-B490-E931CDEA695F}" type="datetimeFigureOut">
              <a:rPr lang="en-US" smtClean="0"/>
              <a:t>5/25/2023</a:t>
            </a:fld>
            <a:endParaRPr lang="en-US"/>
          </a:p>
        </p:txBody>
      </p:sp>
      <p:sp>
        <p:nvSpPr>
          <p:cNvPr id="5" name="Footer Placeholder 4">
            <a:extLst>
              <a:ext uri="{FF2B5EF4-FFF2-40B4-BE49-F238E27FC236}">
                <a16:creationId xmlns:a16="http://schemas.microsoft.com/office/drawing/2014/main" id="{B29AC829-2D2C-4500-B344-A6CA15FB15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3D8310-EF88-4EF5-8522-51699FDBD954}"/>
              </a:ext>
            </a:extLst>
          </p:cNvPr>
          <p:cNvSpPr>
            <a:spLocks noGrp="1"/>
          </p:cNvSpPr>
          <p:nvPr>
            <p:ph type="sldNum" sz="quarter" idx="12"/>
          </p:nvPr>
        </p:nvSpPr>
        <p:spPr/>
        <p:txBody>
          <a:bodyPr/>
          <a:lstStyle/>
          <a:p>
            <a:fld id="{0B8008A7-DF81-4CD3-8041-96A7946BEE9C}" type="slidenum">
              <a:rPr lang="en-US" smtClean="0"/>
              <a:t>‹#›</a:t>
            </a:fld>
            <a:endParaRPr lang="en-US"/>
          </a:p>
        </p:txBody>
      </p:sp>
    </p:spTree>
    <p:extLst>
      <p:ext uri="{BB962C8B-B14F-4D97-AF65-F5344CB8AC3E}">
        <p14:creationId xmlns:p14="http://schemas.microsoft.com/office/powerpoint/2010/main" val="2178265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9961F-5A0C-45AF-85E1-CB25FF85B0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4B7B47-9EE2-48B2-8072-A81E748A1B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5C56A5-ED01-4A6C-A264-DD9BEC0913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F88B30-C359-4B09-99F5-349318821C8B}"/>
              </a:ext>
            </a:extLst>
          </p:cNvPr>
          <p:cNvSpPr>
            <a:spLocks noGrp="1"/>
          </p:cNvSpPr>
          <p:nvPr>
            <p:ph type="dt" sz="half" idx="10"/>
          </p:nvPr>
        </p:nvSpPr>
        <p:spPr/>
        <p:txBody>
          <a:bodyPr/>
          <a:lstStyle/>
          <a:p>
            <a:fld id="{950171A5-A760-4A23-B490-E931CDEA695F}" type="datetimeFigureOut">
              <a:rPr lang="en-US" smtClean="0"/>
              <a:t>5/25/2023</a:t>
            </a:fld>
            <a:endParaRPr lang="en-US"/>
          </a:p>
        </p:txBody>
      </p:sp>
      <p:sp>
        <p:nvSpPr>
          <p:cNvPr id="6" name="Footer Placeholder 5">
            <a:extLst>
              <a:ext uri="{FF2B5EF4-FFF2-40B4-BE49-F238E27FC236}">
                <a16:creationId xmlns:a16="http://schemas.microsoft.com/office/drawing/2014/main" id="{51E98D9B-947A-4D35-90CD-61A24495BB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466ED8-CEA9-4F1D-88DF-70F1C60598E3}"/>
              </a:ext>
            </a:extLst>
          </p:cNvPr>
          <p:cNvSpPr>
            <a:spLocks noGrp="1"/>
          </p:cNvSpPr>
          <p:nvPr>
            <p:ph type="sldNum" sz="quarter" idx="12"/>
          </p:nvPr>
        </p:nvSpPr>
        <p:spPr/>
        <p:txBody>
          <a:bodyPr/>
          <a:lstStyle/>
          <a:p>
            <a:fld id="{0B8008A7-DF81-4CD3-8041-96A7946BEE9C}" type="slidenum">
              <a:rPr lang="en-US" smtClean="0"/>
              <a:t>‹#›</a:t>
            </a:fld>
            <a:endParaRPr lang="en-US"/>
          </a:p>
        </p:txBody>
      </p:sp>
    </p:spTree>
    <p:extLst>
      <p:ext uri="{BB962C8B-B14F-4D97-AF65-F5344CB8AC3E}">
        <p14:creationId xmlns:p14="http://schemas.microsoft.com/office/powerpoint/2010/main" val="22606160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159D3-45ED-4A92-8A5F-B96E63BE60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86192A-92C7-45E9-AC92-29A669F557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891473-9EB7-4A1A-BF53-E2017B3724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C95082-1D1F-4591-8D36-EE62F8A935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8FBD22-CF77-460A-B74C-09C62F9AEC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1DF6CB-D01C-4B07-86EF-8D96C0010E49}"/>
              </a:ext>
            </a:extLst>
          </p:cNvPr>
          <p:cNvSpPr>
            <a:spLocks noGrp="1"/>
          </p:cNvSpPr>
          <p:nvPr>
            <p:ph type="dt" sz="half" idx="10"/>
          </p:nvPr>
        </p:nvSpPr>
        <p:spPr/>
        <p:txBody>
          <a:bodyPr/>
          <a:lstStyle/>
          <a:p>
            <a:fld id="{950171A5-A760-4A23-B490-E931CDEA695F}" type="datetimeFigureOut">
              <a:rPr lang="en-US" smtClean="0"/>
              <a:t>5/25/2023</a:t>
            </a:fld>
            <a:endParaRPr lang="en-US"/>
          </a:p>
        </p:txBody>
      </p:sp>
      <p:sp>
        <p:nvSpPr>
          <p:cNvPr id="8" name="Footer Placeholder 7">
            <a:extLst>
              <a:ext uri="{FF2B5EF4-FFF2-40B4-BE49-F238E27FC236}">
                <a16:creationId xmlns:a16="http://schemas.microsoft.com/office/drawing/2014/main" id="{8518A32E-A165-4A66-B5C4-76566E2A6F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1BB970-6357-4A04-BB0A-451BC0FA8190}"/>
              </a:ext>
            </a:extLst>
          </p:cNvPr>
          <p:cNvSpPr>
            <a:spLocks noGrp="1"/>
          </p:cNvSpPr>
          <p:nvPr>
            <p:ph type="sldNum" sz="quarter" idx="12"/>
          </p:nvPr>
        </p:nvSpPr>
        <p:spPr/>
        <p:txBody>
          <a:bodyPr/>
          <a:lstStyle/>
          <a:p>
            <a:fld id="{0B8008A7-DF81-4CD3-8041-96A7946BEE9C}" type="slidenum">
              <a:rPr lang="en-US" smtClean="0"/>
              <a:t>‹#›</a:t>
            </a:fld>
            <a:endParaRPr lang="en-US"/>
          </a:p>
        </p:txBody>
      </p:sp>
    </p:spTree>
    <p:extLst>
      <p:ext uri="{BB962C8B-B14F-4D97-AF65-F5344CB8AC3E}">
        <p14:creationId xmlns:p14="http://schemas.microsoft.com/office/powerpoint/2010/main" val="33984536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8995F-6D14-4E2D-8817-AA5CB7E63A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FD344D-EDDB-4BFE-AEFF-CD2956272AA2}"/>
              </a:ext>
            </a:extLst>
          </p:cNvPr>
          <p:cNvSpPr>
            <a:spLocks noGrp="1"/>
          </p:cNvSpPr>
          <p:nvPr>
            <p:ph type="dt" sz="half" idx="10"/>
          </p:nvPr>
        </p:nvSpPr>
        <p:spPr/>
        <p:txBody>
          <a:bodyPr/>
          <a:lstStyle/>
          <a:p>
            <a:fld id="{950171A5-A760-4A23-B490-E931CDEA695F}" type="datetimeFigureOut">
              <a:rPr lang="en-US" smtClean="0"/>
              <a:t>5/25/2023</a:t>
            </a:fld>
            <a:endParaRPr lang="en-US"/>
          </a:p>
        </p:txBody>
      </p:sp>
      <p:sp>
        <p:nvSpPr>
          <p:cNvPr id="4" name="Footer Placeholder 3">
            <a:extLst>
              <a:ext uri="{FF2B5EF4-FFF2-40B4-BE49-F238E27FC236}">
                <a16:creationId xmlns:a16="http://schemas.microsoft.com/office/drawing/2014/main" id="{45B5375B-6004-470C-89AC-DF238E832E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BFE2DF-2B56-423F-A492-D73ABDC75ACB}"/>
              </a:ext>
            </a:extLst>
          </p:cNvPr>
          <p:cNvSpPr>
            <a:spLocks noGrp="1"/>
          </p:cNvSpPr>
          <p:nvPr>
            <p:ph type="sldNum" sz="quarter" idx="12"/>
          </p:nvPr>
        </p:nvSpPr>
        <p:spPr/>
        <p:txBody>
          <a:bodyPr/>
          <a:lstStyle/>
          <a:p>
            <a:fld id="{0B8008A7-DF81-4CD3-8041-96A7946BEE9C}" type="slidenum">
              <a:rPr lang="en-US" smtClean="0"/>
              <a:t>‹#›</a:t>
            </a:fld>
            <a:endParaRPr lang="en-US"/>
          </a:p>
        </p:txBody>
      </p:sp>
    </p:spTree>
    <p:extLst>
      <p:ext uri="{BB962C8B-B14F-4D97-AF65-F5344CB8AC3E}">
        <p14:creationId xmlns:p14="http://schemas.microsoft.com/office/powerpoint/2010/main" val="35389360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36095F-B666-4372-A0A4-120D88FFC992}"/>
              </a:ext>
            </a:extLst>
          </p:cNvPr>
          <p:cNvSpPr>
            <a:spLocks noGrp="1"/>
          </p:cNvSpPr>
          <p:nvPr>
            <p:ph type="dt" sz="half" idx="10"/>
          </p:nvPr>
        </p:nvSpPr>
        <p:spPr/>
        <p:txBody>
          <a:bodyPr/>
          <a:lstStyle/>
          <a:p>
            <a:fld id="{950171A5-A760-4A23-B490-E931CDEA695F}" type="datetimeFigureOut">
              <a:rPr lang="en-US" smtClean="0"/>
              <a:t>5/25/2023</a:t>
            </a:fld>
            <a:endParaRPr lang="en-US"/>
          </a:p>
        </p:txBody>
      </p:sp>
      <p:sp>
        <p:nvSpPr>
          <p:cNvPr id="3" name="Footer Placeholder 2">
            <a:extLst>
              <a:ext uri="{FF2B5EF4-FFF2-40B4-BE49-F238E27FC236}">
                <a16:creationId xmlns:a16="http://schemas.microsoft.com/office/drawing/2014/main" id="{FCF0C0D5-0C7A-4C55-BD49-A6E73B8E99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F18729-BE3B-42D0-8FBC-EB6014C79257}"/>
              </a:ext>
            </a:extLst>
          </p:cNvPr>
          <p:cNvSpPr>
            <a:spLocks noGrp="1"/>
          </p:cNvSpPr>
          <p:nvPr>
            <p:ph type="sldNum" sz="quarter" idx="12"/>
          </p:nvPr>
        </p:nvSpPr>
        <p:spPr/>
        <p:txBody>
          <a:bodyPr/>
          <a:lstStyle/>
          <a:p>
            <a:fld id="{0B8008A7-DF81-4CD3-8041-96A7946BEE9C}" type="slidenum">
              <a:rPr lang="en-US" smtClean="0"/>
              <a:t>‹#›</a:t>
            </a:fld>
            <a:endParaRPr lang="en-US"/>
          </a:p>
        </p:txBody>
      </p:sp>
    </p:spTree>
    <p:extLst>
      <p:ext uri="{BB962C8B-B14F-4D97-AF65-F5344CB8AC3E}">
        <p14:creationId xmlns:p14="http://schemas.microsoft.com/office/powerpoint/2010/main" val="42642444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33FC5-17A4-46D3-B79F-442AF1D4BA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144420-27BF-43B2-9FF6-FD5F19108C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E78CEC-C970-4A5C-B2BE-FA0231227E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1215CD-D283-4A82-BC08-33976EC04DE5}"/>
              </a:ext>
            </a:extLst>
          </p:cNvPr>
          <p:cNvSpPr>
            <a:spLocks noGrp="1"/>
          </p:cNvSpPr>
          <p:nvPr>
            <p:ph type="dt" sz="half" idx="10"/>
          </p:nvPr>
        </p:nvSpPr>
        <p:spPr/>
        <p:txBody>
          <a:bodyPr/>
          <a:lstStyle/>
          <a:p>
            <a:fld id="{950171A5-A760-4A23-B490-E931CDEA695F}" type="datetimeFigureOut">
              <a:rPr lang="en-US" smtClean="0"/>
              <a:t>5/25/2023</a:t>
            </a:fld>
            <a:endParaRPr lang="en-US"/>
          </a:p>
        </p:txBody>
      </p:sp>
      <p:sp>
        <p:nvSpPr>
          <p:cNvPr id="6" name="Footer Placeholder 5">
            <a:extLst>
              <a:ext uri="{FF2B5EF4-FFF2-40B4-BE49-F238E27FC236}">
                <a16:creationId xmlns:a16="http://schemas.microsoft.com/office/drawing/2014/main" id="{055860E7-C73F-4A17-ABB8-06539E32D5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4AB339-C183-446F-8F60-56E506D60415}"/>
              </a:ext>
            </a:extLst>
          </p:cNvPr>
          <p:cNvSpPr>
            <a:spLocks noGrp="1"/>
          </p:cNvSpPr>
          <p:nvPr>
            <p:ph type="sldNum" sz="quarter" idx="12"/>
          </p:nvPr>
        </p:nvSpPr>
        <p:spPr/>
        <p:txBody>
          <a:bodyPr/>
          <a:lstStyle/>
          <a:p>
            <a:fld id="{0B8008A7-DF81-4CD3-8041-96A7946BEE9C}" type="slidenum">
              <a:rPr lang="en-US" smtClean="0"/>
              <a:t>‹#›</a:t>
            </a:fld>
            <a:endParaRPr lang="en-US"/>
          </a:p>
        </p:txBody>
      </p:sp>
    </p:spTree>
    <p:extLst>
      <p:ext uri="{BB962C8B-B14F-4D97-AF65-F5344CB8AC3E}">
        <p14:creationId xmlns:p14="http://schemas.microsoft.com/office/powerpoint/2010/main" val="9452529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7F8F9-48A1-4C42-9E8A-9B84DC7EC4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4CBD19-4C5A-4824-81F0-C02424A67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248797-38B3-4767-9A84-CF793F352E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CBFEAE-D906-4EAE-839F-794351670D14}"/>
              </a:ext>
            </a:extLst>
          </p:cNvPr>
          <p:cNvSpPr>
            <a:spLocks noGrp="1"/>
          </p:cNvSpPr>
          <p:nvPr>
            <p:ph type="dt" sz="half" idx="10"/>
          </p:nvPr>
        </p:nvSpPr>
        <p:spPr/>
        <p:txBody>
          <a:bodyPr/>
          <a:lstStyle/>
          <a:p>
            <a:fld id="{950171A5-A760-4A23-B490-E931CDEA695F}" type="datetimeFigureOut">
              <a:rPr lang="en-US" smtClean="0"/>
              <a:t>5/25/2023</a:t>
            </a:fld>
            <a:endParaRPr lang="en-US"/>
          </a:p>
        </p:txBody>
      </p:sp>
      <p:sp>
        <p:nvSpPr>
          <p:cNvPr id="6" name="Footer Placeholder 5">
            <a:extLst>
              <a:ext uri="{FF2B5EF4-FFF2-40B4-BE49-F238E27FC236}">
                <a16:creationId xmlns:a16="http://schemas.microsoft.com/office/drawing/2014/main" id="{0A66BDE3-CE5F-4305-B003-03C6E60618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E7A284-3034-4507-A3A1-D44FEE5CA2CF}"/>
              </a:ext>
            </a:extLst>
          </p:cNvPr>
          <p:cNvSpPr>
            <a:spLocks noGrp="1"/>
          </p:cNvSpPr>
          <p:nvPr>
            <p:ph type="sldNum" sz="quarter" idx="12"/>
          </p:nvPr>
        </p:nvSpPr>
        <p:spPr/>
        <p:txBody>
          <a:bodyPr/>
          <a:lstStyle/>
          <a:p>
            <a:fld id="{0B8008A7-DF81-4CD3-8041-96A7946BEE9C}" type="slidenum">
              <a:rPr lang="en-US" smtClean="0"/>
              <a:t>‹#›</a:t>
            </a:fld>
            <a:endParaRPr lang="en-US"/>
          </a:p>
        </p:txBody>
      </p:sp>
    </p:spTree>
    <p:extLst>
      <p:ext uri="{BB962C8B-B14F-4D97-AF65-F5344CB8AC3E}">
        <p14:creationId xmlns:p14="http://schemas.microsoft.com/office/powerpoint/2010/main" val="39354831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3F7022-51E6-495A-AA82-F374462A3C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4BCAC6-7043-428A-86AE-0CC746DC55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7C53E6-4076-4687-98C7-BCA08B8A48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0171A5-A760-4A23-B490-E931CDEA695F}" type="datetimeFigureOut">
              <a:rPr lang="en-US" smtClean="0"/>
              <a:t>5/25/2023</a:t>
            </a:fld>
            <a:endParaRPr lang="en-US"/>
          </a:p>
        </p:txBody>
      </p:sp>
      <p:sp>
        <p:nvSpPr>
          <p:cNvPr id="5" name="Footer Placeholder 4">
            <a:extLst>
              <a:ext uri="{FF2B5EF4-FFF2-40B4-BE49-F238E27FC236}">
                <a16:creationId xmlns:a16="http://schemas.microsoft.com/office/drawing/2014/main" id="{334FE86F-4EDA-44A1-968C-F6E04511E1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F40871-8652-466E-A42C-E1A9A33E00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8008A7-DF81-4CD3-8041-96A7946BEE9C}" type="slidenum">
              <a:rPr lang="en-US" smtClean="0"/>
              <a:t>‹#›</a:t>
            </a:fld>
            <a:endParaRPr lang="en-US"/>
          </a:p>
        </p:txBody>
      </p:sp>
    </p:spTree>
    <p:extLst>
      <p:ext uri="{BB962C8B-B14F-4D97-AF65-F5344CB8AC3E}">
        <p14:creationId xmlns:p14="http://schemas.microsoft.com/office/powerpoint/2010/main" val="3074765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5">
            <a:extLst>
              <a:ext uri="{FF2B5EF4-FFF2-40B4-BE49-F238E27FC236}">
                <a16:creationId xmlns:a16="http://schemas.microsoft.com/office/drawing/2014/main" id="{521FEECB-5525-4324-80ED-7F1687FB94A7}"/>
              </a:ext>
            </a:extLst>
          </p:cNvPr>
          <p:cNvSpPr>
            <a:spLocks noGrp="1" noChangeArrowheads="1"/>
          </p:cNvSpPr>
          <p:nvPr>
            <p:ph type="body" idx="1"/>
          </p:nvPr>
        </p:nvSpPr>
        <p:spPr bwMode="auto">
          <a:xfrm>
            <a:off x="1265768" y="1981200"/>
            <a:ext cx="10215033"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8686" name="Rectangle 2">
            <a:extLst>
              <a:ext uri="{FF2B5EF4-FFF2-40B4-BE49-F238E27FC236}">
                <a16:creationId xmlns:a16="http://schemas.microsoft.com/office/drawing/2014/main" id="{E532E878-8E98-4C31-BC5A-DB3841F29677}"/>
              </a:ext>
            </a:extLst>
          </p:cNvPr>
          <p:cNvSpPr>
            <a:spLocks noChangeArrowheads="1"/>
          </p:cNvSpPr>
          <p:nvPr userDrawn="1"/>
        </p:nvSpPr>
        <p:spPr bwMode="hidden">
          <a:xfrm>
            <a:off x="0" y="457200"/>
            <a:ext cx="12192000" cy="685800"/>
          </a:xfrm>
          <a:prstGeom prst="rect">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28687" name="Rectangle 4">
            <a:extLst>
              <a:ext uri="{FF2B5EF4-FFF2-40B4-BE49-F238E27FC236}">
                <a16:creationId xmlns:a16="http://schemas.microsoft.com/office/drawing/2014/main" id="{A45AE768-AEEE-44BC-BC05-410528B97102}"/>
              </a:ext>
            </a:extLst>
          </p:cNvPr>
          <p:cNvSpPr>
            <a:spLocks noChangeArrowheads="1"/>
          </p:cNvSpPr>
          <p:nvPr userDrawn="1"/>
        </p:nvSpPr>
        <p:spPr bwMode="hidden">
          <a:xfrm>
            <a:off x="0" y="6553200"/>
            <a:ext cx="12192000" cy="304800"/>
          </a:xfrm>
          <a:prstGeom prst="rect">
            <a:avLst/>
          </a:prstGeom>
          <a:solidFill>
            <a:srgbClr val="B6A44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28688" name="Rectangle 5">
            <a:extLst>
              <a:ext uri="{FF2B5EF4-FFF2-40B4-BE49-F238E27FC236}">
                <a16:creationId xmlns:a16="http://schemas.microsoft.com/office/drawing/2014/main" id="{1198438B-F458-45BD-8312-E3EE296FB3B6}"/>
              </a:ext>
            </a:extLst>
          </p:cNvPr>
          <p:cNvSpPr>
            <a:spLocks noChangeArrowheads="1"/>
          </p:cNvSpPr>
          <p:nvPr userDrawn="1"/>
        </p:nvSpPr>
        <p:spPr bwMode="hidden">
          <a:xfrm>
            <a:off x="0" y="228600"/>
            <a:ext cx="12192000" cy="304800"/>
          </a:xfrm>
          <a:prstGeom prst="rect">
            <a:avLst/>
          </a:prstGeom>
          <a:solidFill>
            <a:srgbClr val="B6A44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1030" name="Rectangle 4">
            <a:extLst>
              <a:ext uri="{FF2B5EF4-FFF2-40B4-BE49-F238E27FC236}">
                <a16:creationId xmlns:a16="http://schemas.microsoft.com/office/drawing/2014/main" id="{FF855021-B25C-4896-8E71-4CC8A4321F8D}"/>
              </a:ext>
            </a:extLst>
          </p:cNvPr>
          <p:cNvSpPr>
            <a:spLocks noGrp="1" noChangeArrowheads="1"/>
          </p:cNvSpPr>
          <p:nvPr>
            <p:ph type="title"/>
          </p:nvPr>
        </p:nvSpPr>
        <p:spPr bwMode="auto">
          <a:xfrm>
            <a:off x="1242485" y="96838"/>
            <a:ext cx="9544049" cy="112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38141183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rtl="0" eaLnBrk="0" fontAlgn="base" hangingPunct="0">
        <a:spcBef>
          <a:spcPct val="0"/>
        </a:spcBef>
        <a:spcAft>
          <a:spcPct val="0"/>
        </a:spcAft>
        <a:defRPr sz="3600" b="1" kern="1200">
          <a:solidFill>
            <a:schemeClr val="bg1"/>
          </a:solidFill>
          <a:latin typeface="+mj-lt"/>
          <a:ea typeface="+mj-ea"/>
          <a:cs typeface="+mj-cs"/>
        </a:defRPr>
      </a:lvl1pPr>
      <a:lvl2pPr algn="l" rtl="0" eaLnBrk="0" fontAlgn="base" hangingPunct="0">
        <a:spcBef>
          <a:spcPct val="0"/>
        </a:spcBef>
        <a:spcAft>
          <a:spcPct val="0"/>
        </a:spcAft>
        <a:defRPr sz="3600" b="1">
          <a:solidFill>
            <a:schemeClr val="bg1"/>
          </a:solidFill>
          <a:latin typeface="Gill Sans MT" panose="020B0502020104020203" pitchFamily="34" charset="0"/>
        </a:defRPr>
      </a:lvl2pPr>
      <a:lvl3pPr algn="l" rtl="0" eaLnBrk="0" fontAlgn="base" hangingPunct="0">
        <a:spcBef>
          <a:spcPct val="0"/>
        </a:spcBef>
        <a:spcAft>
          <a:spcPct val="0"/>
        </a:spcAft>
        <a:defRPr sz="3600" b="1">
          <a:solidFill>
            <a:schemeClr val="bg1"/>
          </a:solidFill>
          <a:latin typeface="Gill Sans MT" panose="020B0502020104020203" pitchFamily="34" charset="0"/>
        </a:defRPr>
      </a:lvl3pPr>
      <a:lvl4pPr algn="l" rtl="0" eaLnBrk="0" fontAlgn="base" hangingPunct="0">
        <a:spcBef>
          <a:spcPct val="0"/>
        </a:spcBef>
        <a:spcAft>
          <a:spcPct val="0"/>
        </a:spcAft>
        <a:defRPr sz="3600" b="1">
          <a:solidFill>
            <a:schemeClr val="bg1"/>
          </a:solidFill>
          <a:latin typeface="Gill Sans MT" panose="020B0502020104020203" pitchFamily="34" charset="0"/>
        </a:defRPr>
      </a:lvl4pPr>
      <a:lvl5pPr algn="l" rtl="0" eaLnBrk="0" fontAlgn="base" hangingPunct="0">
        <a:spcBef>
          <a:spcPct val="0"/>
        </a:spcBef>
        <a:spcAft>
          <a:spcPct val="0"/>
        </a:spcAft>
        <a:defRPr sz="3600" b="1">
          <a:solidFill>
            <a:schemeClr val="bg1"/>
          </a:solidFill>
          <a:latin typeface="Gill Sans MT" panose="020B0502020104020203" pitchFamily="34" charset="0"/>
        </a:defRPr>
      </a:lvl5pPr>
      <a:lvl6pPr marL="457200" algn="l" rtl="0" fontAlgn="base">
        <a:spcBef>
          <a:spcPct val="0"/>
        </a:spcBef>
        <a:spcAft>
          <a:spcPct val="0"/>
        </a:spcAft>
        <a:defRPr sz="3600" b="1">
          <a:solidFill>
            <a:schemeClr val="bg1"/>
          </a:solidFill>
          <a:latin typeface="Gill Sans MT" panose="020B0502020104020203" pitchFamily="34" charset="0"/>
        </a:defRPr>
      </a:lvl6pPr>
      <a:lvl7pPr marL="914400" algn="l" rtl="0" fontAlgn="base">
        <a:spcBef>
          <a:spcPct val="0"/>
        </a:spcBef>
        <a:spcAft>
          <a:spcPct val="0"/>
        </a:spcAft>
        <a:defRPr sz="3600" b="1">
          <a:solidFill>
            <a:schemeClr val="bg1"/>
          </a:solidFill>
          <a:latin typeface="Gill Sans MT" panose="020B0502020104020203" pitchFamily="34" charset="0"/>
        </a:defRPr>
      </a:lvl7pPr>
      <a:lvl8pPr marL="1371600" algn="l" rtl="0" fontAlgn="base">
        <a:spcBef>
          <a:spcPct val="0"/>
        </a:spcBef>
        <a:spcAft>
          <a:spcPct val="0"/>
        </a:spcAft>
        <a:defRPr sz="3600" b="1">
          <a:solidFill>
            <a:schemeClr val="bg1"/>
          </a:solidFill>
          <a:latin typeface="Gill Sans MT" panose="020B0502020104020203" pitchFamily="34" charset="0"/>
        </a:defRPr>
      </a:lvl8pPr>
      <a:lvl9pPr marL="1828800" algn="l" rtl="0" fontAlgn="base">
        <a:spcBef>
          <a:spcPct val="0"/>
        </a:spcBef>
        <a:spcAft>
          <a:spcPct val="0"/>
        </a:spcAft>
        <a:defRPr sz="3600" b="1">
          <a:solidFill>
            <a:schemeClr val="bg1"/>
          </a:solidFill>
          <a:latin typeface="Gill Sans MT" panose="020B0502020104020203" pitchFamily="34" charset="0"/>
        </a:defRPr>
      </a:lvl9pPr>
    </p:titleStyle>
    <p:bodyStyle>
      <a:lvl1pPr marL="447675" indent="-447675" algn="l" rtl="0" eaLnBrk="0" fontAlgn="base" hangingPunct="0">
        <a:spcBef>
          <a:spcPct val="20000"/>
        </a:spcBef>
        <a:spcAft>
          <a:spcPct val="0"/>
        </a:spcAft>
        <a:buClr>
          <a:srgbClr val="003366"/>
        </a:buClr>
        <a:buSzPct val="70000"/>
        <a:buFont typeface="Wingdings" panose="05000000000000000000" pitchFamily="2" charset="2"/>
        <a:buChar char="n"/>
        <a:defRPr sz="3200" kern="1200">
          <a:solidFill>
            <a:schemeClr val="tx1"/>
          </a:solidFill>
          <a:latin typeface="+mn-lt"/>
          <a:ea typeface="+mn-ea"/>
          <a:cs typeface="+mn-cs"/>
        </a:defRPr>
      </a:lvl1pPr>
      <a:lvl2pPr marL="889000" indent="-439738" algn="l" rtl="0" eaLnBrk="0" fontAlgn="base" hangingPunct="0">
        <a:spcBef>
          <a:spcPct val="20000"/>
        </a:spcBef>
        <a:spcAft>
          <a:spcPct val="0"/>
        </a:spcAft>
        <a:buClr>
          <a:schemeClr val="hlink"/>
        </a:buClr>
        <a:buSzPct val="65000"/>
        <a:buFont typeface="Wingdings" panose="05000000000000000000" pitchFamily="2" charset="2"/>
        <a:buChar char="¡"/>
        <a:defRPr sz="2800" kern="1200">
          <a:solidFill>
            <a:schemeClr val="tx1"/>
          </a:solidFill>
          <a:latin typeface="+mn-lt"/>
          <a:ea typeface="+mn-ea"/>
          <a:cs typeface="+mn-cs"/>
        </a:defRPr>
      </a:lvl2pPr>
      <a:lvl3pPr marL="1293813" indent="-403225" algn="l" rtl="0" eaLnBrk="0" fontAlgn="base" hangingPunct="0">
        <a:spcBef>
          <a:spcPct val="20000"/>
        </a:spcBef>
        <a:spcAft>
          <a:spcPct val="0"/>
        </a:spcAft>
        <a:buClr>
          <a:srgbClr val="003366"/>
        </a:buClr>
        <a:buSzPct val="70000"/>
        <a:buFont typeface="Wingdings" panose="05000000000000000000" pitchFamily="2" charset="2"/>
        <a:buChar char="n"/>
        <a:defRPr sz="2400" kern="1200">
          <a:solidFill>
            <a:schemeClr val="tx1"/>
          </a:solidFill>
          <a:latin typeface="+mn-lt"/>
          <a:ea typeface="+mn-ea"/>
          <a:cs typeface="+mn-cs"/>
        </a:defRPr>
      </a:lvl3pPr>
      <a:lvl4pPr marL="1681163" indent="-385763" algn="l" rtl="0" eaLnBrk="0" fontAlgn="base" hangingPunct="0">
        <a:spcBef>
          <a:spcPct val="20000"/>
        </a:spcBef>
        <a:spcAft>
          <a:spcPct val="0"/>
        </a:spcAft>
        <a:buClr>
          <a:schemeClr val="hlink"/>
        </a:buClr>
        <a:buSzPct val="75000"/>
        <a:buFont typeface="Wingdings" panose="05000000000000000000" pitchFamily="2" charset="2"/>
        <a:buChar char="¡"/>
        <a:defRPr sz="2000" kern="1200">
          <a:solidFill>
            <a:schemeClr val="tx1"/>
          </a:solidFill>
          <a:latin typeface="+mn-lt"/>
          <a:ea typeface="+mn-ea"/>
          <a:cs typeface="+mn-cs"/>
        </a:defRPr>
      </a:lvl4pPr>
      <a:lvl5pPr marL="2070100" indent="-387350" algn="l" rtl="0" eaLnBrk="0" fontAlgn="base" hangingPunct="0">
        <a:spcBef>
          <a:spcPct val="20000"/>
        </a:spcBef>
        <a:spcAft>
          <a:spcPct val="0"/>
        </a:spcAft>
        <a:buClr>
          <a:srgbClr val="003366"/>
        </a:buClr>
        <a:buSzPct val="7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A222BCA8-D387-44FC-BF18-09C8C842A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Freeform: Shape 76">
            <a:extLst>
              <a:ext uri="{FF2B5EF4-FFF2-40B4-BE49-F238E27FC236}">
                <a16:creationId xmlns:a16="http://schemas.microsoft.com/office/drawing/2014/main" id="{8C27C36A-7074-476B-B5C7-6C7C2B6830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955967" cy="6858000"/>
          </a:xfrm>
          <a:custGeom>
            <a:avLst/>
            <a:gdLst>
              <a:gd name="connsiteX0" fmla="*/ 0 w 6955967"/>
              <a:gd name="connsiteY0" fmla="*/ 0 h 6858000"/>
              <a:gd name="connsiteX1" fmla="*/ 6955967 w 6955967"/>
              <a:gd name="connsiteY1" fmla="*/ 0 h 6858000"/>
              <a:gd name="connsiteX2" fmla="*/ 6950928 w 6955967"/>
              <a:gd name="connsiteY2" fmla="*/ 66675 h 6858000"/>
              <a:gd name="connsiteX3" fmla="*/ 6942530 w 6955967"/>
              <a:gd name="connsiteY3" fmla="*/ 122237 h 6858000"/>
              <a:gd name="connsiteX4" fmla="*/ 6932453 w 6955967"/>
              <a:gd name="connsiteY4" fmla="*/ 174625 h 6858000"/>
              <a:gd name="connsiteX5" fmla="*/ 6915657 w 6955967"/>
              <a:gd name="connsiteY5" fmla="*/ 217487 h 6858000"/>
              <a:gd name="connsiteX6" fmla="*/ 6898861 w 6955967"/>
              <a:gd name="connsiteY6" fmla="*/ 260350 h 6858000"/>
              <a:gd name="connsiteX7" fmla="*/ 6878706 w 6955967"/>
              <a:gd name="connsiteY7" fmla="*/ 296862 h 6858000"/>
              <a:gd name="connsiteX8" fmla="*/ 6858551 w 6955967"/>
              <a:gd name="connsiteY8" fmla="*/ 334962 h 6858000"/>
              <a:gd name="connsiteX9" fmla="*/ 6840075 w 6955967"/>
              <a:gd name="connsiteY9" fmla="*/ 369887 h 6858000"/>
              <a:gd name="connsiteX10" fmla="*/ 6821599 w 6955967"/>
              <a:gd name="connsiteY10" fmla="*/ 409575 h 6858000"/>
              <a:gd name="connsiteX11" fmla="*/ 6804804 w 6955967"/>
              <a:gd name="connsiteY11" fmla="*/ 450850 h 6858000"/>
              <a:gd name="connsiteX12" fmla="*/ 6789687 w 6955967"/>
              <a:gd name="connsiteY12" fmla="*/ 496887 h 6858000"/>
              <a:gd name="connsiteX13" fmla="*/ 6777930 w 6955967"/>
              <a:gd name="connsiteY13" fmla="*/ 546100 h 6858000"/>
              <a:gd name="connsiteX14" fmla="*/ 6769531 w 6955967"/>
              <a:gd name="connsiteY14" fmla="*/ 606425 h 6858000"/>
              <a:gd name="connsiteX15" fmla="*/ 6766172 w 6955967"/>
              <a:gd name="connsiteY15" fmla="*/ 673100 h 6858000"/>
              <a:gd name="connsiteX16" fmla="*/ 6769531 w 6955967"/>
              <a:gd name="connsiteY16" fmla="*/ 744537 h 6858000"/>
              <a:gd name="connsiteX17" fmla="*/ 6777930 w 6955967"/>
              <a:gd name="connsiteY17" fmla="*/ 801687 h 6858000"/>
              <a:gd name="connsiteX18" fmla="*/ 6789687 w 6955967"/>
              <a:gd name="connsiteY18" fmla="*/ 854075 h 6858000"/>
              <a:gd name="connsiteX19" fmla="*/ 6804804 w 6955967"/>
              <a:gd name="connsiteY19" fmla="*/ 901700 h 6858000"/>
              <a:gd name="connsiteX20" fmla="*/ 6821599 w 6955967"/>
              <a:gd name="connsiteY20" fmla="*/ 942975 h 6858000"/>
              <a:gd name="connsiteX21" fmla="*/ 6841755 w 6955967"/>
              <a:gd name="connsiteY21" fmla="*/ 981075 h 6858000"/>
              <a:gd name="connsiteX22" fmla="*/ 6861910 w 6955967"/>
              <a:gd name="connsiteY22" fmla="*/ 1017587 h 6858000"/>
              <a:gd name="connsiteX23" fmla="*/ 6882065 w 6955967"/>
              <a:gd name="connsiteY23" fmla="*/ 1055687 h 6858000"/>
              <a:gd name="connsiteX24" fmla="*/ 6900540 w 6955967"/>
              <a:gd name="connsiteY24" fmla="*/ 1095375 h 6858000"/>
              <a:gd name="connsiteX25" fmla="*/ 6919016 w 6955967"/>
              <a:gd name="connsiteY25" fmla="*/ 1136650 h 6858000"/>
              <a:gd name="connsiteX26" fmla="*/ 6934132 w 6955967"/>
              <a:gd name="connsiteY26" fmla="*/ 1182687 h 6858000"/>
              <a:gd name="connsiteX27" fmla="*/ 6944210 w 6955967"/>
              <a:gd name="connsiteY27" fmla="*/ 1235075 h 6858000"/>
              <a:gd name="connsiteX28" fmla="*/ 6954287 w 6955967"/>
              <a:gd name="connsiteY28" fmla="*/ 1295400 h 6858000"/>
              <a:gd name="connsiteX29" fmla="*/ 6955967 w 6955967"/>
              <a:gd name="connsiteY29" fmla="*/ 1363662 h 6858000"/>
              <a:gd name="connsiteX30" fmla="*/ 6954287 w 6955967"/>
              <a:gd name="connsiteY30" fmla="*/ 1431925 h 6858000"/>
              <a:gd name="connsiteX31" fmla="*/ 6944210 w 6955967"/>
              <a:gd name="connsiteY31" fmla="*/ 1492250 h 6858000"/>
              <a:gd name="connsiteX32" fmla="*/ 6934132 w 6955967"/>
              <a:gd name="connsiteY32" fmla="*/ 1544637 h 6858000"/>
              <a:gd name="connsiteX33" fmla="*/ 6919016 w 6955967"/>
              <a:gd name="connsiteY33" fmla="*/ 1589087 h 6858000"/>
              <a:gd name="connsiteX34" fmla="*/ 6900540 w 6955967"/>
              <a:gd name="connsiteY34" fmla="*/ 1631950 h 6858000"/>
              <a:gd name="connsiteX35" fmla="*/ 6882065 w 6955967"/>
              <a:gd name="connsiteY35" fmla="*/ 1671637 h 6858000"/>
              <a:gd name="connsiteX36" fmla="*/ 6861910 w 6955967"/>
              <a:gd name="connsiteY36" fmla="*/ 1708150 h 6858000"/>
              <a:gd name="connsiteX37" fmla="*/ 6841755 w 6955967"/>
              <a:gd name="connsiteY37" fmla="*/ 1743075 h 6858000"/>
              <a:gd name="connsiteX38" fmla="*/ 6821599 w 6955967"/>
              <a:gd name="connsiteY38" fmla="*/ 1782762 h 6858000"/>
              <a:gd name="connsiteX39" fmla="*/ 6804804 w 6955967"/>
              <a:gd name="connsiteY39" fmla="*/ 1824037 h 6858000"/>
              <a:gd name="connsiteX40" fmla="*/ 6789687 w 6955967"/>
              <a:gd name="connsiteY40" fmla="*/ 1870075 h 6858000"/>
              <a:gd name="connsiteX41" fmla="*/ 6777930 w 6955967"/>
              <a:gd name="connsiteY41" fmla="*/ 1922462 h 6858000"/>
              <a:gd name="connsiteX42" fmla="*/ 6769531 w 6955967"/>
              <a:gd name="connsiteY42" fmla="*/ 1982787 h 6858000"/>
              <a:gd name="connsiteX43" fmla="*/ 6766172 w 6955967"/>
              <a:gd name="connsiteY43" fmla="*/ 2051050 h 6858000"/>
              <a:gd name="connsiteX44" fmla="*/ 6769531 w 6955967"/>
              <a:gd name="connsiteY44" fmla="*/ 2119312 h 6858000"/>
              <a:gd name="connsiteX45" fmla="*/ 6777930 w 6955967"/>
              <a:gd name="connsiteY45" fmla="*/ 2179637 h 6858000"/>
              <a:gd name="connsiteX46" fmla="*/ 6789687 w 6955967"/>
              <a:gd name="connsiteY46" fmla="*/ 2232025 h 6858000"/>
              <a:gd name="connsiteX47" fmla="*/ 6804804 w 6955967"/>
              <a:gd name="connsiteY47" fmla="*/ 2278062 h 6858000"/>
              <a:gd name="connsiteX48" fmla="*/ 6821599 w 6955967"/>
              <a:gd name="connsiteY48" fmla="*/ 2319337 h 6858000"/>
              <a:gd name="connsiteX49" fmla="*/ 6841755 w 6955967"/>
              <a:gd name="connsiteY49" fmla="*/ 2359025 h 6858000"/>
              <a:gd name="connsiteX50" fmla="*/ 6861910 w 6955967"/>
              <a:gd name="connsiteY50" fmla="*/ 2395537 h 6858000"/>
              <a:gd name="connsiteX51" fmla="*/ 6882065 w 6955967"/>
              <a:gd name="connsiteY51" fmla="*/ 2433637 h 6858000"/>
              <a:gd name="connsiteX52" fmla="*/ 6900540 w 6955967"/>
              <a:gd name="connsiteY52" fmla="*/ 2471737 h 6858000"/>
              <a:gd name="connsiteX53" fmla="*/ 6919016 w 6955967"/>
              <a:gd name="connsiteY53" fmla="*/ 2513012 h 6858000"/>
              <a:gd name="connsiteX54" fmla="*/ 6934132 w 6955967"/>
              <a:gd name="connsiteY54" fmla="*/ 2560637 h 6858000"/>
              <a:gd name="connsiteX55" fmla="*/ 6944210 w 6955967"/>
              <a:gd name="connsiteY55" fmla="*/ 2613025 h 6858000"/>
              <a:gd name="connsiteX56" fmla="*/ 6954287 w 6955967"/>
              <a:gd name="connsiteY56" fmla="*/ 2671762 h 6858000"/>
              <a:gd name="connsiteX57" fmla="*/ 6955967 w 6955967"/>
              <a:gd name="connsiteY57" fmla="*/ 2741612 h 6858000"/>
              <a:gd name="connsiteX58" fmla="*/ 6954287 w 6955967"/>
              <a:gd name="connsiteY58" fmla="*/ 2809875 h 6858000"/>
              <a:gd name="connsiteX59" fmla="*/ 6944210 w 6955967"/>
              <a:gd name="connsiteY59" fmla="*/ 2868612 h 6858000"/>
              <a:gd name="connsiteX60" fmla="*/ 6934132 w 6955967"/>
              <a:gd name="connsiteY60" fmla="*/ 2922587 h 6858000"/>
              <a:gd name="connsiteX61" fmla="*/ 6919016 w 6955967"/>
              <a:gd name="connsiteY61" fmla="*/ 2967037 h 6858000"/>
              <a:gd name="connsiteX62" fmla="*/ 6900540 w 6955967"/>
              <a:gd name="connsiteY62" fmla="*/ 3009900 h 6858000"/>
              <a:gd name="connsiteX63" fmla="*/ 6882065 w 6955967"/>
              <a:gd name="connsiteY63" fmla="*/ 3046412 h 6858000"/>
              <a:gd name="connsiteX64" fmla="*/ 6861910 w 6955967"/>
              <a:gd name="connsiteY64" fmla="*/ 3084512 h 6858000"/>
              <a:gd name="connsiteX65" fmla="*/ 6841755 w 6955967"/>
              <a:gd name="connsiteY65" fmla="*/ 3121025 h 6858000"/>
              <a:gd name="connsiteX66" fmla="*/ 6821599 w 6955967"/>
              <a:gd name="connsiteY66" fmla="*/ 3160712 h 6858000"/>
              <a:gd name="connsiteX67" fmla="*/ 6804804 w 6955967"/>
              <a:gd name="connsiteY67" fmla="*/ 3201987 h 6858000"/>
              <a:gd name="connsiteX68" fmla="*/ 6789687 w 6955967"/>
              <a:gd name="connsiteY68" fmla="*/ 3248025 h 6858000"/>
              <a:gd name="connsiteX69" fmla="*/ 6777930 w 6955967"/>
              <a:gd name="connsiteY69" fmla="*/ 3300412 h 6858000"/>
              <a:gd name="connsiteX70" fmla="*/ 6769531 w 6955967"/>
              <a:gd name="connsiteY70" fmla="*/ 3360737 h 6858000"/>
              <a:gd name="connsiteX71" fmla="*/ 6766172 w 6955967"/>
              <a:gd name="connsiteY71" fmla="*/ 3427412 h 6858000"/>
              <a:gd name="connsiteX72" fmla="*/ 6769531 w 6955967"/>
              <a:gd name="connsiteY72" fmla="*/ 3497262 h 6858000"/>
              <a:gd name="connsiteX73" fmla="*/ 6777930 w 6955967"/>
              <a:gd name="connsiteY73" fmla="*/ 3557587 h 6858000"/>
              <a:gd name="connsiteX74" fmla="*/ 6789687 w 6955967"/>
              <a:gd name="connsiteY74" fmla="*/ 3609975 h 6858000"/>
              <a:gd name="connsiteX75" fmla="*/ 6804804 w 6955967"/>
              <a:gd name="connsiteY75" fmla="*/ 3656012 h 6858000"/>
              <a:gd name="connsiteX76" fmla="*/ 6821599 w 6955967"/>
              <a:gd name="connsiteY76" fmla="*/ 3697287 h 6858000"/>
              <a:gd name="connsiteX77" fmla="*/ 6841755 w 6955967"/>
              <a:gd name="connsiteY77" fmla="*/ 3736975 h 6858000"/>
              <a:gd name="connsiteX78" fmla="*/ 6882065 w 6955967"/>
              <a:gd name="connsiteY78" fmla="*/ 3811587 h 6858000"/>
              <a:gd name="connsiteX79" fmla="*/ 6900540 w 6955967"/>
              <a:gd name="connsiteY79" fmla="*/ 3848100 h 6858000"/>
              <a:gd name="connsiteX80" fmla="*/ 6919016 w 6955967"/>
              <a:gd name="connsiteY80" fmla="*/ 3890962 h 6858000"/>
              <a:gd name="connsiteX81" fmla="*/ 6934132 w 6955967"/>
              <a:gd name="connsiteY81" fmla="*/ 3935412 h 6858000"/>
              <a:gd name="connsiteX82" fmla="*/ 6944210 w 6955967"/>
              <a:gd name="connsiteY82" fmla="*/ 3987800 h 6858000"/>
              <a:gd name="connsiteX83" fmla="*/ 6954287 w 6955967"/>
              <a:gd name="connsiteY83" fmla="*/ 4048125 h 6858000"/>
              <a:gd name="connsiteX84" fmla="*/ 6955967 w 6955967"/>
              <a:gd name="connsiteY84" fmla="*/ 4116387 h 6858000"/>
              <a:gd name="connsiteX85" fmla="*/ 6954287 w 6955967"/>
              <a:gd name="connsiteY85" fmla="*/ 4186237 h 6858000"/>
              <a:gd name="connsiteX86" fmla="*/ 6944210 w 6955967"/>
              <a:gd name="connsiteY86" fmla="*/ 4244975 h 6858000"/>
              <a:gd name="connsiteX87" fmla="*/ 6934132 w 6955967"/>
              <a:gd name="connsiteY87" fmla="*/ 4297362 h 6858000"/>
              <a:gd name="connsiteX88" fmla="*/ 6919016 w 6955967"/>
              <a:gd name="connsiteY88" fmla="*/ 4343400 h 6858000"/>
              <a:gd name="connsiteX89" fmla="*/ 6900540 w 6955967"/>
              <a:gd name="connsiteY89" fmla="*/ 4386262 h 6858000"/>
              <a:gd name="connsiteX90" fmla="*/ 6882065 w 6955967"/>
              <a:gd name="connsiteY90" fmla="*/ 4424362 h 6858000"/>
              <a:gd name="connsiteX91" fmla="*/ 6841755 w 6955967"/>
              <a:gd name="connsiteY91" fmla="*/ 4498975 h 6858000"/>
              <a:gd name="connsiteX92" fmla="*/ 6821599 w 6955967"/>
              <a:gd name="connsiteY92" fmla="*/ 4537075 h 6858000"/>
              <a:gd name="connsiteX93" fmla="*/ 6804804 w 6955967"/>
              <a:gd name="connsiteY93" fmla="*/ 4579937 h 6858000"/>
              <a:gd name="connsiteX94" fmla="*/ 6789687 w 6955967"/>
              <a:gd name="connsiteY94" fmla="*/ 4625975 h 6858000"/>
              <a:gd name="connsiteX95" fmla="*/ 6777930 w 6955967"/>
              <a:gd name="connsiteY95" fmla="*/ 4678362 h 6858000"/>
              <a:gd name="connsiteX96" fmla="*/ 6769531 w 6955967"/>
              <a:gd name="connsiteY96" fmla="*/ 4738687 h 6858000"/>
              <a:gd name="connsiteX97" fmla="*/ 6766172 w 6955967"/>
              <a:gd name="connsiteY97" fmla="*/ 4806950 h 6858000"/>
              <a:gd name="connsiteX98" fmla="*/ 6769531 w 6955967"/>
              <a:gd name="connsiteY98" fmla="*/ 4875212 h 6858000"/>
              <a:gd name="connsiteX99" fmla="*/ 6777930 w 6955967"/>
              <a:gd name="connsiteY99" fmla="*/ 4935537 h 6858000"/>
              <a:gd name="connsiteX100" fmla="*/ 6789687 w 6955967"/>
              <a:gd name="connsiteY100" fmla="*/ 4987925 h 6858000"/>
              <a:gd name="connsiteX101" fmla="*/ 6804804 w 6955967"/>
              <a:gd name="connsiteY101" fmla="*/ 5033962 h 6858000"/>
              <a:gd name="connsiteX102" fmla="*/ 6821599 w 6955967"/>
              <a:gd name="connsiteY102" fmla="*/ 5075237 h 6858000"/>
              <a:gd name="connsiteX103" fmla="*/ 6841755 w 6955967"/>
              <a:gd name="connsiteY103" fmla="*/ 5114925 h 6858000"/>
              <a:gd name="connsiteX104" fmla="*/ 6861910 w 6955967"/>
              <a:gd name="connsiteY104" fmla="*/ 5149850 h 6858000"/>
              <a:gd name="connsiteX105" fmla="*/ 6882065 w 6955967"/>
              <a:gd name="connsiteY105" fmla="*/ 5186362 h 6858000"/>
              <a:gd name="connsiteX106" fmla="*/ 6900540 w 6955967"/>
              <a:gd name="connsiteY106" fmla="*/ 5226050 h 6858000"/>
              <a:gd name="connsiteX107" fmla="*/ 6919016 w 6955967"/>
              <a:gd name="connsiteY107" fmla="*/ 5268912 h 6858000"/>
              <a:gd name="connsiteX108" fmla="*/ 6934132 w 6955967"/>
              <a:gd name="connsiteY108" fmla="*/ 5313362 h 6858000"/>
              <a:gd name="connsiteX109" fmla="*/ 6944210 w 6955967"/>
              <a:gd name="connsiteY109" fmla="*/ 5365750 h 6858000"/>
              <a:gd name="connsiteX110" fmla="*/ 6954287 w 6955967"/>
              <a:gd name="connsiteY110" fmla="*/ 5426075 h 6858000"/>
              <a:gd name="connsiteX111" fmla="*/ 6955967 w 6955967"/>
              <a:gd name="connsiteY111" fmla="*/ 5494337 h 6858000"/>
              <a:gd name="connsiteX112" fmla="*/ 6954287 w 6955967"/>
              <a:gd name="connsiteY112" fmla="*/ 5562600 h 6858000"/>
              <a:gd name="connsiteX113" fmla="*/ 6944210 w 6955967"/>
              <a:gd name="connsiteY113" fmla="*/ 5622925 h 6858000"/>
              <a:gd name="connsiteX114" fmla="*/ 6934132 w 6955967"/>
              <a:gd name="connsiteY114" fmla="*/ 5675312 h 6858000"/>
              <a:gd name="connsiteX115" fmla="*/ 6919016 w 6955967"/>
              <a:gd name="connsiteY115" fmla="*/ 5721350 h 6858000"/>
              <a:gd name="connsiteX116" fmla="*/ 6900540 w 6955967"/>
              <a:gd name="connsiteY116" fmla="*/ 5762625 h 6858000"/>
              <a:gd name="connsiteX117" fmla="*/ 6882065 w 6955967"/>
              <a:gd name="connsiteY117" fmla="*/ 5802312 h 6858000"/>
              <a:gd name="connsiteX118" fmla="*/ 6861910 w 6955967"/>
              <a:gd name="connsiteY118" fmla="*/ 5840412 h 6858000"/>
              <a:gd name="connsiteX119" fmla="*/ 6841755 w 6955967"/>
              <a:gd name="connsiteY119" fmla="*/ 5876925 h 6858000"/>
              <a:gd name="connsiteX120" fmla="*/ 6821599 w 6955967"/>
              <a:gd name="connsiteY120" fmla="*/ 5915025 h 6858000"/>
              <a:gd name="connsiteX121" fmla="*/ 6804804 w 6955967"/>
              <a:gd name="connsiteY121" fmla="*/ 5956300 h 6858000"/>
              <a:gd name="connsiteX122" fmla="*/ 6789687 w 6955967"/>
              <a:gd name="connsiteY122" fmla="*/ 6003925 h 6858000"/>
              <a:gd name="connsiteX123" fmla="*/ 6777930 w 6955967"/>
              <a:gd name="connsiteY123" fmla="*/ 6056312 h 6858000"/>
              <a:gd name="connsiteX124" fmla="*/ 6769531 w 6955967"/>
              <a:gd name="connsiteY124" fmla="*/ 6113462 h 6858000"/>
              <a:gd name="connsiteX125" fmla="*/ 6766172 w 6955967"/>
              <a:gd name="connsiteY125" fmla="*/ 6183312 h 6858000"/>
              <a:gd name="connsiteX126" fmla="*/ 6769531 w 6955967"/>
              <a:gd name="connsiteY126" fmla="*/ 6251575 h 6858000"/>
              <a:gd name="connsiteX127" fmla="*/ 6777930 w 6955967"/>
              <a:gd name="connsiteY127" fmla="*/ 6311900 h 6858000"/>
              <a:gd name="connsiteX128" fmla="*/ 6789687 w 6955967"/>
              <a:gd name="connsiteY128" fmla="*/ 6361112 h 6858000"/>
              <a:gd name="connsiteX129" fmla="*/ 6804804 w 6955967"/>
              <a:gd name="connsiteY129" fmla="*/ 6407150 h 6858000"/>
              <a:gd name="connsiteX130" fmla="*/ 6821599 w 6955967"/>
              <a:gd name="connsiteY130" fmla="*/ 6448425 h 6858000"/>
              <a:gd name="connsiteX131" fmla="*/ 6840075 w 6955967"/>
              <a:gd name="connsiteY131" fmla="*/ 6488112 h 6858000"/>
              <a:gd name="connsiteX132" fmla="*/ 6858551 w 6955967"/>
              <a:gd name="connsiteY132" fmla="*/ 6523037 h 6858000"/>
              <a:gd name="connsiteX133" fmla="*/ 6878706 w 6955967"/>
              <a:gd name="connsiteY133" fmla="*/ 6561137 h 6858000"/>
              <a:gd name="connsiteX134" fmla="*/ 6898861 w 6955967"/>
              <a:gd name="connsiteY134" fmla="*/ 6597650 h 6858000"/>
              <a:gd name="connsiteX135" fmla="*/ 6915657 w 6955967"/>
              <a:gd name="connsiteY135" fmla="*/ 6640512 h 6858000"/>
              <a:gd name="connsiteX136" fmla="*/ 6932453 w 6955967"/>
              <a:gd name="connsiteY136" fmla="*/ 6683375 h 6858000"/>
              <a:gd name="connsiteX137" fmla="*/ 6942530 w 6955967"/>
              <a:gd name="connsiteY137" fmla="*/ 6735762 h 6858000"/>
              <a:gd name="connsiteX138" fmla="*/ 6950928 w 6955967"/>
              <a:gd name="connsiteY138" fmla="*/ 6791325 h 6858000"/>
              <a:gd name="connsiteX139" fmla="*/ 6955967 w 6955967"/>
              <a:gd name="connsiteY139" fmla="*/ 6858000 h 6858000"/>
              <a:gd name="connsiteX140" fmla="*/ 0 w 6955967"/>
              <a:gd name="connsiteY140" fmla="*/ 6858000 h 6858000"/>
              <a:gd name="connsiteX141" fmla="*/ 0 w 6955967"/>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6955967" h="6858000">
                <a:moveTo>
                  <a:pt x="0" y="0"/>
                </a:moveTo>
                <a:lnTo>
                  <a:pt x="6955967" y="0"/>
                </a:lnTo>
                <a:lnTo>
                  <a:pt x="6950928" y="66675"/>
                </a:lnTo>
                <a:lnTo>
                  <a:pt x="6942530" y="122237"/>
                </a:lnTo>
                <a:lnTo>
                  <a:pt x="6932453" y="174625"/>
                </a:lnTo>
                <a:lnTo>
                  <a:pt x="6915657" y="217487"/>
                </a:lnTo>
                <a:lnTo>
                  <a:pt x="6898861" y="260350"/>
                </a:lnTo>
                <a:lnTo>
                  <a:pt x="6878706" y="296862"/>
                </a:lnTo>
                <a:lnTo>
                  <a:pt x="6858551" y="334962"/>
                </a:lnTo>
                <a:lnTo>
                  <a:pt x="6840075" y="369887"/>
                </a:lnTo>
                <a:lnTo>
                  <a:pt x="6821599" y="409575"/>
                </a:lnTo>
                <a:lnTo>
                  <a:pt x="6804804" y="450850"/>
                </a:lnTo>
                <a:lnTo>
                  <a:pt x="6789687" y="496887"/>
                </a:lnTo>
                <a:lnTo>
                  <a:pt x="6777930" y="546100"/>
                </a:lnTo>
                <a:lnTo>
                  <a:pt x="6769531" y="606425"/>
                </a:lnTo>
                <a:lnTo>
                  <a:pt x="6766172" y="673100"/>
                </a:lnTo>
                <a:lnTo>
                  <a:pt x="6769531" y="744537"/>
                </a:lnTo>
                <a:lnTo>
                  <a:pt x="6777930" y="801687"/>
                </a:lnTo>
                <a:lnTo>
                  <a:pt x="6789687" y="854075"/>
                </a:lnTo>
                <a:lnTo>
                  <a:pt x="6804804" y="901700"/>
                </a:lnTo>
                <a:lnTo>
                  <a:pt x="6821599" y="942975"/>
                </a:lnTo>
                <a:lnTo>
                  <a:pt x="6841755" y="981075"/>
                </a:lnTo>
                <a:lnTo>
                  <a:pt x="6861910" y="1017587"/>
                </a:lnTo>
                <a:lnTo>
                  <a:pt x="6882065" y="1055687"/>
                </a:lnTo>
                <a:lnTo>
                  <a:pt x="6900540" y="1095375"/>
                </a:lnTo>
                <a:lnTo>
                  <a:pt x="6919016" y="1136650"/>
                </a:lnTo>
                <a:lnTo>
                  <a:pt x="6934132" y="1182687"/>
                </a:lnTo>
                <a:lnTo>
                  <a:pt x="6944210" y="1235075"/>
                </a:lnTo>
                <a:lnTo>
                  <a:pt x="6954287" y="1295400"/>
                </a:lnTo>
                <a:lnTo>
                  <a:pt x="6955967" y="1363662"/>
                </a:lnTo>
                <a:lnTo>
                  <a:pt x="6954287" y="1431925"/>
                </a:lnTo>
                <a:lnTo>
                  <a:pt x="6944210" y="1492250"/>
                </a:lnTo>
                <a:lnTo>
                  <a:pt x="6934132" y="1544637"/>
                </a:lnTo>
                <a:lnTo>
                  <a:pt x="6919016" y="1589087"/>
                </a:lnTo>
                <a:lnTo>
                  <a:pt x="6900540" y="1631950"/>
                </a:lnTo>
                <a:lnTo>
                  <a:pt x="6882065" y="1671637"/>
                </a:lnTo>
                <a:lnTo>
                  <a:pt x="6861910" y="1708150"/>
                </a:lnTo>
                <a:lnTo>
                  <a:pt x="6841755" y="1743075"/>
                </a:lnTo>
                <a:lnTo>
                  <a:pt x="6821599" y="1782762"/>
                </a:lnTo>
                <a:lnTo>
                  <a:pt x="6804804" y="1824037"/>
                </a:lnTo>
                <a:lnTo>
                  <a:pt x="6789687" y="1870075"/>
                </a:lnTo>
                <a:lnTo>
                  <a:pt x="6777930" y="1922462"/>
                </a:lnTo>
                <a:lnTo>
                  <a:pt x="6769531" y="1982787"/>
                </a:lnTo>
                <a:lnTo>
                  <a:pt x="6766172" y="2051050"/>
                </a:lnTo>
                <a:lnTo>
                  <a:pt x="6769531" y="2119312"/>
                </a:lnTo>
                <a:lnTo>
                  <a:pt x="6777930" y="2179637"/>
                </a:lnTo>
                <a:lnTo>
                  <a:pt x="6789687" y="2232025"/>
                </a:lnTo>
                <a:lnTo>
                  <a:pt x="6804804" y="2278062"/>
                </a:lnTo>
                <a:lnTo>
                  <a:pt x="6821599" y="2319337"/>
                </a:lnTo>
                <a:lnTo>
                  <a:pt x="6841755" y="2359025"/>
                </a:lnTo>
                <a:lnTo>
                  <a:pt x="6861910" y="2395537"/>
                </a:lnTo>
                <a:lnTo>
                  <a:pt x="6882065" y="2433637"/>
                </a:lnTo>
                <a:lnTo>
                  <a:pt x="6900540" y="2471737"/>
                </a:lnTo>
                <a:lnTo>
                  <a:pt x="6919016" y="2513012"/>
                </a:lnTo>
                <a:lnTo>
                  <a:pt x="6934132" y="2560637"/>
                </a:lnTo>
                <a:lnTo>
                  <a:pt x="6944210" y="2613025"/>
                </a:lnTo>
                <a:lnTo>
                  <a:pt x="6954287" y="2671762"/>
                </a:lnTo>
                <a:lnTo>
                  <a:pt x="6955967" y="2741612"/>
                </a:lnTo>
                <a:lnTo>
                  <a:pt x="6954287" y="2809875"/>
                </a:lnTo>
                <a:lnTo>
                  <a:pt x="6944210" y="2868612"/>
                </a:lnTo>
                <a:lnTo>
                  <a:pt x="6934132" y="2922587"/>
                </a:lnTo>
                <a:lnTo>
                  <a:pt x="6919016" y="2967037"/>
                </a:lnTo>
                <a:lnTo>
                  <a:pt x="6900540" y="3009900"/>
                </a:lnTo>
                <a:lnTo>
                  <a:pt x="6882065" y="3046412"/>
                </a:lnTo>
                <a:lnTo>
                  <a:pt x="6861910" y="3084512"/>
                </a:lnTo>
                <a:lnTo>
                  <a:pt x="6841755" y="3121025"/>
                </a:lnTo>
                <a:lnTo>
                  <a:pt x="6821599" y="3160712"/>
                </a:lnTo>
                <a:lnTo>
                  <a:pt x="6804804" y="3201987"/>
                </a:lnTo>
                <a:lnTo>
                  <a:pt x="6789687" y="3248025"/>
                </a:lnTo>
                <a:lnTo>
                  <a:pt x="6777930" y="3300412"/>
                </a:lnTo>
                <a:lnTo>
                  <a:pt x="6769531" y="3360737"/>
                </a:lnTo>
                <a:lnTo>
                  <a:pt x="6766172" y="3427412"/>
                </a:lnTo>
                <a:lnTo>
                  <a:pt x="6769531" y="3497262"/>
                </a:lnTo>
                <a:lnTo>
                  <a:pt x="6777930" y="3557587"/>
                </a:lnTo>
                <a:lnTo>
                  <a:pt x="6789687" y="3609975"/>
                </a:lnTo>
                <a:lnTo>
                  <a:pt x="6804804" y="3656012"/>
                </a:lnTo>
                <a:lnTo>
                  <a:pt x="6821599" y="3697287"/>
                </a:lnTo>
                <a:lnTo>
                  <a:pt x="6841755" y="3736975"/>
                </a:lnTo>
                <a:lnTo>
                  <a:pt x="6882065" y="3811587"/>
                </a:lnTo>
                <a:lnTo>
                  <a:pt x="6900540" y="3848100"/>
                </a:lnTo>
                <a:lnTo>
                  <a:pt x="6919016" y="3890962"/>
                </a:lnTo>
                <a:lnTo>
                  <a:pt x="6934132" y="3935412"/>
                </a:lnTo>
                <a:lnTo>
                  <a:pt x="6944210" y="3987800"/>
                </a:lnTo>
                <a:lnTo>
                  <a:pt x="6954287" y="4048125"/>
                </a:lnTo>
                <a:lnTo>
                  <a:pt x="6955967" y="4116387"/>
                </a:lnTo>
                <a:lnTo>
                  <a:pt x="6954287" y="4186237"/>
                </a:lnTo>
                <a:lnTo>
                  <a:pt x="6944210" y="4244975"/>
                </a:lnTo>
                <a:lnTo>
                  <a:pt x="6934132" y="4297362"/>
                </a:lnTo>
                <a:lnTo>
                  <a:pt x="6919016" y="4343400"/>
                </a:lnTo>
                <a:lnTo>
                  <a:pt x="6900540" y="4386262"/>
                </a:lnTo>
                <a:lnTo>
                  <a:pt x="6882065" y="4424362"/>
                </a:lnTo>
                <a:lnTo>
                  <a:pt x="6841755" y="4498975"/>
                </a:lnTo>
                <a:lnTo>
                  <a:pt x="6821599" y="4537075"/>
                </a:lnTo>
                <a:lnTo>
                  <a:pt x="6804804" y="4579937"/>
                </a:lnTo>
                <a:lnTo>
                  <a:pt x="6789687" y="4625975"/>
                </a:lnTo>
                <a:lnTo>
                  <a:pt x="6777930" y="4678362"/>
                </a:lnTo>
                <a:lnTo>
                  <a:pt x="6769531" y="4738687"/>
                </a:lnTo>
                <a:lnTo>
                  <a:pt x="6766172" y="4806950"/>
                </a:lnTo>
                <a:lnTo>
                  <a:pt x="6769531" y="4875212"/>
                </a:lnTo>
                <a:lnTo>
                  <a:pt x="6777930" y="4935537"/>
                </a:lnTo>
                <a:lnTo>
                  <a:pt x="6789687" y="4987925"/>
                </a:lnTo>
                <a:lnTo>
                  <a:pt x="6804804" y="5033962"/>
                </a:lnTo>
                <a:lnTo>
                  <a:pt x="6821599" y="5075237"/>
                </a:lnTo>
                <a:lnTo>
                  <a:pt x="6841755" y="5114925"/>
                </a:lnTo>
                <a:lnTo>
                  <a:pt x="6861910" y="5149850"/>
                </a:lnTo>
                <a:lnTo>
                  <a:pt x="6882065" y="5186362"/>
                </a:lnTo>
                <a:lnTo>
                  <a:pt x="6900540" y="5226050"/>
                </a:lnTo>
                <a:lnTo>
                  <a:pt x="6919016" y="5268912"/>
                </a:lnTo>
                <a:lnTo>
                  <a:pt x="6934132" y="5313362"/>
                </a:lnTo>
                <a:lnTo>
                  <a:pt x="6944210" y="5365750"/>
                </a:lnTo>
                <a:lnTo>
                  <a:pt x="6954287" y="5426075"/>
                </a:lnTo>
                <a:lnTo>
                  <a:pt x="6955967" y="5494337"/>
                </a:lnTo>
                <a:lnTo>
                  <a:pt x="6954287" y="5562600"/>
                </a:lnTo>
                <a:lnTo>
                  <a:pt x="6944210" y="5622925"/>
                </a:lnTo>
                <a:lnTo>
                  <a:pt x="6934132" y="5675312"/>
                </a:lnTo>
                <a:lnTo>
                  <a:pt x="6919016" y="5721350"/>
                </a:lnTo>
                <a:lnTo>
                  <a:pt x="6900540" y="5762625"/>
                </a:lnTo>
                <a:lnTo>
                  <a:pt x="6882065" y="5802312"/>
                </a:lnTo>
                <a:lnTo>
                  <a:pt x="6861910" y="5840412"/>
                </a:lnTo>
                <a:lnTo>
                  <a:pt x="6841755" y="5876925"/>
                </a:lnTo>
                <a:lnTo>
                  <a:pt x="6821599" y="5915025"/>
                </a:lnTo>
                <a:lnTo>
                  <a:pt x="6804804" y="5956300"/>
                </a:lnTo>
                <a:lnTo>
                  <a:pt x="6789687" y="6003925"/>
                </a:lnTo>
                <a:lnTo>
                  <a:pt x="6777930" y="6056312"/>
                </a:lnTo>
                <a:lnTo>
                  <a:pt x="6769531" y="6113462"/>
                </a:lnTo>
                <a:lnTo>
                  <a:pt x="6766172" y="6183312"/>
                </a:lnTo>
                <a:lnTo>
                  <a:pt x="6769531" y="6251575"/>
                </a:lnTo>
                <a:lnTo>
                  <a:pt x="6777930" y="6311900"/>
                </a:lnTo>
                <a:lnTo>
                  <a:pt x="6789687" y="6361112"/>
                </a:lnTo>
                <a:lnTo>
                  <a:pt x="6804804" y="6407150"/>
                </a:lnTo>
                <a:lnTo>
                  <a:pt x="6821599" y="6448425"/>
                </a:lnTo>
                <a:lnTo>
                  <a:pt x="6840075" y="6488112"/>
                </a:lnTo>
                <a:lnTo>
                  <a:pt x="6858551" y="6523037"/>
                </a:lnTo>
                <a:lnTo>
                  <a:pt x="6878706" y="6561137"/>
                </a:lnTo>
                <a:lnTo>
                  <a:pt x="6898861" y="6597650"/>
                </a:lnTo>
                <a:lnTo>
                  <a:pt x="6915657" y="6640512"/>
                </a:lnTo>
                <a:lnTo>
                  <a:pt x="6932453" y="6683375"/>
                </a:lnTo>
                <a:lnTo>
                  <a:pt x="6942530" y="6735762"/>
                </a:lnTo>
                <a:lnTo>
                  <a:pt x="6950928" y="6791325"/>
                </a:lnTo>
                <a:lnTo>
                  <a:pt x="6955967" y="6858000"/>
                </a:lnTo>
                <a:lnTo>
                  <a:pt x="0" y="6858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9" name="Freeform: Shape 78">
            <a:extLst>
              <a:ext uri="{FF2B5EF4-FFF2-40B4-BE49-F238E27FC236}">
                <a16:creationId xmlns:a16="http://schemas.microsoft.com/office/drawing/2014/main" id="{FA71C3DC-E030-4EF6-A946-F51F03D9BD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3" y="0"/>
            <a:ext cx="5425826" cy="6858000"/>
          </a:xfrm>
          <a:custGeom>
            <a:avLst/>
            <a:gdLst>
              <a:gd name="connsiteX0" fmla="*/ 189795 w 5425826"/>
              <a:gd name="connsiteY0" fmla="*/ 0 h 6858000"/>
              <a:gd name="connsiteX1" fmla="*/ 189796 w 5425826"/>
              <a:gd name="connsiteY1" fmla="*/ 0 h 6858000"/>
              <a:gd name="connsiteX2" fmla="*/ 334175 w 5425826"/>
              <a:gd name="connsiteY2" fmla="*/ 0 h 6858000"/>
              <a:gd name="connsiteX3" fmla="*/ 4653887 w 5425826"/>
              <a:gd name="connsiteY3" fmla="*/ 0 h 6858000"/>
              <a:gd name="connsiteX4" fmla="*/ 5282519 w 5425826"/>
              <a:gd name="connsiteY4" fmla="*/ 0 h 6858000"/>
              <a:gd name="connsiteX5" fmla="*/ 5425826 w 5425826"/>
              <a:gd name="connsiteY5" fmla="*/ 0 h 6858000"/>
              <a:gd name="connsiteX6" fmla="*/ 5425826 w 5425826"/>
              <a:gd name="connsiteY6" fmla="*/ 6858000 h 6858000"/>
              <a:gd name="connsiteX7" fmla="*/ 5282519 w 5425826"/>
              <a:gd name="connsiteY7" fmla="*/ 6858000 h 6858000"/>
              <a:gd name="connsiteX8" fmla="*/ 4653887 w 5425826"/>
              <a:gd name="connsiteY8" fmla="*/ 6858000 h 6858000"/>
              <a:gd name="connsiteX9" fmla="*/ 334175 w 5425826"/>
              <a:gd name="connsiteY9" fmla="*/ 6858000 h 6858000"/>
              <a:gd name="connsiteX10" fmla="*/ 189796 w 5425826"/>
              <a:gd name="connsiteY10" fmla="*/ 6858000 h 6858000"/>
              <a:gd name="connsiteX11" fmla="*/ 189795 w 5425826"/>
              <a:gd name="connsiteY11" fmla="*/ 6858000 h 6858000"/>
              <a:gd name="connsiteX12" fmla="*/ 184756 w 5425826"/>
              <a:gd name="connsiteY12" fmla="*/ 6791325 h 6858000"/>
              <a:gd name="connsiteX13" fmla="*/ 176358 w 5425826"/>
              <a:gd name="connsiteY13" fmla="*/ 6735762 h 6858000"/>
              <a:gd name="connsiteX14" fmla="*/ 166281 w 5425826"/>
              <a:gd name="connsiteY14" fmla="*/ 6683375 h 6858000"/>
              <a:gd name="connsiteX15" fmla="*/ 149485 w 5425826"/>
              <a:gd name="connsiteY15" fmla="*/ 6640512 h 6858000"/>
              <a:gd name="connsiteX16" fmla="*/ 132689 w 5425826"/>
              <a:gd name="connsiteY16" fmla="*/ 6597650 h 6858000"/>
              <a:gd name="connsiteX17" fmla="*/ 112534 w 5425826"/>
              <a:gd name="connsiteY17" fmla="*/ 6561137 h 6858000"/>
              <a:gd name="connsiteX18" fmla="*/ 92379 w 5425826"/>
              <a:gd name="connsiteY18" fmla="*/ 6523037 h 6858000"/>
              <a:gd name="connsiteX19" fmla="*/ 73903 w 5425826"/>
              <a:gd name="connsiteY19" fmla="*/ 6488112 h 6858000"/>
              <a:gd name="connsiteX20" fmla="*/ 55427 w 5425826"/>
              <a:gd name="connsiteY20" fmla="*/ 6448425 h 6858000"/>
              <a:gd name="connsiteX21" fmla="*/ 38632 w 5425826"/>
              <a:gd name="connsiteY21" fmla="*/ 6407150 h 6858000"/>
              <a:gd name="connsiteX22" fmla="*/ 23515 w 5425826"/>
              <a:gd name="connsiteY22" fmla="*/ 6361112 h 6858000"/>
              <a:gd name="connsiteX23" fmla="*/ 11758 w 5425826"/>
              <a:gd name="connsiteY23" fmla="*/ 6311900 h 6858000"/>
              <a:gd name="connsiteX24" fmla="*/ 3359 w 5425826"/>
              <a:gd name="connsiteY24" fmla="*/ 6251575 h 6858000"/>
              <a:gd name="connsiteX25" fmla="*/ 0 w 5425826"/>
              <a:gd name="connsiteY25" fmla="*/ 6183312 h 6858000"/>
              <a:gd name="connsiteX26" fmla="*/ 3359 w 5425826"/>
              <a:gd name="connsiteY26" fmla="*/ 6113462 h 6858000"/>
              <a:gd name="connsiteX27" fmla="*/ 11758 w 5425826"/>
              <a:gd name="connsiteY27" fmla="*/ 6056312 h 6858000"/>
              <a:gd name="connsiteX28" fmla="*/ 23515 w 5425826"/>
              <a:gd name="connsiteY28" fmla="*/ 6003925 h 6858000"/>
              <a:gd name="connsiteX29" fmla="*/ 38632 w 5425826"/>
              <a:gd name="connsiteY29" fmla="*/ 5956300 h 6858000"/>
              <a:gd name="connsiteX30" fmla="*/ 55427 w 5425826"/>
              <a:gd name="connsiteY30" fmla="*/ 5915025 h 6858000"/>
              <a:gd name="connsiteX31" fmla="*/ 75583 w 5425826"/>
              <a:gd name="connsiteY31" fmla="*/ 5876925 h 6858000"/>
              <a:gd name="connsiteX32" fmla="*/ 95738 w 5425826"/>
              <a:gd name="connsiteY32" fmla="*/ 5840412 h 6858000"/>
              <a:gd name="connsiteX33" fmla="*/ 115893 w 5425826"/>
              <a:gd name="connsiteY33" fmla="*/ 5802312 h 6858000"/>
              <a:gd name="connsiteX34" fmla="*/ 134368 w 5425826"/>
              <a:gd name="connsiteY34" fmla="*/ 5762625 h 6858000"/>
              <a:gd name="connsiteX35" fmla="*/ 152844 w 5425826"/>
              <a:gd name="connsiteY35" fmla="*/ 5721350 h 6858000"/>
              <a:gd name="connsiteX36" fmla="*/ 167960 w 5425826"/>
              <a:gd name="connsiteY36" fmla="*/ 5675312 h 6858000"/>
              <a:gd name="connsiteX37" fmla="*/ 178038 w 5425826"/>
              <a:gd name="connsiteY37" fmla="*/ 5622925 h 6858000"/>
              <a:gd name="connsiteX38" fmla="*/ 188115 w 5425826"/>
              <a:gd name="connsiteY38" fmla="*/ 5562600 h 6858000"/>
              <a:gd name="connsiteX39" fmla="*/ 189795 w 5425826"/>
              <a:gd name="connsiteY39" fmla="*/ 5494337 h 6858000"/>
              <a:gd name="connsiteX40" fmla="*/ 188115 w 5425826"/>
              <a:gd name="connsiteY40" fmla="*/ 5426075 h 6858000"/>
              <a:gd name="connsiteX41" fmla="*/ 178038 w 5425826"/>
              <a:gd name="connsiteY41" fmla="*/ 5365750 h 6858000"/>
              <a:gd name="connsiteX42" fmla="*/ 167960 w 5425826"/>
              <a:gd name="connsiteY42" fmla="*/ 5313362 h 6858000"/>
              <a:gd name="connsiteX43" fmla="*/ 152844 w 5425826"/>
              <a:gd name="connsiteY43" fmla="*/ 5268912 h 6858000"/>
              <a:gd name="connsiteX44" fmla="*/ 134368 w 5425826"/>
              <a:gd name="connsiteY44" fmla="*/ 5226050 h 6858000"/>
              <a:gd name="connsiteX45" fmla="*/ 115893 w 5425826"/>
              <a:gd name="connsiteY45" fmla="*/ 5186362 h 6858000"/>
              <a:gd name="connsiteX46" fmla="*/ 95738 w 5425826"/>
              <a:gd name="connsiteY46" fmla="*/ 5149850 h 6858000"/>
              <a:gd name="connsiteX47" fmla="*/ 75583 w 5425826"/>
              <a:gd name="connsiteY47" fmla="*/ 5114925 h 6858000"/>
              <a:gd name="connsiteX48" fmla="*/ 55427 w 5425826"/>
              <a:gd name="connsiteY48" fmla="*/ 5075237 h 6858000"/>
              <a:gd name="connsiteX49" fmla="*/ 38632 w 5425826"/>
              <a:gd name="connsiteY49" fmla="*/ 5033962 h 6858000"/>
              <a:gd name="connsiteX50" fmla="*/ 23515 w 5425826"/>
              <a:gd name="connsiteY50" fmla="*/ 4987925 h 6858000"/>
              <a:gd name="connsiteX51" fmla="*/ 11758 w 5425826"/>
              <a:gd name="connsiteY51" fmla="*/ 4935537 h 6858000"/>
              <a:gd name="connsiteX52" fmla="*/ 3359 w 5425826"/>
              <a:gd name="connsiteY52" fmla="*/ 4875212 h 6858000"/>
              <a:gd name="connsiteX53" fmla="*/ 0 w 5425826"/>
              <a:gd name="connsiteY53" fmla="*/ 4806950 h 6858000"/>
              <a:gd name="connsiteX54" fmla="*/ 3359 w 5425826"/>
              <a:gd name="connsiteY54" fmla="*/ 4738687 h 6858000"/>
              <a:gd name="connsiteX55" fmla="*/ 11758 w 5425826"/>
              <a:gd name="connsiteY55" fmla="*/ 4678362 h 6858000"/>
              <a:gd name="connsiteX56" fmla="*/ 23515 w 5425826"/>
              <a:gd name="connsiteY56" fmla="*/ 4625975 h 6858000"/>
              <a:gd name="connsiteX57" fmla="*/ 38632 w 5425826"/>
              <a:gd name="connsiteY57" fmla="*/ 4579937 h 6858000"/>
              <a:gd name="connsiteX58" fmla="*/ 55427 w 5425826"/>
              <a:gd name="connsiteY58" fmla="*/ 4537075 h 6858000"/>
              <a:gd name="connsiteX59" fmla="*/ 75583 w 5425826"/>
              <a:gd name="connsiteY59" fmla="*/ 4498975 h 6858000"/>
              <a:gd name="connsiteX60" fmla="*/ 115893 w 5425826"/>
              <a:gd name="connsiteY60" fmla="*/ 4424362 h 6858000"/>
              <a:gd name="connsiteX61" fmla="*/ 134368 w 5425826"/>
              <a:gd name="connsiteY61" fmla="*/ 4386262 h 6858000"/>
              <a:gd name="connsiteX62" fmla="*/ 152844 w 5425826"/>
              <a:gd name="connsiteY62" fmla="*/ 4343400 h 6858000"/>
              <a:gd name="connsiteX63" fmla="*/ 167960 w 5425826"/>
              <a:gd name="connsiteY63" fmla="*/ 4297362 h 6858000"/>
              <a:gd name="connsiteX64" fmla="*/ 178038 w 5425826"/>
              <a:gd name="connsiteY64" fmla="*/ 4244975 h 6858000"/>
              <a:gd name="connsiteX65" fmla="*/ 188115 w 5425826"/>
              <a:gd name="connsiteY65" fmla="*/ 4186237 h 6858000"/>
              <a:gd name="connsiteX66" fmla="*/ 189795 w 5425826"/>
              <a:gd name="connsiteY66" fmla="*/ 4116387 h 6858000"/>
              <a:gd name="connsiteX67" fmla="*/ 188115 w 5425826"/>
              <a:gd name="connsiteY67" fmla="*/ 4048125 h 6858000"/>
              <a:gd name="connsiteX68" fmla="*/ 178038 w 5425826"/>
              <a:gd name="connsiteY68" fmla="*/ 3987800 h 6858000"/>
              <a:gd name="connsiteX69" fmla="*/ 167960 w 5425826"/>
              <a:gd name="connsiteY69" fmla="*/ 3935412 h 6858000"/>
              <a:gd name="connsiteX70" fmla="*/ 152844 w 5425826"/>
              <a:gd name="connsiteY70" fmla="*/ 3890962 h 6858000"/>
              <a:gd name="connsiteX71" fmla="*/ 134368 w 5425826"/>
              <a:gd name="connsiteY71" fmla="*/ 3848100 h 6858000"/>
              <a:gd name="connsiteX72" fmla="*/ 115893 w 5425826"/>
              <a:gd name="connsiteY72" fmla="*/ 3811587 h 6858000"/>
              <a:gd name="connsiteX73" fmla="*/ 75583 w 5425826"/>
              <a:gd name="connsiteY73" fmla="*/ 3736975 h 6858000"/>
              <a:gd name="connsiteX74" fmla="*/ 55427 w 5425826"/>
              <a:gd name="connsiteY74" fmla="*/ 3697287 h 6858000"/>
              <a:gd name="connsiteX75" fmla="*/ 38632 w 5425826"/>
              <a:gd name="connsiteY75" fmla="*/ 3656012 h 6858000"/>
              <a:gd name="connsiteX76" fmla="*/ 23515 w 5425826"/>
              <a:gd name="connsiteY76" fmla="*/ 3609975 h 6858000"/>
              <a:gd name="connsiteX77" fmla="*/ 11758 w 5425826"/>
              <a:gd name="connsiteY77" fmla="*/ 3557587 h 6858000"/>
              <a:gd name="connsiteX78" fmla="*/ 3359 w 5425826"/>
              <a:gd name="connsiteY78" fmla="*/ 3497262 h 6858000"/>
              <a:gd name="connsiteX79" fmla="*/ 0 w 5425826"/>
              <a:gd name="connsiteY79" fmla="*/ 3427412 h 6858000"/>
              <a:gd name="connsiteX80" fmla="*/ 3359 w 5425826"/>
              <a:gd name="connsiteY80" fmla="*/ 3360737 h 6858000"/>
              <a:gd name="connsiteX81" fmla="*/ 11758 w 5425826"/>
              <a:gd name="connsiteY81" fmla="*/ 3300412 h 6858000"/>
              <a:gd name="connsiteX82" fmla="*/ 23515 w 5425826"/>
              <a:gd name="connsiteY82" fmla="*/ 3248025 h 6858000"/>
              <a:gd name="connsiteX83" fmla="*/ 38632 w 5425826"/>
              <a:gd name="connsiteY83" fmla="*/ 3201987 h 6858000"/>
              <a:gd name="connsiteX84" fmla="*/ 55427 w 5425826"/>
              <a:gd name="connsiteY84" fmla="*/ 3160712 h 6858000"/>
              <a:gd name="connsiteX85" fmla="*/ 75583 w 5425826"/>
              <a:gd name="connsiteY85" fmla="*/ 3121025 h 6858000"/>
              <a:gd name="connsiteX86" fmla="*/ 95738 w 5425826"/>
              <a:gd name="connsiteY86" fmla="*/ 3084512 h 6858000"/>
              <a:gd name="connsiteX87" fmla="*/ 115893 w 5425826"/>
              <a:gd name="connsiteY87" fmla="*/ 3046412 h 6858000"/>
              <a:gd name="connsiteX88" fmla="*/ 134368 w 5425826"/>
              <a:gd name="connsiteY88" fmla="*/ 3009900 h 6858000"/>
              <a:gd name="connsiteX89" fmla="*/ 152844 w 5425826"/>
              <a:gd name="connsiteY89" fmla="*/ 2967037 h 6858000"/>
              <a:gd name="connsiteX90" fmla="*/ 167960 w 5425826"/>
              <a:gd name="connsiteY90" fmla="*/ 2922587 h 6858000"/>
              <a:gd name="connsiteX91" fmla="*/ 178038 w 5425826"/>
              <a:gd name="connsiteY91" fmla="*/ 2868612 h 6858000"/>
              <a:gd name="connsiteX92" fmla="*/ 188115 w 5425826"/>
              <a:gd name="connsiteY92" fmla="*/ 2809875 h 6858000"/>
              <a:gd name="connsiteX93" fmla="*/ 189795 w 5425826"/>
              <a:gd name="connsiteY93" fmla="*/ 2741612 h 6858000"/>
              <a:gd name="connsiteX94" fmla="*/ 188115 w 5425826"/>
              <a:gd name="connsiteY94" fmla="*/ 2671762 h 6858000"/>
              <a:gd name="connsiteX95" fmla="*/ 178038 w 5425826"/>
              <a:gd name="connsiteY95" fmla="*/ 2613025 h 6858000"/>
              <a:gd name="connsiteX96" fmla="*/ 167960 w 5425826"/>
              <a:gd name="connsiteY96" fmla="*/ 2560637 h 6858000"/>
              <a:gd name="connsiteX97" fmla="*/ 152844 w 5425826"/>
              <a:gd name="connsiteY97" fmla="*/ 2513012 h 6858000"/>
              <a:gd name="connsiteX98" fmla="*/ 134368 w 5425826"/>
              <a:gd name="connsiteY98" fmla="*/ 2471737 h 6858000"/>
              <a:gd name="connsiteX99" fmla="*/ 115893 w 5425826"/>
              <a:gd name="connsiteY99" fmla="*/ 2433637 h 6858000"/>
              <a:gd name="connsiteX100" fmla="*/ 95738 w 5425826"/>
              <a:gd name="connsiteY100" fmla="*/ 2395537 h 6858000"/>
              <a:gd name="connsiteX101" fmla="*/ 75583 w 5425826"/>
              <a:gd name="connsiteY101" fmla="*/ 2359025 h 6858000"/>
              <a:gd name="connsiteX102" fmla="*/ 55427 w 5425826"/>
              <a:gd name="connsiteY102" fmla="*/ 2319337 h 6858000"/>
              <a:gd name="connsiteX103" fmla="*/ 38632 w 5425826"/>
              <a:gd name="connsiteY103" fmla="*/ 2278062 h 6858000"/>
              <a:gd name="connsiteX104" fmla="*/ 23515 w 5425826"/>
              <a:gd name="connsiteY104" fmla="*/ 2232025 h 6858000"/>
              <a:gd name="connsiteX105" fmla="*/ 11758 w 5425826"/>
              <a:gd name="connsiteY105" fmla="*/ 2179637 h 6858000"/>
              <a:gd name="connsiteX106" fmla="*/ 3359 w 5425826"/>
              <a:gd name="connsiteY106" fmla="*/ 2119312 h 6858000"/>
              <a:gd name="connsiteX107" fmla="*/ 0 w 5425826"/>
              <a:gd name="connsiteY107" fmla="*/ 2051050 h 6858000"/>
              <a:gd name="connsiteX108" fmla="*/ 3359 w 5425826"/>
              <a:gd name="connsiteY108" fmla="*/ 1982787 h 6858000"/>
              <a:gd name="connsiteX109" fmla="*/ 11758 w 5425826"/>
              <a:gd name="connsiteY109" fmla="*/ 1922462 h 6858000"/>
              <a:gd name="connsiteX110" fmla="*/ 23515 w 5425826"/>
              <a:gd name="connsiteY110" fmla="*/ 1870075 h 6858000"/>
              <a:gd name="connsiteX111" fmla="*/ 38632 w 5425826"/>
              <a:gd name="connsiteY111" fmla="*/ 1824037 h 6858000"/>
              <a:gd name="connsiteX112" fmla="*/ 55427 w 5425826"/>
              <a:gd name="connsiteY112" fmla="*/ 1782762 h 6858000"/>
              <a:gd name="connsiteX113" fmla="*/ 75583 w 5425826"/>
              <a:gd name="connsiteY113" fmla="*/ 1743075 h 6858000"/>
              <a:gd name="connsiteX114" fmla="*/ 95738 w 5425826"/>
              <a:gd name="connsiteY114" fmla="*/ 1708150 h 6858000"/>
              <a:gd name="connsiteX115" fmla="*/ 115893 w 5425826"/>
              <a:gd name="connsiteY115" fmla="*/ 1671637 h 6858000"/>
              <a:gd name="connsiteX116" fmla="*/ 134368 w 5425826"/>
              <a:gd name="connsiteY116" fmla="*/ 1631950 h 6858000"/>
              <a:gd name="connsiteX117" fmla="*/ 152844 w 5425826"/>
              <a:gd name="connsiteY117" fmla="*/ 1589087 h 6858000"/>
              <a:gd name="connsiteX118" fmla="*/ 167960 w 5425826"/>
              <a:gd name="connsiteY118" fmla="*/ 1544637 h 6858000"/>
              <a:gd name="connsiteX119" fmla="*/ 178038 w 5425826"/>
              <a:gd name="connsiteY119" fmla="*/ 1492250 h 6858000"/>
              <a:gd name="connsiteX120" fmla="*/ 188115 w 5425826"/>
              <a:gd name="connsiteY120" fmla="*/ 1431925 h 6858000"/>
              <a:gd name="connsiteX121" fmla="*/ 189795 w 5425826"/>
              <a:gd name="connsiteY121" fmla="*/ 1363662 h 6858000"/>
              <a:gd name="connsiteX122" fmla="*/ 188115 w 5425826"/>
              <a:gd name="connsiteY122" fmla="*/ 1295400 h 6858000"/>
              <a:gd name="connsiteX123" fmla="*/ 178038 w 5425826"/>
              <a:gd name="connsiteY123" fmla="*/ 1235075 h 6858000"/>
              <a:gd name="connsiteX124" fmla="*/ 167960 w 5425826"/>
              <a:gd name="connsiteY124" fmla="*/ 1182687 h 6858000"/>
              <a:gd name="connsiteX125" fmla="*/ 152844 w 5425826"/>
              <a:gd name="connsiteY125" fmla="*/ 1136650 h 6858000"/>
              <a:gd name="connsiteX126" fmla="*/ 134368 w 5425826"/>
              <a:gd name="connsiteY126" fmla="*/ 1095375 h 6858000"/>
              <a:gd name="connsiteX127" fmla="*/ 115893 w 5425826"/>
              <a:gd name="connsiteY127" fmla="*/ 1055687 h 6858000"/>
              <a:gd name="connsiteX128" fmla="*/ 95738 w 5425826"/>
              <a:gd name="connsiteY128" fmla="*/ 1017587 h 6858000"/>
              <a:gd name="connsiteX129" fmla="*/ 75583 w 5425826"/>
              <a:gd name="connsiteY129" fmla="*/ 981075 h 6858000"/>
              <a:gd name="connsiteX130" fmla="*/ 55427 w 5425826"/>
              <a:gd name="connsiteY130" fmla="*/ 942975 h 6858000"/>
              <a:gd name="connsiteX131" fmla="*/ 38632 w 5425826"/>
              <a:gd name="connsiteY131" fmla="*/ 901700 h 6858000"/>
              <a:gd name="connsiteX132" fmla="*/ 23515 w 5425826"/>
              <a:gd name="connsiteY132" fmla="*/ 854075 h 6858000"/>
              <a:gd name="connsiteX133" fmla="*/ 11758 w 5425826"/>
              <a:gd name="connsiteY133" fmla="*/ 801687 h 6858000"/>
              <a:gd name="connsiteX134" fmla="*/ 3359 w 5425826"/>
              <a:gd name="connsiteY134" fmla="*/ 744537 h 6858000"/>
              <a:gd name="connsiteX135" fmla="*/ 0 w 5425826"/>
              <a:gd name="connsiteY135" fmla="*/ 673100 h 6858000"/>
              <a:gd name="connsiteX136" fmla="*/ 3359 w 5425826"/>
              <a:gd name="connsiteY136" fmla="*/ 606425 h 6858000"/>
              <a:gd name="connsiteX137" fmla="*/ 11758 w 5425826"/>
              <a:gd name="connsiteY137" fmla="*/ 546100 h 6858000"/>
              <a:gd name="connsiteX138" fmla="*/ 23515 w 5425826"/>
              <a:gd name="connsiteY138" fmla="*/ 496887 h 6858000"/>
              <a:gd name="connsiteX139" fmla="*/ 38632 w 5425826"/>
              <a:gd name="connsiteY139" fmla="*/ 450850 h 6858000"/>
              <a:gd name="connsiteX140" fmla="*/ 55427 w 5425826"/>
              <a:gd name="connsiteY140" fmla="*/ 409575 h 6858000"/>
              <a:gd name="connsiteX141" fmla="*/ 73903 w 5425826"/>
              <a:gd name="connsiteY141" fmla="*/ 369887 h 6858000"/>
              <a:gd name="connsiteX142" fmla="*/ 92379 w 5425826"/>
              <a:gd name="connsiteY142" fmla="*/ 334962 h 6858000"/>
              <a:gd name="connsiteX143" fmla="*/ 112534 w 5425826"/>
              <a:gd name="connsiteY143" fmla="*/ 296862 h 6858000"/>
              <a:gd name="connsiteX144" fmla="*/ 132689 w 5425826"/>
              <a:gd name="connsiteY144" fmla="*/ 260350 h 6858000"/>
              <a:gd name="connsiteX145" fmla="*/ 149485 w 5425826"/>
              <a:gd name="connsiteY145" fmla="*/ 217487 h 6858000"/>
              <a:gd name="connsiteX146" fmla="*/ 166281 w 5425826"/>
              <a:gd name="connsiteY146" fmla="*/ 174625 h 6858000"/>
              <a:gd name="connsiteX147" fmla="*/ 176358 w 5425826"/>
              <a:gd name="connsiteY147" fmla="*/ 122237 h 6858000"/>
              <a:gd name="connsiteX148" fmla="*/ 184756 w 5425826"/>
              <a:gd name="connsiteY148"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5425826" h="6858000">
                <a:moveTo>
                  <a:pt x="189795" y="0"/>
                </a:moveTo>
                <a:lnTo>
                  <a:pt x="189796" y="0"/>
                </a:lnTo>
                <a:lnTo>
                  <a:pt x="334175" y="0"/>
                </a:lnTo>
                <a:lnTo>
                  <a:pt x="4653887" y="0"/>
                </a:lnTo>
                <a:lnTo>
                  <a:pt x="5282519" y="0"/>
                </a:lnTo>
                <a:lnTo>
                  <a:pt x="5425826" y="0"/>
                </a:lnTo>
                <a:lnTo>
                  <a:pt x="5425826" y="6858000"/>
                </a:lnTo>
                <a:lnTo>
                  <a:pt x="5282519" y="6858000"/>
                </a:lnTo>
                <a:lnTo>
                  <a:pt x="4653887" y="6858000"/>
                </a:lnTo>
                <a:lnTo>
                  <a:pt x="334175" y="6858000"/>
                </a:lnTo>
                <a:lnTo>
                  <a:pt x="189796"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81" name="Freeform: Shape 80">
            <a:extLst>
              <a:ext uri="{FF2B5EF4-FFF2-40B4-BE49-F238E27FC236}">
                <a16:creationId xmlns:a16="http://schemas.microsoft.com/office/drawing/2014/main" id="{BD9D725B-1ED5-4368-89B7-6DB5C1B3EB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100346" cy="6858000"/>
          </a:xfrm>
          <a:custGeom>
            <a:avLst/>
            <a:gdLst>
              <a:gd name="connsiteX0" fmla="*/ 0 w 7100346"/>
              <a:gd name="connsiteY0" fmla="*/ 0 h 6858000"/>
              <a:gd name="connsiteX1" fmla="*/ 6955967 w 7100346"/>
              <a:gd name="connsiteY1" fmla="*/ 0 h 6858000"/>
              <a:gd name="connsiteX2" fmla="*/ 7100346 w 7100346"/>
              <a:gd name="connsiteY2" fmla="*/ 0 h 6858000"/>
              <a:gd name="connsiteX3" fmla="*/ 7095307 w 7100346"/>
              <a:gd name="connsiteY3" fmla="*/ 66675 h 6858000"/>
              <a:gd name="connsiteX4" fmla="*/ 7086909 w 7100346"/>
              <a:gd name="connsiteY4" fmla="*/ 122237 h 6858000"/>
              <a:gd name="connsiteX5" fmla="*/ 7076832 w 7100346"/>
              <a:gd name="connsiteY5" fmla="*/ 174625 h 6858000"/>
              <a:gd name="connsiteX6" fmla="*/ 7060036 w 7100346"/>
              <a:gd name="connsiteY6" fmla="*/ 217487 h 6858000"/>
              <a:gd name="connsiteX7" fmla="*/ 7043240 w 7100346"/>
              <a:gd name="connsiteY7" fmla="*/ 260350 h 6858000"/>
              <a:gd name="connsiteX8" fmla="*/ 7023085 w 7100346"/>
              <a:gd name="connsiteY8" fmla="*/ 296862 h 6858000"/>
              <a:gd name="connsiteX9" fmla="*/ 7002930 w 7100346"/>
              <a:gd name="connsiteY9" fmla="*/ 334962 h 6858000"/>
              <a:gd name="connsiteX10" fmla="*/ 6984454 w 7100346"/>
              <a:gd name="connsiteY10" fmla="*/ 369887 h 6858000"/>
              <a:gd name="connsiteX11" fmla="*/ 6965978 w 7100346"/>
              <a:gd name="connsiteY11" fmla="*/ 409575 h 6858000"/>
              <a:gd name="connsiteX12" fmla="*/ 6949183 w 7100346"/>
              <a:gd name="connsiteY12" fmla="*/ 450850 h 6858000"/>
              <a:gd name="connsiteX13" fmla="*/ 6934066 w 7100346"/>
              <a:gd name="connsiteY13" fmla="*/ 496887 h 6858000"/>
              <a:gd name="connsiteX14" fmla="*/ 6922309 w 7100346"/>
              <a:gd name="connsiteY14" fmla="*/ 546100 h 6858000"/>
              <a:gd name="connsiteX15" fmla="*/ 6913910 w 7100346"/>
              <a:gd name="connsiteY15" fmla="*/ 606425 h 6858000"/>
              <a:gd name="connsiteX16" fmla="*/ 6910551 w 7100346"/>
              <a:gd name="connsiteY16" fmla="*/ 673100 h 6858000"/>
              <a:gd name="connsiteX17" fmla="*/ 6913910 w 7100346"/>
              <a:gd name="connsiteY17" fmla="*/ 744537 h 6858000"/>
              <a:gd name="connsiteX18" fmla="*/ 6922309 w 7100346"/>
              <a:gd name="connsiteY18" fmla="*/ 801687 h 6858000"/>
              <a:gd name="connsiteX19" fmla="*/ 6934066 w 7100346"/>
              <a:gd name="connsiteY19" fmla="*/ 854075 h 6858000"/>
              <a:gd name="connsiteX20" fmla="*/ 6949183 w 7100346"/>
              <a:gd name="connsiteY20" fmla="*/ 901700 h 6858000"/>
              <a:gd name="connsiteX21" fmla="*/ 6965978 w 7100346"/>
              <a:gd name="connsiteY21" fmla="*/ 942975 h 6858000"/>
              <a:gd name="connsiteX22" fmla="*/ 6986134 w 7100346"/>
              <a:gd name="connsiteY22" fmla="*/ 981075 h 6858000"/>
              <a:gd name="connsiteX23" fmla="*/ 7006289 w 7100346"/>
              <a:gd name="connsiteY23" fmla="*/ 1017587 h 6858000"/>
              <a:gd name="connsiteX24" fmla="*/ 7026444 w 7100346"/>
              <a:gd name="connsiteY24" fmla="*/ 1055687 h 6858000"/>
              <a:gd name="connsiteX25" fmla="*/ 7044919 w 7100346"/>
              <a:gd name="connsiteY25" fmla="*/ 1095375 h 6858000"/>
              <a:gd name="connsiteX26" fmla="*/ 7063395 w 7100346"/>
              <a:gd name="connsiteY26" fmla="*/ 1136650 h 6858000"/>
              <a:gd name="connsiteX27" fmla="*/ 7078511 w 7100346"/>
              <a:gd name="connsiteY27" fmla="*/ 1182687 h 6858000"/>
              <a:gd name="connsiteX28" fmla="*/ 7088589 w 7100346"/>
              <a:gd name="connsiteY28" fmla="*/ 1235075 h 6858000"/>
              <a:gd name="connsiteX29" fmla="*/ 7098666 w 7100346"/>
              <a:gd name="connsiteY29" fmla="*/ 1295400 h 6858000"/>
              <a:gd name="connsiteX30" fmla="*/ 7100346 w 7100346"/>
              <a:gd name="connsiteY30" fmla="*/ 1363662 h 6858000"/>
              <a:gd name="connsiteX31" fmla="*/ 7098666 w 7100346"/>
              <a:gd name="connsiteY31" fmla="*/ 1431925 h 6858000"/>
              <a:gd name="connsiteX32" fmla="*/ 7088589 w 7100346"/>
              <a:gd name="connsiteY32" fmla="*/ 1492250 h 6858000"/>
              <a:gd name="connsiteX33" fmla="*/ 7078511 w 7100346"/>
              <a:gd name="connsiteY33" fmla="*/ 1544637 h 6858000"/>
              <a:gd name="connsiteX34" fmla="*/ 7063395 w 7100346"/>
              <a:gd name="connsiteY34" fmla="*/ 1589087 h 6858000"/>
              <a:gd name="connsiteX35" fmla="*/ 7044919 w 7100346"/>
              <a:gd name="connsiteY35" fmla="*/ 1631950 h 6858000"/>
              <a:gd name="connsiteX36" fmla="*/ 7026444 w 7100346"/>
              <a:gd name="connsiteY36" fmla="*/ 1671637 h 6858000"/>
              <a:gd name="connsiteX37" fmla="*/ 7006289 w 7100346"/>
              <a:gd name="connsiteY37" fmla="*/ 1708150 h 6858000"/>
              <a:gd name="connsiteX38" fmla="*/ 6986134 w 7100346"/>
              <a:gd name="connsiteY38" fmla="*/ 1743075 h 6858000"/>
              <a:gd name="connsiteX39" fmla="*/ 6965978 w 7100346"/>
              <a:gd name="connsiteY39" fmla="*/ 1782762 h 6858000"/>
              <a:gd name="connsiteX40" fmla="*/ 6949183 w 7100346"/>
              <a:gd name="connsiteY40" fmla="*/ 1824037 h 6858000"/>
              <a:gd name="connsiteX41" fmla="*/ 6934066 w 7100346"/>
              <a:gd name="connsiteY41" fmla="*/ 1870075 h 6858000"/>
              <a:gd name="connsiteX42" fmla="*/ 6922309 w 7100346"/>
              <a:gd name="connsiteY42" fmla="*/ 1922462 h 6858000"/>
              <a:gd name="connsiteX43" fmla="*/ 6913910 w 7100346"/>
              <a:gd name="connsiteY43" fmla="*/ 1982787 h 6858000"/>
              <a:gd name="connsiteX44" fmla="*/ 6910551 w 7100346"/>
              <a:gd name="connsiteY44" fmla="*/ 2051050 h 6858000"/>
              <a:gd name="connsiteX45" fmla="*/ 6913910 w 7100346"/>
              <a:gd name="connsiteY45" fmla="*/ 2119312 h 6858000"/>
              <a:gd name="connsiteX46" fmla="*/ 6922309 w 7100346"/>
              <a:gd name="connsiteY46" fmla="*/ 2179637 h 6858000"/>
              <a:gd name="connsiteX47" fmla="*/ 6934066 w 7100346"/>
              <a:gd name="connsiteY47" fmla="*/ 2232025 h 6858000"/>
              <a:gd name="connsiteX48" fmla="*/ 6949183 w 7100346"/>
              <a:gd name="connsiteY48" fmla="*/ 2278062 h 6858000"/>
              <a:gd name="connsiteX49" fmla="*/ 6965978 w 7100346"/>
              <a:gd name="connsiteY49" fmla="*/ 2319337 h 6858000"/>
              <a:gd name="connsiteX50" fmla="*/ 6986134 w 7100346"/>
              <a:gd name="connsiteY50" fmla="*/ 2359025 h 6858000"/>
              <a:gd name="connsiteX51" fmla="*/ 7006289 w 7100346"/>
              <a:gd name="connsiteY51" fmla="*/ 2395537 h 6858000"/>
              <a:gd name="connsiteX52" fmla="*/ 7026444 w 7100346"/>
              <a:gd name="connsiteY52" fmla="*/ 2433637 h 6858000"/>
              <a:gd name="connsiteX53" fmla="*/ 7044919 w 7100346"/>
              <a:gd name="connsiteY53" fmla="*/ 2471737 h 6858000"/>
              <a:gd name="connsiteX54" fmla="*/ 7063395 w 7100346"/>
              <a:gd name="connsiteY54" fmla="*/ 2513012 h 6858000"/>
              <a:gd name="connsiteX55" fmla="*/ 7078511 w 7100346"/>
              <a:gd name="connsiteY55" fmla="*/ 2560637 h 6858000"/>
              <a:gd name="connsiteX56" fmla="*/ 7088589 w 7100346"/>
              <a:gd name="connsiteY56" fmla="*/ 2613025 h 6858000"/>
              <a:gd name="connsiteX57" fmla="*/ 7098666 w 7100346"/>
              <a:gd name="connsiteY57" fmla="*/ 2671762 h 6858000"/>
              <a:gd name="connsiteX58" fmla="*/ 7100346 w 7100346"/>
              <a:gd name="connsiteY58" fmla="*/ 2741612 h 6858000"/>
              <a:gd name="connsiteX59" fmla="*/ 7098666 w 7100346"/>
              <a:gd name="connsiteY59" fmla="*/ 2809875 h 6858000"/>
              <a:gd name="connsiteX60" fmla="*/ 7088589 w 7100346"/>
              <a:gd name="connsiteY60" fmla="*/ 2868612 h 6858000"/>
              <a:gd name="connsiteX61" fmla="*/ 7078511 w 7100346"/>
              <a:gd name="connsiteY61" fmla="*/ 2922587 h 6858000"/>
              <a:gd name="connsiteX62" fmla="*/ 7063395 w 7100346"/>
              <a:gd name="connsiteY62" fmla="*/ 2967037 h 6858000"/>
              <a:gd name="connsiteX63" fmla="*/ 7044919 w 7100346"/>
              <a:gd name="connsiteY63" fmla="*/ 3009900 h 6858000"/>
              <a:gd name="connsiteX64" fmla="*/ 7026444 w 7100346"/>
              <a:gd name="connsiteY64" fmla="*/ 3046412 h 6858000"/>
              <a:gd name="connsiteX65" fmla="*/ 7006289 w 7100346"/>
              <a:gd name="connsiteY65" fmla="*/ 3084512 h 6858000"/>
              <a:gd name="connsiteX66" fmla="*/ 6986134 w 7100346"/>
              <a:gd name="connsiteY66" fmla="*/ 3121025 h 6858000"/>
              <a:gd name="connsiteX67" fmla="*/ 6965978 w 7100346"/>
              <a:gd name="connsiteY67" fmla="*/ 3160712 h 6858000"/>
              <a:gd name="connsiteX68" fmla="*/ 6949183 w 7100346"/>
              <a:gd name="connsiteY68" fmla="*/ 3201987 h 6858000"/>
              <a:gd name="connsiteX69" fmla="*/ 6934066 w 7100346"/>
              <a:gd name="connsiteY69" fmla="*/ 3248025 h 6858000"/>
              <a:gd name="connsiteX70" fmla="*/ 6922309 w 7100346"/>
              <a:gd name="connsiteY70" fmla="*/ 3300412 h 6858000"/>
              <a:gd name="connsiteX71" fmla="*/ 6913910 w 7100346"/>
              <a:gd name="connsiteY71" fmla="*/ 3360737 h 6858000"/>
              <a:gd name="connsiteX72" fmla="*/ 6910551 w 7100346"/>
              <a:gd name="connsiteY72" fmla="*/ 3427412 h 6858000"/>
              <a:gd name="connsiteX73" fmla="*/ 6913910 w 7100346"/>
              <a:gd name="connsiteY73" fmla="*/ 3497262 h 6858000"/>
              <a:gd name="connsiteX74" fmla="*/ 6922309 w 7100346"/>
              <a:gd name="connsiteY74" fmla="*/ 3557587 h 6858000"/>
              <a:gd name="connsiteX75" fmla="*/ 6934066 w 7100346"/>
              <a:gd name="connsiteY75" fmla="*/ 3609975 h 6858000"/>
              <a:gd name="connsiteX76" fmla="*/ 6949183 w 7100346"/>
              <a:gd name="connsiteY76" fmla="*/ 3656012 h 6858000"/>
              <a:gd name="connsiteX77" fmla="*/ 6965978 w 7100346"/>
              <a:gd name="connsiteY77" fmla="*/ 3697287 h 6858000"/>
              <a:gd name="connsiteX78" fmla="*/ 6986134 w 7100346"/>
              <a:gd name="connsiteY78" fmla="*/ 3736975 h 6858000"/>
              <a:gd name="connsiteX79" fmla="*/ 7026444 w 7100346"/>
              <a:gd name="connsiteY79" fmla="*/ 3811587 h 6858000"/>
              <a:gd name="connsiteX80" fmla="*/ 7044919 w 7100346"/>
              <a:gd name="connsiteY80" fmla="*/ 3848100 h 6858000"/>
              <a:gd name="connsiteX81" fmla="*/ 7063395 w 7100346"/>
              <a:gd name="connsiteY81" fmla="*/ 3890962 h 6858000"/>
              <a:gd name="connsiteX82" fmla="*/ 7078511 w 7100346"/>
              <a:gd name="connsiteY82" fmla="*/ 3935412 h 6858000"/>
              <a:gd name="connsiteX83" fmla="*/ 7088589 w 7100346"/>
              <a:gd name="connsiteY83" fmla="*/ 3987800 h 6858000"/>
              <a:gd name="connsiteX84" fmla="*/ 7098666 w 7100346"/>
              <a:gd name="connsiteY84" fmla="*/ 4048125 h 6858000"/>
              <a:gd name="connsiteX85" fmla="*/ 7100346 w 7100346"/>
              <a:gd name="connsiteY85" fmla="*/ 4116387 h 6858000"/>
              <a:gd name="connsiteX86" fmla="*/ 7098666 w 7100346"/>
              <a:gd name="connsiteY86" fmla="*/ 4186237 h 6858000"/>
              <a:gd name="connsiteX87" fmla="*/ 7088589 w 7100346"/>
              <a:gd name="connsiteY87" fmla="*/ 4244975 h 6858000"/>
              <a:gd name="connsiteX88" fmla="*/ 7078511 w 7100346"/>
              <a:gd name="connsiteY88" fmla="*/ 4297362 h 6858000"/>
              <a:gd name="connsiteX89" fmla="*/ 7063395 w 7100346"/>
              <a:gd name="connsiteY89" fmla="*/ 4343400 h 6858000"/>
              <a:gd name="connsiteX90" fmla="*/ 7044919 w 7100346"/>
              <a:gd name="connsiteY90" fmla="*/ 4386262 h 6858000"/>
              <a:gd name="connsiteX91" fmla="*/ 7026444 w 7100346"/>
              <a:gd name="connsiteY91" fmla="*/ 4424362 h 6858000"/>
              <a:gd name="connsiteX92" fmla="*/ 6986134 w 7100346"/>
              <a:gd name="connsiteY92" fmla="*/ 4498975 h 6858000"/>
              <a:gd name="connsiteX93" fmla="*/ 6965978 w 7100346"/>
              <a:gd name="connsiteY93" fmla="*/ 4537075 h 6858000"/>
              <a:gd name="connsiteX94" fmla="*/ 6949183 w 7100346"/>
              <a:gd name="connsiteY94" fmla="*/ 4579937 h 6858000"/>
              <a:gd name="connsiteX95" fmla="*/ 6934066 w 7100346"/>
              <a:gd name="connsiteY95" fmla="*/ 4625975 h 6858000"/>
              <a:gd name="connsiteX96" fmla="*/ 6922309 w 7100346"/>
              <a:gd name="connsiteY96" fmla="*/ 4678362 h 6858000"/>
              <a:gd name="connsiteX97" fmla="*/ 6913910 w 7100346"/>
              <a:gd name="connsiteY97" fmla="*/ 4738687 h 6858000"/>
              <a:gd name="connsiteX98" fmla="*/ 6910551 w 7100346"/>
              <a:gd name="connsiteY98" fmla="*/ 4806950 h 6858000"/>
              <a:gd name="connsiteX99" fmla="*/ 6913910 w 7100346"/>
              <a:gd name="connsiteY99" fmla="*/ 4875212 h 6858000"/>
              <a:gd name="connsiteX100" fmla="*/ 6922309 w 7100346"/>
              <a:gd name="connsiteY100" fmla="*/ 4935537 h 6858000"/>
              <a:gd name="connsiteX101" fmla="*/ 6934066 w 7100346"/>
              <a:gd name="connsiteY101" fmla="*/ 4987925 h 6858000"/>
              <a:gd name="connsiteX102" fmla="*/ 6949183 w 7100346"/>
              <a:gd name="connsiteY102" fmla="*/ 5033962 h 6858000"/>
              <a:gd name="connsiteX103" fmla="*/ 6965978 w 7100346"/>
              <a:gd name="connsiteY103" fmla="*/ 5075237 h 6858000"/>
              <a:gd name="connsiteX104" fmla="*/ 6986134 w 7100346"/>
              <a:gd name="connsiteY104" fmla="*/ 5114925 h 6858000"/>
              <a:gd name="connsiteX105" fmla="*/ 7006289 w 7100346"/>
              <a:gd name="connsiteY105" fmla="*/ 5149850 h 6858000"/>
              <a:gd name="connsiteX106" fmla="*/ 7026444 w 7100346"/>
              <a:gd name="connsiteY106" fmla="*/ 5186362 h 6858000"/>
              <a:gd name="connsiteX107" fmla="*/ 7044919 w 7100346"/>
              <a:gd name="connsiteY107" fmla="*/ 5226050 h 6858000"/>
              <a:gd name="connsiteX108" fmla="*/ 7063395 w 7100346"/>
              <a:gd name="connsiteY108" fmla="*/ 5268912 h 6858000"/>
              <a:gd name="connsiteX109" fmla="*/ 7078511 w 7100346"/>
              <a:gd name="connsiteY109" fmla="*/ 5313362 h 6858000"/>
              <a:gd name="connsiteX110" fmla="*/ 7088589 w 7100346"/>
              <a:gd name="connsiteY110" fmla="*/ 5365750 h 6858000"/>
              <a:gd name="connsiteX111" fmla="*/ 7098666 w 7100346"/>
              <a:gd name="connsiteY111" fmla="*/ 5426075 h 6858000"/>
              <a:gd name="connsiteX112" fmla="*/ 7100346 w 7100346"/>
              <a:gd name="connsiteY112" fmla="*/ 5494337 h 6858000"/>
              <a:gd name="connsiteX113" fmla="*/ 7098666 w 7100346"/>
              <a:gd name="connsiteY113" fmla="*/ 5562600 h 6858000"/>
              <a:gd name="connsiteX114" fmla="*/ 7088589 w 7100346"/>
              <a:gd name="connsiteY114" fmla="*/ 5622925 h 6858000"/>
              <a:gd name="connsiteX115" fmla="*/ 7078511 w 7100346"/>
              <a:gd name="connsiteY115" fmla="*/ 5675312 h 6858000"/>
              <a:gd name="connsiteX116" fmla="*/ 7063395 w 7100346"/>
              <a:gd name="connsiteY116" fmla="*/ 5721350 h 6858000"/>
              <a:gd name="connsiteX117" fmla="*/ 7044919 w 7100346"/>
              <a:gd name="connsiteY117" fmla="*/ 5762625 h 6858000"/>
              <a:gd name="connsiteX118" fmla="*/ 7026444 w 7100346"/>
              <a:gd name="connsiteY118" fmla="*/ 5802312 h 6858000"/>
              <a:gd name="connsiteX119" fmla="*/ 7006289 w 7100346"/>
              <a:gd name="connsiteY119" fmla="*/ 5840412 h 6858000"/>
              <a:gd name="connsiteX120" fmla="*/ 6986134 w 7100346"/>
              <a:gd name="connsiteY120" fmla="*/ 5876925 h 6858000"/>
              <a:gd name="connsiteX121" fmla="*/ 6965978 w 7100346"/>
              <a:gd name="connsiteY121" fmla="*/ 5915025 h 6858000"/>
              <a:gd name="connsiteX122" fmla="*/ 6949183 w 7100346"/>
              <a:gd name="connsiteY122" fmla="*/ 5956300 h 6858000"/>
              <a:gd name="connsiteX123" fmla="*/ 6934066 w 7100346"/>
              <a:gd name="connsiteY123" fmla="*/ 6003925 h 6858000"/>
              <a:gd name="connsiteX124" fmla="*/ 6922309 w 7100346"/>
              <a:gd name="connsiteY124" fmla="*/ 6056312 h 6858000"/>
              <a:gd name="connsiteX125" fmla="*/ 6913910 w 7100346"/>
              <a:gd name="connsiteY125" fmla="*/ 6113462 h 6858000"/>
              <a:gd name="connsiteX126" fmla="*/ 6910551 w 7100346"/>
              <a:gd name="connsiteY126" fmla="*/ 6183312 h 6858000"/>
              <a:gd name="connsiteX127" fmla="*/ 6913910 w 7100346"/>
              <a:gd name="connsiteY127" fmla="*/ 6251575 h 6858000"/>
              <a:gd name="connsiteX128" fmla="*/ 6922309 w 7100346"/>
              <a:gd name="connsiteY128" fmla="*/ 6311900 h 6858000"/>
              <a:gd name="connsiteX129" fmla="*/ 6934066 w 7100346"/>
              <a:gd name="connsiteY129" fmla="*/ 6361112 h 6858000"/>
              <a:gd name="connsiteX130" fmla="*/ 6949183 w 7100346"/>
              <a:gd name="connsiteY130" fmla="*/ 6407150 h 6858000"/>
              <a:gd name="connsiteX131" fmla="*/ 6965978 w 7100346"/>
              <a:gd name="connsiteY131" fmla="*/ 6448425 h 6858000"/>
              <a:gd name="connsiteX132" fmla="*/ 6984454 w 7100346"/>
              <a:gd name="connsiteY132" fmla="*/ 6488112 h 6858000"/>
              <a:gd name="connsiteX133" fmla="*/ 7002930 w 7100346"/>
              <a:gd name="connsiteY133" fmla="*/ 6523037 h 6858000"/>
              <a:gd name="connsiteX134" fmla="*/ 7023085 w 7100346"/>
              <a:gd name="connsiteY134" fmla="*/ 6561137 h 6858000"/>
              <a:gd name="connsiteX135" fmla="*/ 7043240 w 7100346"/>
              <a:gd name="connsiteY135" fmla="*/ 6597650 h 6858000"/>
              <a:gd name="connsiteX136" fmla="*/ 7060036 w 7100346"/>
              <a:gd name="connsiteY136" fmla="*/ 6640512 h 6858000"/>
              <a:gd name="connsiteX137" fmla="*/ 7076832 w 7100346"/>
              <a:gd name="connsiteY137" fmla="*/ 6683375 h 6858000"/>
              <a:gd name="connsiteX138" fmla="*/ 7086909 w 7100346"/>
              <a:gd name="connsiteY138" fmla="*/ 6735762 h 6858000"/>
              <a:gd name="connsiteX139" fmla="*/ 7095307 w 7100346"/>
              <a:gd name="connsiteY139" fmla="*/ 6791325 h 6858000"/>
              <a:gd name="connsiteX140" fmla="*/ 7100346 w 7100346"/>
              <a:gd name="connsiteY140" fmla="*/ 6858000 h 6858000"/>
              <a:gd name="connsiteX141" fmla="*/ 6955967 w 7100346"/>
              <a:gd name="connsiteY141" fmla="*/ 6858000 h 6858000"/>
              <a:gd name="connsiteX142" fmla="*/ 0 w 7100346"/>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100346" h="6858000">
                <a:moveTo>
                  <a:pt x="0" y="0"/>
                </a:moveTo>
                <a:lnTo>
                  <a:pt x="6955967" y="0"/>
                </a:lnTo>
                <a:lnTo>
                  <a:pt x="7100346" y="0"/>
                </a:lnTo>
                <a:lnTo>
                  <a:pt x="7095307" y="66675"/>
                </a:lnTo>
                <a:lnTo>
                  <a:pt x="7086909" y="122237"/>
                </a:lnTo>
                <a:lnTo>
                  <a:pt x="7076832" y="174625"/>
                </a:lnTo>
                <a:lnTo>
                  <a:pt x="7060036" y="217487"/>
                </a:lnTo>
                <a:lnTo>
                  <a:pt x="7043240" y="260350"/>
                </a:lnTo>
                <a:lnTo>
                  <a:pt x="7023085" y="296862"/>
                </a:lnTo>
                <a:lnTo>
                  <a:pt x="7002930" y="334962"/>
                </a:lnTo>
                <a:lnTo>
                  <a:pt x="6984454" y="369887"/>
                </a:lnTo>
                <a:lnTo>
                  <a:pt x="6965978" y="409575"/>
                </a:lnTo>
                <a:lnTo>
                  <a:pt x="6949183" y="450850"/>
                </a:lnTo>
                <a:lnTo>
                  <a:pt x="6934066" y="496887"/>
                </a:lnTo>
                <a:lnTo>
                  <a:pt x="6922309" y="546100"/>
                </a:lnTo>
                <a:lnTo>
                  <a:pt x="6913910" y="606425"/>
                </a:lnTo>
                <a:lnTo>
                  <a:pt x="6910551" y="673100"/>
                </a:lnTo>
                <a:lnTo>
                  <a:pt x="6913910" y="744537"/>
                </a:lnTo>
                <a:lnTo>
                  <a:pt x="6922309" y="801687"/>
                </a:lnTo>
                <a:lnTo>
                  <a:pt x="6934066" y="854075"/>
                </a:lnTo>
                <a:lnTo>
                  <a:pt x="6949183" y="901700"/>
                </a:lnTo>
                <a:lnTo>
                  <a:pt x="6965978" y="942975"/>
                </a:lnTo>
                <a:lnTo>
                  <a:pt x="6986134" y="981075"/>
                </a:lnTo>
                <a:lnTo>
                  <a:pt x="7006289" y="1017587"/>
                </a:lnTo>
                <a:lnTo>
                  <a:pt x="7026444" y="1055687"/>
                </a:lnTo>
                <a:lnTo>
                  <a:pt x="7044919" y="1095375"/>
                </a:lnTo>
                <a:lnTo>
                  <a:pt x="7063395" y="1136650"/>
                </a:lnTo>
                <a:lnTo>
                  <a:pt x="7078511" y="1182687"/>
                </a:lnTo>
                <a:lnTo>
                  <a:pt x="7088589" y="1235075"/>
                </a:lnTo>
                <a:lnTo>
                  <a:pt x="7098666" y="1295400"/>
                </a:lnTo>
                <a:lnTo>
                  <a:pt x="7100346" y="1363662"/>
                </a:lnTo>
                <a:lnTo>
                  <a:pt x="7098666" y="1431925"/>
                </a:lnTo>
                <a:lnTo>
                  <a:pt x="7088589" y="1492250"/>
                </a:lnTo>
                <a:lnTo>
                  <a:pt x="7078511" y="1544637"/>
                </a:lnTo>
                <a:lnTo>
                  <a:pt x="7063395" y="1589087"/>
                </a:lnTo>
                <a:lnTo>
                  <a:pt x="7044919" y="1631950"/>
                </a:lnTo>
                <a:lnTo>
                  <a:pt x="7026444" y="1671637"/>
                </a:lnTo>
                <a:lnTo>
                  <a:pt x="7006289" y="1708150"/>
                </a:lnTo>
                <a:lnTo>
                  <a:pt x="6986134" y="1743075"/>
                </a:lnTo>
                <a:lnTo>
                  <a:pt x="6965978" y="1782762"/>
                </a:lnTo>
                <a:lnTo>
                  <a:pt x="6949183" y="1824037"/>
                </a:lnTo>
                <a:lnTo>
                  <a:pt x="6934066" y="1870075"/>
                </a:lnTo>
                <a:lnTo>
                  <a:pt x="6922309" y="1922462"/>
                </a:lnTo>
                <a:lnTo>
                  <a:pt x="6913910" y="1982787"/>
                </a:lnTo>
                <a:lnTo>
                  <a:pt x="6910551" y="2051050"/>
                </a:lnTo>
                <a:lnTo>
                  <a:pt x="6913910" y="2119312"/>
                </a:lnTo>
                <a:lnTo>
                  <a:pt x="6922309" y="2179637"/>
                </a:lnTo>
                <a:lnTo>
                  <a:pt x="6934066" y="2232025"/>
                </a:lnTo>
                <a:lnTo>
                  <a:pt x="6949183" y="2278062"/>
                </a:lnTo>
                <a:lnTo>
                  <a:pt x="6965978" y="2319337"/>
                </a:lnTo>
                <a:lnTo>
                  <a:pt x="6986134" y="2359025"/>
                </a:lnTo>
                <a:lnTo>
                  <a:pt x="7006289" y="2395537"/>
                </a:lnTo>
                <a:lnTo>
                  <a:pt x="7026444" y="2433637"/>
                </a:lnTo>
                <a:lnTo>
                  <a:pt x="7044919" y="2471737"/>
                </a:lnTo>
                <a:lnTo>
                  <a:pt x="7063395" y="2513012"/>
                </a:lnTo>
                <a:lnTo>
                  <a:pt x="7078511" y="2560637"/>
                </a:lnTo>
                <a:lnTo>
                  <a:pt x="7088589" y="2613025"/>
                </a:lnTo>
                <a:lnTo>
                  <a:pt x="7098666" y="2671762"/>
                </a:lnTo>
                <a:lnTo>
                  <a:pt x="7100346" y="2741612"/>
                </a:lnTo>
                <a:lnTo>
                  <a:pt x="7098666" y="2809875"/>
                </a:lnTo>
                <a:lnTo>
                  <a:pt x="7088589" y="2868612"/>
                </a:lnTo>
                <a:lnTo>
                  <a:pt x="7078511" y="2922587"/>
                </a:lnTo>
                <a:lnTo>
                  <a:pt x="7063395" y="2967037"/>
                </a:lnTo>
                <a:lnTo>
                  <a:pt x="7044919" y="3009900"/>
                </a:lnTo>
                <a:lnTo>
                  <a:pt x="7026444" y="3046412"/>
                </a:lnTo>
                <a:lnTo>
                  <a:pt x="7006289" y="3084512"/>
                </a:lnTo>
                <a:lnTo>
                  <a:pt x="6986134" y="3121025"/>
                </a:lnTo>
                <a:lnTo>
                  <a:pt x="6965978" y="3160712"/>
                </a:lnTo>
                <a:lnTo>
                  <a:pt x="6949183" y="3201987"/>
                </a:lnTo>
                <a:lnTo>
                  <a:pt x="6934066" y="3248025"/>
                </a:lnTo>
                <a:lnTo>
                  <a:pt x="6922309" y="3300412"/>
                </a:lnTo>
                <a:lnTo>
                  <a:pt x="6913910" y="3360737"/>
                </a:lnTo>
                <a:lnTo>
                  <a:pt x="6910551" y="3427412"/>
                </a:lnTo>
                <a:lnTo>
                  <a:pt x="6913910" y="3497262"/>
                </a:lnTo>
                <a:lnTo>
                  <a:pt x="6922309" y="3557587"/>
                </a:lnTo>
                <a:lnTo>
                  <a:pt x="6934066" y="3609975"/>
                </a:lnTo>
                <a:lnTo>
                  <a:pt x="6949183" y="3656012"/>
                </a:lnTo>
                <a:lnTo>
                  <a:pt x="6965978" y="3697287"/>
                </a:lnTo>
                <a:lnTo>
                  <a:pt x="6986134" y="3736975"/>
                </a:lnTo>
                <a:lnTo>
                  <a:pt x="7026444" y="3811587"/>
                </a:lnTo>
                <a:lnTo>
                  <a:pt x="7044919" y="3848100"/>
                </a:lnTo>
                <a:lnTo>
                  <a:pt x="7063395" y="3890962"/>
                </a:lnTo>
                <a:lnTo>
                  <a:pt x="7078511" y="3935412"/>
                </a:lnTo>
                <a:lnTo>
                  <a:pt x="7088589" y="3987800"/>
                </a:lnTo>
                <a:lnTo>
                  <a:pt x="7098666" y="4048125"/>
                </a:lnTo>
                <a:lnTo>
                  <a:pt x="7100346" y="4116387"/>
                </a:lnTo>
                <a:lnTo>
                  <a:pt x="7098666" y="4186237"/>
                </a:lnTo>
                <a:lnTo>
                  <a:pt x="7088589" y="4244975"/>
                </a:lnTo>
                <a:lnTo>
                  <a:pt x="7078511" y="4297362"/>
                </a:lnTo>
                <a:lnTo>
                  <a:pt x="7063395" y="4343400"/>
                </a:lnTo>
                <a:lnTo>
                  <a:pt x="7044919" y="4386262"/>
                </a:lnTo>
                <a:lnTo>
                  <a:pt x="7026444" y="4424362"/>
                </a:lnTo>
                <a:lnTo>
                  <a:pt x="6986134" y="4498975"/>
                </a:lnTo>
                <a:lnTo>
                  <a:pt x="6965978" y="4537075"/>
                </a:lnTo>
                <a:lnTo>
                  <a:pt x="6949183" y="4579937"/>
                </a:lnTo>
                <a:lnTo>
                  <a:pt x="6934066" y="4625975"/>
                </a:lnTo>
                <a:lnTo>
                  <a:pt x="6922309" y="4678362"/>
                </a:lnTo>
                <a:lnTo>
                  <a:pt x="6913910" y="4738687"/>
                </a:lnTo>
                <a:lnTo>
                  <a:pt x="6910551" y="4806950"/>
                </a:lnTo>
                <a:lnTo>
                  <a:pt x="6913910" y="4875212"/>
                </a:lnTo>
                <a:lnTo>
                  <a:pt x="6922309" y="4935537"/>
                </a:lnTo>
                <a:lnTo>
                  <a:pt x="6934066" y="4987925"/>
                </a:lnTo>
                <a:lnTo>
                  <a:pt x="6949183" y="5033962"/>
                </a:lnTo>
                <a:lnTo>
                  <a:pt x="6965978" y="5075237"/>
                </a:lnTo>
                <a:lnTo>
                  <a:pt x="6986134" y="5114925"/>
                </a:lnTo>
                <a:lnTo>
                  <a:pt x="7006289" y="5149850"/>
                </a:lnTo>
                <a:lnTo>
                  <a:pt x="7026444" y="5186362"/>
                </a:lnTo>
                <a:lnTo>
                  <a:pt x="7044919" y="5226050"/>
                </a:lnTo>
                <a:lnTo>
                  <a:pt x="7063395" y="5268912"/>
                </a:lnTo>
                <a:lnTo>
                  <a:pt x="7078511" y="5313362"/>
                </a:lnTo>
                <a:lnTo>
                  <a:pt x="7088589" y="5365750"/>
                </a:lnTo>
                <a:lnTo>
                  <a:pt x="7098666" y="5426075"/>
                </a:lnTo>
                <a:lnTo>
                  <a:pt x="7100346" y="5494337"/>
                </a:lnTo>
                <a:lnTo>
                  <a:pt x="7098666" y="5562600"/>
                </a:lnTo>
                <a:lnTo>
                  <a:pt x="7088589" y="5622925"/>
                </a:lnTo>
                <a:lnTo>
                  <a:pt x="7078511" y="5675312"/>
                </a:lnTo>
                <a:lnTo>
                  <a:pt x="7063395" y="5721350"/>
                </a:lnTo>
                <a:lnTo>
                  <a:pt x="7044919" y="5762625"/>
                </a:lnTo>
                <a:lnTo>
                  <a:pt x="7026444" y="5802312"/>
                </a:lnTo>
                <a:lnTo>
                  <a:pt x="7006289" y="5840412"/>
                </a:lnTo>
                <a:lnTo>
                  <a:pt x="6986134" y="5876925"/>
                </a:lnTo>
                <a:lnTo>
                  <a:pt x="6965978" y="5915025"/>
                </a:lnTo>
                <a:lnTo>
                  <a:pt x="6949183" y="5956300"/>
                </a:lnTo>
                <a:lnTo>
                  <a:pt x="6934066" y="6003925"/>
                </a:lnTo>
                <a:lnTo>
                  <a:pt x="6922309" y="6056312"/>
                </a:lnTo>
                <a:lnTo>
                  <a:pt x="6913910" y="6113462"/>
                </a:lnTo>
                <a:lnTo>
                  <a:pt x="6910551" y="6183312"/>
                </a:lnTo>
                <a:lnTo>
                  <a:pt x="6913910" y="6251575"/>
                </a:lnTo>
                <a:lnTo>
                  <a:pt x="6922309" y="6311900"/>
                </a:lnTo>
                <a:lnTo>
                  <a:pt x="6934066" y="6361112"/>
                </a:lnTo>
                <a:lnTo>
                  <a:pt x="6949183" y="6407150"/>
                </a:lnTo>
                <a:lnTo>
                  <a:pt x="6965978" y="6448425"/>
                </a:lnTo>
                <a:lnTo>
                  <a:pt x="6984454" y="6488112"/>
                </a:lnTo>
                <a:lnTo>
                  <a:pt x="7002930" y="6523037"/>
                </a:lnTo>
                <a:lnTo>
                  <a:pt x="7023085" y="6561137"/>
                </a:lnTo>
                <a:lnTo>
                  <a:pt x="7043240" y="6597650"/>
                </a:lnTo>
                <a:lnTo>
                  <a:pt x="7060036" y="6640512"/>
                </a:lnTo>
                <a:lnTo>
                  <a:pt x="7076832" y="6683375"/>
                </a:lnTo>
                <a:lnTo>
                  <a:pt x="7086909" y="6735762"/>
                </a:lnTo>
                <a:lnTo>
                  <a:pt x="7095307" y="6791325"/>
                </a:lnTo>
                <a:lnTo>
                  <a:pt x="7100346" y="6858000"/>
                </a:lnTo>
                <a:lnTo>
                  <a:pt x="6955967" y="6858000"/>
                </a:lnTo>
                <a:lnTo>
                  <a:pt x="0" y="6858000"/>
                </a:lnTo>
                <a:close/>
              </a:path>
            </a:pathLst>
          </a:custGeom>
          <a:solidFill>
            <a:schemeClr val="accent1">
              <a:lumMod val="50000"/>
              <a:alpha val="25000"/>
            </a:schemeClr>
          </a:solidFill>
          <a:ln w="0">
            <a:noFill/>
            <a:prstDash val="solid"/>
            <a:round/>
            <a:headEnd/>
            <a:tailEnd/>
          </a:ln>
        </p:spPr>
        <p:txBody>
          <a:bodyPr wrap="square" rtlCol="0" anchor="ctr">
            <a:noAutofit/>
          </a:bodyPr>
          <a:lstStyle/>
          <a:p>
            <a:pPr algn="ctr" defTabSz="457200"/>
            <a:endParaRPr lang="en-US" dirty="0">
              <a:solidFill>
                <a:schemeClr val="tx1"/>
              </a:solidFill>
            </a:endParaRPr>
          </a:p>
        </p:txBody>
      </p:sp>
      <p:sp>
        <p:nvSpPr>
          <p:cNvPr id="5123" name="Rectangle 2">
            <a:extLst>
              <a:ext uri="{FF2B5EF4-FFF2-40B4-BE49-F238E27FC236}">
                <a16:creationId xmlns:a16="http://schemas.microsoft.com/office/drawing/2014/main" id="{67AE51D7-10ED-49C6-A69A-E0B32D010F61}"/>
              </a:ext>
            </a:extLst>
          </p:cNvPr>
          <p:cNvSpPr>
            <a:spLocks noGrp="1" noChangeArrowheads="1"/>
          </p:cNvSpPr>
          <p:nvPr>
            <p:ph type="ctrTitle"/>
          </p:nvPr>
        </p:nvSpPr>
        <p:spPr>
          <a:xfrm>
            <a:off x="761261" y="776436"/>
            <a:ext cx="5282519" cy="4504620"/>
          </a:xfrm>
        </p:spPr>
        <p:txBody>
          <a:bodyPr anchor="ctr">
            <a:normAutofit/>
          </a:bodyPr>
          <a:lstStyle/>
          <a:p>
            <a:pPr eaLnBrk="1" hangingPunct="1">
              <a:lnSpc>
                <a:spcPct val="90000"/>
              </a:lnSpc>
            </a:pPr>
            <a:r>
              <a:rPr lang="sv-SE" altLang="en-US" sz="6200" dirty="0"/>
              <a:t>Kappa Beta Delta </a:t>
            </a:r>
            <a:br>
              <a:rPr lang="sv-SE" altLang="en-US" sz="6200" dirty="0"/>
            </a:br>
            <a:r>
              <a:rPr lang="sv-SE" altLang="en-US" sz="6200" dirty="0"/>
              <a:t>International Honor Society</a:t>
            </a:r>
            <a:endParaRPr lang="en-US" altLang="en-US" sz="6200" dirty="0"/>
          </a:p>
        </p:txBody>
      </p:sp>
      <p:sp>
        <p:nvSpPr>
          <p:cNvPr id="5124" name="Rectangle 3">
            <a:extLst>
              <a:ext uri="{FF2B5EF4-FFF2-40B4-BE49-F238E27FC236}">
                <a16:creationId xmlns:a16="http://schemas.microsoft.com/office/drawing/2014/main" id="{18AF2788-5BA4-4522-B0CA-BA72D53CF518}"/>
              </a:ext>
            </a:extLst>
          </p:cNvPr>
          <p:cNvSpPr>
            <a:spLocks noGrp="1" noChangeArrowheads="1"/>
          </p:cNvSpPr>
          <p:nvPr>
            <p:ph type="subTitle" idx="1"/>
          </p:nvPr>
        </p:nvSpPr>
        <p:spPr>
          <a:xfrm>
            <a:off x="759604" y="5394178"/>
            <a:ext cx="5284040" cy="783686"/>
          </a:xfrm>
        </p:spPr>
        <p:txBody>
          <a:bodyPr>
            <a:noAutofit/>
          </a:bodyPr>
          <a:lstStyle/>
          <a:p>
            <a:pPr eaLnBrk="1" hangingPunct="1">
              <a:lnSpc>
                <a:spcPct val="90000"/>
              </a:lnSpc>
            </a:pPr>
            <a:r>
              <a:rPr lang="en-US" altLang="en-US" sz="2000" b="1" i="1" dirty="0">
                <a:solidFill>
                  <a:schemeClr val="bg1">
                    <a:alpha val="60000"/>
                  </a:schemeClr>
                </a:solidFill>
              </a:rPr>
              <a:t>Induction Ceremony</a:t>
            </a:r>
          </a:p>
          <a:p>
            <a:pPr eaLnBrk="1" hangingPunct="1">
              <a:lnSpc>
                <a:spcPct val="90000"/>
              </a:lnSpc>
            </a:pPr>
            <a:r>
              <a:rPr lang="en-US" altLang="en-US" sz="2000" b="1" i="1" dirty="0">
                <a:solidFill>
                  <a:schemeClr val="bg1">
                    <a:alpha val="60000"/>
                  </a:schemeClr>
                </a:solidFill>
              </a:rPr>
              <a:t>May 8, 2023</a:t>
            </a:r>
          </a:p>
          <a:p>
            <a:pPr eaLnBrk="1" hangingPunct="1">
              <a:lnSpc>
                <a:spcPct val="90000"/>
              </a:lnSpc>
            </a:pPr>
            <a:r>
              <a:rPr lang="en-US" altLang="en-US" sz="2000" b="1" i="1" dirty="0">
                <a:solidFill>
                  <a:schemeClr val="bg1">
                    <a:alpha val="60000"/>
                  </a:schemeClr>
                </a:solidFill>
              </a:rPr>
              <a:t>Business &amp; Professional Studies Department</a:t>
            </a:r>
          </a:p>
        </p:txBody>
      </p:sp>
      <p:pic>
        <p:nvPicPr>
          <p:cNvPr id="5126" name="Picture 1">
            <a:extLst>
              <a:ext uri="{FF2B5EF4-FFF2-40B4-BE49-F238E27FC236}">
                <a16:creationId xmlns:a16="http://schemas.microsoft.com/office/drawing/2014/main" id="{526AA05F-5857-4914-8A24-6972164DEA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140510" y="643469"/>
            <a:ext cx="2878382" cy="55710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6A836CB-66B4-4482-A549-55526343BBDD}"/>
              </a:ext>
            </a:extLst>
          </p:cNvPr>
          <p:cNvSpPr txBox="1"/>
          <p:nvPr/>
        </p:nvSpPr>
        <p:spPr>
          <a:xfrm>
            <a:off x="7848244" y="6351599"/>
            <a:ext cx="3595856" cy="369332"/>
          </a:xfrm>
          <a:prstGeom prst="rect">
            <a:avLst/>
          </a:prstGeom>
          <a:noFill/>
        </p:spPr>
        <p:txBody>
          <a:bodyPr wrap="none" rtlCol="0">
            <a:spAutoFit/>
          </a:bodyPr>
          <a:lstStyle/>
          <a:p>
            <a:r>
              <a:rPr lang="en-US" dirty="0"/>
              <a:t>Community College of Rhode Island</a:t>
            </a:r>
          </a:p>
        </p:txBody>
      </p:sp>
    </p:spTree>
  </p:cSld>
  <p:clrMapOvr>
    <a:masterClrMapping/>
  </p:clrMapOvr>
  <mc:AlternateContent xmlns:mc="http://schemas.openxmlformats.org/markup-compatibility/2006" xmlns:p14="http://schemas.microsoft.com/office/powerpoint/2010/main">
    <mc:Choice Requires="p14">
      <p:transition p14:dur="0" advTm="6645"/>
    </mc:Choice>
    <mc:Fallback xmlns="">
      <p:transition advTm="664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BC747A5D-D5AE-41A2-A2F2-52E75958B6C9}"/>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800" dirty="0">
                <a:solidFill>
                  <a:schemeClr val="bg1"/>
                </a:solidFill>
              </a:rPr>
              <a:t>Sasha N. Juarez</a:t>
            </a:r>
          </a:p>
        </p:txBody>
      </p:sp>
      <p:cxnSp>
        <p:nvCxnSpPr>
          <p:cNvPr id="12"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4810C11-F2E4-4662-924C-9887CE1CFB7A}"/>
              </a:ext>
            </a:extLst>
          </p:cNvPr>
          <p:cNvSpPr>
            <a:spLocks noGrp="1"/>
          </p:cNvSpPr>
          <p:nvPr>
            <p:ph sz="half" idx="1"/>
          </p:nvPr>
        </p:nvSpPr>
        <p:spPr>
          <a:xfrm>
            <a:off x="897769" y="1909192"/>
            <a:ext cx="4586513" cy="3647710"/>
          </a:xfrm>
        </p:spPr>
        <p:txBody>
          <a:bodyPr vert="horz" lIns="91440" tIns="45720" rIns="91440" bIns="45720" rtlCol="0">
            <a:normAutofit/>
          </a:bodyPr>
          <a:lstStyle/>
          <a:p>
            <a:endParaRPr lang="en-US" sz="1700" dirty="0">
              <a:solidFill>
                <a:schemeClr val="bg1"/>
              </a:solidFill>
              <a:effectLst/>
            </a:endParaRPr>
          </a:p>
          <a:p>
            <a:r>
              <a:rPr lang="en-US" sz="2000" dirty="0">
                <a:solidFill>
                  <a:schemeClr val="bg1"/>
                </a:solidFill>
                <a:effectLst/>
              </a:rPr>
              <a:t>Sasha </a:t>
            </a:r>
            <a:r>
              <a:rPr lang="en-US" sz="2000" dirty="0">
                <a:solidFill>
                  <a:schemeClr val="bg1"/>
                </a:solidFill>
              </a:rPr>
              <a:t>is</a:t>
            </a:r>
            <a:r>
              <a:rPr lang="en-US" sz="2000" dirty="0">
                <a:solidFill>
                  <a:schemeClr val="bg1"/>
                </a:solidFill>
                <a:effectLst/>
              </a:rPr>
              <a:t> graduating  this spring, having earned an associate’s degree in General Studies, with a concentration in General Business. </a:t>
            </a:r>
          </a:p>
          <a:p>
            <a:r>
              <a:rPr lang="en-US" sz="2000" dirty="0">
                <a:solidFill>
                  <a:schemeClr val="bg1"/>
                </a:solidFill>
              </a:rPr>
              <a:t>She </a:t>
            </a:r>
            <a:r>
              <a:rPr lang="en-US" sz="2000" dirty="0">
                <a:solidFill>
                  <a:schemeClr val="bg1"/>
                </a:solidFill>
                <a:effectLst/>
              </a:rPr>
              <a:t> plans to earn a bachelor’s degree at the University of Rhode Island, in International Studies, with a double major in French and Leadership Studies. </a:t>
            </a:r>
          </a:p>
          <a:p>
            <a:r>
              <a:rPr lang="en-US" sz="2000" i="1" dirty="0">
                <a:solidFill>
                  <a:schemeClr val="bg1"/>
                </a:solidFill>
                <a:effectLst/>
              </a:rPr>
              <a:t>“ After completing my studies, I hope to become an entrepreneur.”</a:t>
            </a:r>
            <a:endParaRPr lang="en-US" sz="2000" i="1" dirty="0">
              <a:solidFill>
                <a:schemeClr val="bg1"/>
              </a:solidFill>
            </a:endParaRPr>
          </a:p>
        </p:txBody>
      </p:sp>
      <p:cxnSp>
        <p:nvCxnSpPr>
          <p:cNvPr id="14" name="Straight Connector 1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Content Placeholder 5">
            <a:extLst>
              <a:ext uri="{FF2B5EF4-FFF2-40B4-BE49-F238E27FC236}">
                <a16:creationId xmlns:a16="http://schemas.microsoft.com/office/drawing/2014/main" id="{A9A3C875-85FC-58B3-8447-1DADE539EBB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00287" y="1909192"/>
            <a:ext cx="4459840" cy="3452241"/>
          </a:xfrm>
        </p:spPr>
      </p:pic>
    </p:spTree>
    <p:extLst>
      <p:ext uri="{BB962C8B-B14F-4D97-AF65-F5344CB8AC3E}">
        <p14:creationId xmlns:p14="http://schemas.microsoft.com/office/powerpoint/2010/main" val="3822813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5F0E6CBE-8D91-4680-B940-D50FFAEBD480}"/>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800" dirty="0" err="1">
                <a:solidFill>
                  <a:schemeClr val="bg1"/>
                </a:solidFill>
              </a:rPr>
              <a:t>Bedros</a:t>
            </a:r>
            <a:r>
              <a:rPr lang="en-US" sz="3800" dirty="0">
                <a:solidFill>
                  <a:schemeClr val="bg1"/>
                </a:solidFill>
              </a:rPr>
              <a:t> M. Kevorkian</a:t>
            </a:r>
          </a:p>
        </p:txBody>
      </p:sp>
      <p:cxnSp>
        <p:nvCxnSpPr>
          <p:cNvPr id="13" name="Straight Connector 1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1982E61-4C15-49D0-BB3A-B35FDE077856}"/>
              </a:ext>
            </a:extLst>
          </p:cNvPr>
          <p:cNvSpPr>
            <a:spLocks noGrp="1"/>
          </p:cNvSpPr>
          <p:nvPr>
            <p:ph sz="half" idx="1"/>
          </p:nvPr>
        </p:nvSpPr>
        <p:spPr>
          <a:xfrm>
            <a:off x="897769" y="1909192"/>
            <a:ext cx="4586513" cy="3647710"/>
          </a:xfrm>
        </p:spPr>
        <p:txBody>
          <a:bodyPr vert="horz" lIns="91440" tIns="45720" rIns="91440" bIns="45720" rtlCol="0">
            <a:normAutofit/>
          </a:bodyPr>
          <a:lstStyle/>
          <a:p>
            <a:endParaRPr lang="en-US" sz="1700" dirty="0">
              <a:solidFill>
                <a:schemeClr val="bg1"/>
              </a:solidFill>
              <a:effectLst/>
            </a:endParaRPr>
          </a:p>
          <a:p>
            <a:r>
              <a:rPr lang="en-US" sz="2000" dirty="0" err="1">
                <a:solidFill>
                  <a:schemeClr val="bg1"/>
                </a:solidFill>
              </a:rPr>
              <a:t>Bedros</a:t>
            </a:r>
            <a:r>
              <a:rPr lang="en-US" sz="2000" dirty="0">
                <a:solidFill>
                  <a:schemeClr val="bg1"/>
                </a:solidFill>
              </a:rPr>
              <a:t> is currently taking classes at CCRI as part of the Running Start Program.</a:t>
            </a:r>
          </a:p>
          <a:p>
            <a:endParaRPr lang="en-US" sz="2000" dirty="0">
              <a:solidFill>
                <a:schemeClr val="bg1"/>
              </a:solidFill>
              <a:effectLst/>
            </a:endParaRPr>
          </a:p>
          <a:p>
            <a:r>
              <a:rPr lang="en-US" sz="2000" dirty="0">
                <a:solidFill>
                  <a:schemeClr val="bg1"/>
                </a:solidFill>
              </a:rPr>
              <a:t>“</a:t>
            </a:r>
            <a:r>
              <a:rPr lang="en-US" sz="2000" i="1" dirty="0">
                <a:solidFill>
                  <a:schemeClr val="bg1"/>
                </a:solidFill>
              </a:rPr>
              <a:t>I plan to earn a bachelor's degree at Rhode Island College”.</a:t>
            </a:r>
          </a:p>
          <a:p>
            <a:pPr marL="0" indent="0">
              <a:buNone/>
            </a:pPr>
            <a:br>
              <a:rPr lang="en-US" sz="1700" dirty="0">
                <a:solidFill>
                  <a:schemeClr val="bg1"/>
                </a:solidFill>
                <a:effectLst/>
              </a:rPr>
            </a:br>
            <a:endParaRPr lang="en-US" sz="1700" dirty="0">
              <a:solidFill>
                <a:schemeClr val="bg1"/>
              </a:solidFill>
              <a:effectLst/>
            </a:endParaRPr>
          </a:p>
          <a:p>
            <a:endParaRPr lang="en-US" sz="1700" dirty="0">
              <a:solidFill>
                <a:schemeClr val="bg1"/>
              </a:solidFill>
            </a:endParaRPr>
          </a:p>
        </p:txBody>
      </p:sp>
      <p:cxnSp>
        <p:nvCxnSpPr>
          <p:cNvPr id="15" name="Straight Connector 1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Content Placeholder 6">
            <a:extLst>
              <a:ext uri="{FF2B5EF4-FFF2-40B4-BE49-F238E27FC236}">
                <a16:creationId xmlns:a16="http://schemas.microsoft.com/office/drawing/2014/main" id="{D5EC7F39-FB98-4591-98E0-458CAED1BA1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20220" y="1825625"/>
            <a:ext cx="3485559" cy="4351338"/>
          </a:xfrm>
        </p:spPr>
      </p:pic>
    </p:spTree>
    <p:extLst>
      <p:ext uri="{BB962C8B-B14F-4D97-AF65-F5344CB8AC3E}">
        <p14:creationId xmlns:p14="http://schemas.microsoft.com/office/powerpoint/2010/main" val="954408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5F0E6CBE-8D91-4680-B940-D50FFAEBD480}"/>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4000" dirty="0">
                <a:solidFill>
                  <a:schemeClr val="bg1"/>
                </a:solidFill>
              </a:rPr>
              <a:t>Corina Marchetti</a:t>
            </a:r>
            <a:endParaRPr lang="en-US" sz="3800" dirty="0">
              <a:solidFill>
                <a:schemeClr val="bg1"/>
              </a:solidFill>
            </a:endParaRPr>
          </a:p>
        </p:txBody>
      </p:sp>
      <p:cxnSp>
        <p:nvCxnSpPr>
          <p:cNvPr id="13" name="Straight Connector 1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1982E61-4C15-49D0-BB3A-B35FDE077856}"/>
              </a:ext>
            </a:extLst>
          </p:cNvPr>
          <p:cNvSpPr>
            <a:spLocks noGrp="1"/>
          </p:cNvSpPr>
          <p:nvPr>
            <p:ph sz="half" idx="1"/>
          </p:nvPr>
        </p:nvSpPr>
        <p:spPr>
          <a:xfrm>
            <a:off x="959358" y="2177439"/>
            <a:ext cx="4586513" cy="3454847"/>
          </a:xfrm>
        </p:spPr>
        <p:txBody>
          <a:bodyPr vert="horz" lIns="91440" tIns="45720" rIns="91440" bIns="45720" rtlCol="0">
            <a:normAutofit fontScale="25000" lnSpcReduction="20000"/>
          </a:bodyPr>
          <a:lstStyle/>
          <a:p>
            <a:pPr marL="0" indent="0">
              <a:buNone/>
            </a:pPr>
            <a:endParaRPr lang="en-US" sz="1700" dirty="0">
              <a:solidFill>
                <a:schemeClr val="bg1"/>
              </a:solidFill>
            </a:endParaRPr>
          </a:p>
          <a:p>
            <a:r>
              <a:rPr lang="en-US" sz="7200">
                <a:solidFill>
                  <a:schemeClr val="bg1"/>
                </a:solidFill>
              </a:rPr>
              <a:t>Corina </a:t>
            </a:r>
            <a:r>
              <a:rPr lang="en-US" sz="7200" dirty="0">
                <a:solidFill>
                  <a:schemeClr val="bg1"/>
                </a:solidFill>
              </a:rPr>
              <a:t>will graduate this summer, with an Associate’s Degree in Business Administration.</a:t>
            </a:r>
          </a:p>
          <a:p>
            <a:pPr marL="0" indent="0">
              <a:buNone/>
            </a:pPr>
            <a:endParaRPr lang="en-US" sz="7200" dirty="0">
              <a:solidFill>
                <a:schemeClr val="bg1"/>
              </a:solidFill>
            </a:endParaRPr>
          </a:p>
          <a:p>
            <a:r>
              <a:rPr lang="en-US" sz="7200" dirty="0">
                <a:solidFill>
                  <a:schemeClr val="bg1"/>
                </a:solidFill>
              </a:rPr>
              <a:t>She plans to continue at CCRI to earn her certification and degree in Cisco, part of the Computer Network Engineering and Cyber Security Program. </a:t>
            </a:r>
          </a:p>
          <a:p>
            <a:pPr marL="0" indent="0">
              <a:buNone/>
            </a:pPr>
            <a:endParaRPr lang="en-US" sz="7200" dirty="0">
              <a:solidFill>
                <a:schemeClr val="bg1"/>
              </a:solidFill>
            </a:endParaRPr>
          </a:p>
          <a:p>
            <a:r>
              <a:rPr lang="en-US" sz="7200" dirty="0">
                <a:solidFill>
                  <a:schemeClr val="bg1"/>
                </a:solidFill>
                <a:effectLst/>
              </a:rPr>
              <a:t>“In the future, I plan to continue my studies in Business and Cisco at the University of Rhode Island”.</a:t>
            </a:r>
          </a:p>
          <a:p>
            <a:pPr marL="0" indent="0">
              <a:buNone/>
            </a:pPr>
            <a:endParaRPr lang="en-US" sz="2200" dirty="0">
              <a:solidFill>
                <a:schemeClr val="bg1"/>
              </a:solidFill>
              <a:effectLst/>
            </a:endParaRPr>
          </a:p>
          <a:p>
            <a:pPr marL="0" indent="0">
              <a:buNone/>
            </a:pPr>
            <a:br>
              <a:rPr lang="en-US" sz="1700" dirty="0">
                <a:solidFill>
                  <a:schemeClr val="bg1"/>
                </a:solidFill>
                <a:effectLst/>
              </a:rPr>
            </a:br>
            <a:endParaRPr lang="en-US" sz="1700" dirty="0">
              <a:solidFill>
                <a:schemeClr val="bg1"/>
              </a:solidFill>
              <a:effectLst/>
            </a:endParaRPr>
          </a:p>
          <a:p>
            <a:endParaRPr lang="en-US" sz="1700" dirty="0">
              <a:solidFill>
                <a:schemeClr val="bg1"/>
              </a:solidFill>
            </a:endParaRPr>
          </a:p>
        </p:txBody>
      </p:sp>
      <p:cxnSp>
        <p:nvCxnSpPr>
          <p:cNvPr id="15" name="Straight Connector 1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Content Placeholder 7">
            <a:extLst>
              <a:ext uri="{FF2B5EF4-FFF2-40B4-BE49-F238E27FC236}">
                <a16:creationId xmlns:a16="http://schemas.microsoft.com/office/drawing/2014/main" id="{5D25C1C6-2345-47A5-9A5C-6F9547E28FC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118599" y="1825625"/>
            <a:ext cx="3288801" cy="4351338"/>
          </a:xfrm>
        </p:spPr>
      </p:pic>
    </p:spTree>
    <p:extLst>
      <p:ext uri="{BB962C8B-B14F-4D97-AF65-F5344CB8AC3E}">
        <p14:creationId xmlns:p14="http://schemas.microsoft.com/office/powerpoint/2010/main" val="580200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DEB75289-BEC3-43DD-83C0-E9E8776F733F}"/>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800" dirty="0">
                <a:solidFill>
                  <a:schemeClr val="bg1"/>
                </a:solidFill>
              </a:rPr>
              <a:t>Melissa A. </a:t>
            </a:r>
            <a:r>
              <a:rPr lang="en-US" sz="3800" dirty="0" err="1">
                <a:solidFill>
                  <a:schemeClr val="bg1"/>
                </a:solidFill>
              </a:rPr>
              <a:t>Mizzoni</a:t>
            </a:r>
            <a:endParaRPr lang="en-US" sz="3800" dirty="0">
              <a:solidFill>
                <a:schemeClr val="bg1"/>
              </a:solidFill>
            </a:endParaRPr>
          </a:p>
        </p:txBody>
      </p:sp>
      <p:cxnSp>
        <p:nvCxnSpPr>
          <p:cNvPr id="23" name="Straight Connector 2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E54999E-4E93-4A57-808E-206B60A217DF}"/>
              </a:ext>
            </a:extLst>
          </p:cNvPr>
          <p:cNvSpPr>
            <a:spLocks noGrp="1"/>
          </p:cNvSpPr>
          <p:nvPr>
            <p:ph sz="half" idx="1"/>
          </p:nvPr>
        </p:nvSpPr>
        <p:spPr>
          <a:xfrm>
            <a:off x="897769" y="1909192"/>
            <a:ext cx="4586513" cy="3647710"/>
          </a:xfrm>
        </p:spPr>
        <p:txBody>
          <a:bodyPr vert="horz" lIns="91440" tIns="45720" rIns="91440" bIns="45720" rtlCol="0">
            <a:normAutofit/>
          </a:bodyPr>
          <a:lstStyle/>
          <a:p>
            <a:endParaRPr lang="en-US" sz="1700" dirty="0">
              <a:solidFill>
                <a:schemeClr val="bg1"/>
              </a:solidFill>
            </a:endParaRPr>
          </a:p>
          <a:p>
            <a:r>
              <a:rPr lang="en-US" sz="2000" dirty="0">
                <a:solidFill>
                  <a:schemeClr val="bg1"/>
                </a:solidFill>
              </a:rPr>
              <a:t>Melissa works as a virtual bookkeeper for AccountingDepartment.com and also as an Accounting tutor at CCRI.</a:t>
            </a:r>
          </a:p>
          <a:p>
            <a:r>
              <a:rPr lang="en-US" sz="2000" dirty="0">
                <a:solidFill>
                  <a:schemeClr val="bg1"/>
                </a:solidFill>
              </a:rPr>
              <a:t>She has earned an Associate in Business Administration degree with a concentration in Accounting, along with an Accounting certificate.</a:t>
            </a:r>
          </a:p>
          <a:p>
            <a:r>
              <a:rPr lang="en-US" sz="2000" dirty="0">
                <a:solidFill>
                  <a:schemeClr val="bg1"/>
                </a:solidFill>
              </a:rPr>
              <a:t>Melissa plans to continue at CCRI to earn her ASB in Management.</a:t>
            </a:r>
          </a:p>
          <a:p>
            <a:pPr marL="0" indent="0">
              <a:buNone/>
            </a:pPr>
            <a:endParaRPr lang="en-US" sz="1700" dirty="0">
              <a:solidFill>
                <a:schemeClr val="bg1"/>
              </a:solidFill>
            </a:endParaRPr>
          </a:p>
        </p:txBody>
      </p:sp>
      <p:cxnSp>
        <p:nvCxnSpPr>
          <p:cNvPr id="25" name="Straight Connector 2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Content Placeholder 5">
            <a:extLst>
              <a:ext uri="{FF2B5EF4-FFF2-40B4-BE49-F238E27FC236}">
                <a16:creationId xmlns:a16="http://schemas.microsoft.com/office/drawing/2014/main" id="{C66D8C0B-5EB9-C4CA-8001-C236774EB51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515625" y="1557378"/>
            <a:ext cx="3481070" cy="4351338"/>
          </a:xfrm>
        </p:spPr>
      </p:pic>
    </p:spTree>
    <p:extLst>
      <p:ext uri="{BB962C8B-B14F-4D97-AF65-F5344CB8AC3E}">
        <p14:creationId xmlns:p14="http://schemas.microsoft.com/office/powerpoint/2010/main" val="2743908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9BB55E8E-B37C-43DF-A87E-F06488EB77A6}"/>
              </a:ext>
            </a:extLst>
          </p:cNvPr>
          <p:cNvSpPr>
            <a:spLocks noGrp="1"/>
          </p:cNvSpPr>
          <p:nvPr>
            <p:ph type="title"/>
          </p:nvPr>
        </p:nvSpPr>
        <p:spPr>
          <a:xfrm>
            <a:off x="838200" y="448721"/>
            <a:ext cx="4707671" cy="1225650"/>
          </a:xfrm>
        </p:spPr>
        <p:txBody>
          <a:bodyPr anchor="b">
            <a:normAutofit/>
          </a:bodyPr>
          <a:lstStyle/>
          <a:p>
            <a:r>
              <a:rPr lang="en-US" sz="3800" dirty="0">
                <a:solidFill>
                  <a:schemeClr val="bg1"/>
                </a:solidFill>
              </a:rPr>
              <a:t>Sophie Reitz</a:t>
            </a:r>
          </a:p>
        </p:txBody>
      </p:sp>
      <p:cxnSp>
        <p:nvCxnSpPr>
          <p:cNvPr id="16" name="Straight Connector 15">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Content Placeholder 10">
            <a:extLst>
              <a:ext uri="{FF2B5EF4-FFF2-40B4-BE49-F238E27FC236}">
                <a16:creationId xmlns:a16="http://schemas.microsoft.com/office/drawing/2014/main" id="{C5147FD2-63BA-4D44-BB0E-ECF628E84FFC}"/>
              </a:ext>
            </a:extLst>
          </p:cNvPr>
          <p:cNvSpPr>
            <a:spLocks noGrp="1"/>
          </p:cNvSpPr>
          <p:nvPr>
            <p:ph idx="1"/>
          </p:nvPr>
        </p:nvSpPr>
        <p:spPr>
          <a:xfrm>
            <a:off x="897769" y="1909192"/>
            <a:ext cx="4586513" cy="3647710"/>
          </a:xfrm>
        </p:spPr>
        <p:txBody>
          <a:bodyPr>
            <a:normAutofit/>
          </a:bodyPr>
          <a:lstStyle/>
          <a:p>
            <a:endParaRPr lang="en-US" sz="2000" dirty="0">
              <a:solidFill>
                <a:schemeClr val="bg1"/>
              </a:solidFill>
            </a:endParaRPr>
          </a:p>
          <a:p>
            <a:r>
              <a:rPr lang="en-US" sz="2000" dirty="0">
                <a:solidFill>
                  <a:schemeClr val="bg1"/>
                </a:solidFill>
              </a:rPr>
              <a:t>Sophie is pursuing an Associate degree in Business Administration, with a concentration in Accounting.</a:t>
            </a:r>
          </a:p>
          <a:p>
            <a:r>
              <a:rPr lang="en-US" sz="2000" dirty="0">
                <a:solidFill>
                  <a:schemeClr val="bg1"/>
                </a:solidFill>
              </a:rPr>
              <a:t>When she graduates from CCRI next Spring, she plans to transfer to a 4 year university in the state to earn a Bachelor’s Degree in Accounting.</a:t>
            </a:r>
          </a:p>
          <a:p>
            <a:r>
              <a:rPr lang="en-US" sz="2000" dirty="0">
                <a:solidFill>
                  <a:schemeClr val="bg1"/>
                </a:solidFill>
              </a:rPr>
              <a:t>“</a:t>
            </a:r>
            <a:r>
              <a:rPr lang="en-US" sz="2000" i="1" dirty="0">
                <a:solidFill>
                  <a:schemeClr val="bg1"/>
                </a:solidFill>
              </a:rPr>
              <a:t>I hope to become a CPA and then finish my higher education through a Master’s program in France”.</a:t>
            </a:r>
          </a:p>
          <a:p>
            <a:endParaRPr lang="en-US" sz="2000" dirty="0">
              <a:solidFill>
                <a:schemeClr val="bg1"/>
              </a:solidFill>
            </a:endParaRPr>
          </a:p>
        </p:txBody>
      </p:sp>
      <p:cxnSp>
        <p:nvCxnSpPr>
          <p:cNvPr id="18" name="Straight Connector 17">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id="{97CC7345-0FF8-4AE3-B516-2DE362909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rot="5400000">
            <a:off x="7338735" y="1890533"/>
            <a:ext cx="3995228" cy="3337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930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5F0E6CBE-8D91-4680-B940-D50FFAEBD480}"/>
              </a:ext>
            </a:extLst>
          </p:cNvPr>
          <p:cNvSpPr>
            <a:spLocks noGrp="1"/>
          </p:cNvSpPr>
          <p:nvPr>
            <p:ph type="title"/>
          </p:nvPr>
        </p:nvSpPr>
        <p:spPr>
          <a:xfrm>
            <a:off x="838200" y="448721"/>
            <a:ext cx="5105400" cy="1225650"/>
          </a:xfrm>
        </p:spPr>
        <p:txBody>
          <a:bodyPr vert="horz" lIns="91440" tIns="45720" rIns="91440" bIns="45720" rtlCol="0" anchor="b">
            <a:normAutofit/>
          </a:bodyPr>
          <a:lstStyle/>
          <a:p>
            <a:r>
              <a:rPr lang="en-US" sz="3800" dirty="0">
                <a:solidFill>
                  <a:schemeClr val="bg1"/>
                </a:solidFill>
              </a:rPr>
              <a:t>Paola Sanchez</a:t>
            </a:r>
          </a:p>
        </p:txBody>
      </p:sp>
      <p:cxnSp>
        <p:nvCxnSpPr>
          <p:cNvPr id="13" name="Straight Connector 1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1982E61-4C15-49D0-BB3A-B35FDE077856}"/>
              </a:ext>
            </a:extLst>
          </p:cNvPr>
          <p:cNvSpPr>
            <a:spLocks noGrp="1"/>
          </p:cNvSpPr>
          <p:nvPr>
            <p:ph sz="half" idx="1"/>
          </p:nvPr>
        </p:nvSpPr>
        <p:spPr>
          <a:xfrm>
            <a:off x="897769" y="1909192"/>
            <a:ext cx="4586513" cy="3647710"/>
          </a:xfrm>
        </p:spPr>
        <p:txBody>
          <a:bodyPr vert="horz" lIns="91440" tIns="45720" rIns="91440" bIns="45720" rtlCol="0">
            <a:normAutofit fontScale="92500" lnSpcReduction="10000"/>
          </a:bodyPr>
          <a:lstStyle/>
          <a:p>
            <a:endParaRPr lang="en-US" sz="1700" dirty="0">
              <a:solidFill>
                <a:schemeClr val="bg1"/>
              </a:solidFill>
              <a:effectLst/>
            </a:endParaRPr>
          </a:p>
          <a:p>
            <a:r>
              <a:rPr lang="en-US" sz="2000" dirty="0">
                <a:solidFill>
                  <a:schemeClr val="bg1"/>
                </a:solidFill>
                <a:effectLst/>
              </a:rPr>
              <a:t>Paola has earned an Associate’s Degree in General Education.</a:t>
            </a:r>
          </a:p>
          <a:p>
            <a:pPr marL="0" indent="0">
              <a:buNone/>
            </a:pPr>
            <a:endParaRPr lang="en-US" sz="2000" dirty="0">
              <a:solidFill>
                <a:schemeClr val="bg1"/>
              </a:solidFill>
              <a:effectLst/>
            </a:endParaRPr>
          </a:p>
          <a:p>
            <a:r>
              <a:rPr lang="en-US" sz="2000" dirty="0">
                <a:solidFill>
                  <a:schemeClr val="bg1"/>
                </a:solidFill>
              </a:rPr>
              <a:t>She plans to transfer to Rhode island College to earn a degree in Computer Science.</a:t>
            </a:r>
          </a:p>
          <a:p>
            <a:pPr marL="0" indent="0">
              <a:buNone/>
            </a:pPr>
            <a:endParaRPr lang="en-US" sz="2000" dirty="0">
              <a:solidFill>
                <a:schemeClr val="bg1"/>
              </a:solidFill>
            </a:endParaRPr>
          </a:p>
          <a:p>
            <a:r>
              <a:rPr lang="en-US" sz="2000" i="1" dirty="0">
                <a:solidFill>
                  <a:schemeClr val="bg1"/>
                </a:solidFill>
              </a:rPr>
              <a:t> “I hope to become a Software Developer</a:t>
            </a:r>
            <a:r>
              <a:rPr lang="en-US" sz="2000" dirty="0"/>
              <a:t>.</a:t>
            </a:r>
            <a:r>
              <a:rPr lang="en-US" sz="2000" i="1" dirty="0">
                <a:solidFill>
                  <a:schemeClr val="bg1"/>
                </a:solidFill>
              </a:rPr>
              <a:t>”.</a:t>
            </a:r>
          </a:p>
          <a:p>
            <a:pPr marL="0" indent="0">
              <a:buNone/>
            </a:pPr>
            <a:br>
              <a:rPr lang="en-US" sz="1700" dirty="0">
                <a:solidFill>
                  <a:schemeClr val="bg1"/>
                </a:solidFill>
                <a:effectLst/>
              </a:rPr>
            </a:br>
            <a:endParaRPr lang="en-US" sz="1700" dirty="0">
              <a:solidFill>
                <a:schemeClr val="bg1"/>
              </a:solidFill>
              <a:effectLst/>
            </a:endParaRPr>
          </a:p>
          <a:p>
            <a:endParaRPr lang="en-US" sz="1700" dirty="0">
              <a:solidFill>
                <a:schemeClr val="bg1"/>
              </a:solidFill>
            </a:endParaRPr>
          </a:p>
        </p:txBody>
      </p:sp>
      <p:cxnSp>
        <p:nvCxnSpPr>
          <p:cNvPr id="15" name="Straight Connector 1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Content Placeholder 6">
            <a:extLst>
              <a:ext uri="{FF2B5EF4-FFF2-40B4-BE49-F238E27FC236}">
                <a16:creationId xmlns:a16="http://schemas.microsoft.com/office/drawing/2014/main" id="{A4C6BE1C-15B0-4CEE-8141-926E22351B8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77878" y="1881809"/>
            <a:ext cx="4416353" cy="3525078"/>
          </a:xfrm>
        </p:spPr>
      </p:pic>
    </p:spTree>
    <p:extLst>
      <p:ext uri="{BB962C8B-B14F-4D97-AF65-F5344CB8AC3E}">
        <p14:creationId xmlns:p14="http://schemas.microsoft.com/office/powerpoint/2010/main" val="2990363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5F0E6CBE-8D91-4680-B940-D50FFAEBD480}"/>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4000" dirty="0">
                <a:solidFill>
                  <a:schemeClr val="bg1"/>
                </a:solidFill>
              </a:rPr>
              <a:t>Autumn </a:t>
            </a:r>
            <a:r>
              <a:rPr lang="en-US" sz="4000" dirty="0" err="1">
                <a:solidFill>
                  <a:schemeClr val="bg1"/>
                </a:solidFill>
              </a:rPr>
              <a:t>Scaramuzzi</a:t>
            </a:r>
            <a:endParaRPr lang="en-US" sz="3800" dirty="0">
              <a:solidFill>
                <a:schemeClr val="bg1"/>
              </a:solidFill>
            </a:endParaRPr>
          </a:p>
        </p:txBody>
      </p:sp>
      <p:cxnSp>
        <p:nvCxnSpPr>
          <p:cNvPr id="13" name="Straight Connector 1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1982E61-4C15-49D0-BB3A-B35FDE077856}"/>
              </a:ext>
            </a:extLst>
          </p:cNvPr>
          <p:cNvSpPr>
            <a:spLocks noGrp="1"/>
          </p:cNvSpPr>
          <p:nvPr>
            <p:ph sz="half" idx="1"/>
          </p:nvPr>
        </p:nvSpPr>
        <p:spPr>
          <a:xfrm>
            <a:off x="897769" y="1909192"/>
            <a:ext cx="4586513" cy="3647710"/>
          </a:xfrm>
        </p:spPr>
        <p:txBody>
          <a:bodyPr vert="horz" lIns="91440" tIns="45720" rIns="91440" bIns="45720" rtlCol="0">
            <a:normAutofit/>
          </a:bodyPr>
          <a:lstStyle/>
          <a:p>
            <a:endParaRPr lang="en-US" sz="1700" dirty="0">
              <a:solidFill>
                <a:schemeClr val="bg1"/>
              </a:solidFill>
            </a:endParaRPr>
          </a:p>
          <a:p>
            <a:endParaRPr lang="en-US" sz="1700" dirty="0">
              <a:solidFill>
                <a:schemeClr val="bg1"/>
              </a:solidFill>
            </a:endParaRPr>
          </a:p>
          <a:p>
            <a:pPr marL="0" indent="0">
              <a:buNone/>
            </a:pPr>
            <a:endParaRPr lang="en-US" sz="1700" dirty="0">
              <a:solidFill>
                <a:schemeClr val="bg1"/>
              </a:solidFill>
            </a:endParaRPr>
          </a:p>
          <a:p>
            <a:r>
              <a:rPr lang="en-US" sz="2000" dirty="0">
                <a:solidFill>
                  <a:schemeClr val="bg1"/>
                </a:solidFill>
              </a:rPr>
              <a:t>Autumn </a:t>
            </a:r>
            <a:r>
              <a:rPr lang="en-US" sz="2000" dirty="0">
                <a:solidFill>
                  <a:schemeClr val="bg1"/>
                </a:solidFill>
                <a:effectLst/>
              </a:rPr>
              <a:t>is currently studying Business,  with a concentration in Accounting</a:t>
            </a:r>
            <a:r>
              <a:rPr lang="en-US" sz="1700" dirty="0">
                <a:solidFill>
                  <a:schemeClr val="bg1"/>
                </a:solidFill>
                <a:effectLst/>
              </a:rPr>
              <a:t>.</a:t>
            </a:r>
          </a:p>
          <a:p>
            <a:pPr marL="0" indent="0">
              <a:buNone/>
            </a:pPr>
            <a:endParaRPr lang="en-US" sz="1700" dirty="0">
              <a:solidFill>
                <a:schemeClr val="bg1"/>
              </a:solidFill>
              <a:effectLst/>
            </a:endParaRPr>
          </a:p>
          <a:p>
            <a:pPr marL="0" indent="0">
              <a:buNone/>
            </a:pPr>
            <a:br>
              <a:rPr lang="en-US" sz="1700" dirty="0">
                <a:solidFill>
                  <a:schemeClr val="bg1"/>
                </a:solidFill>
                <a:effectLst/>
              </a:rPr>
            </a:br>
            <a:endParaRPr lang="en-US" sz="1700" dirty="0">
              <a:solidFill>
                <a:schemeClr val="bg1"/>
              </a:solidFill>
              <a:effectLst/>
            </a:endParaRPr>
          </a:p>
          <a:p>
            <a:endParaRPr lang="en-US" sz="1700" dirty="0">
              <a:solidFill>
                <a:schemeClr val="bg1"/>
              </a:solidFill>
            </a:endParaRPr>
          </a:p>
        </p:txBody>
      </p:sp>
      <p:cxnSp>
        <p:nvCxnSpPr>
          <p:cNvPr id="15" name="Straight Connector 1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Content Placeholder 6">
            <a:extLst>
              <a:ext uri="{FF2B5EF4-FFF2-40B4-BE49-F238E27FC236}">
                <a16:creationId xmlns:a16="http://schemas.microsoft.com/office/drawing/2014/main" id="{668F7F80-522E-4D6B-834C-092A79F48CE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368209" y="1356334"/>
            <a:ext cx="3570460" cy="4351338"/>
          </a:xfrm>
        </p:spPr>
      </p:pic>
    </p:spTree>
    <p:extLst>
      <p:ext uri="{BB962C8B-B14F-4D97-AF65-F5344CB8AC3E}">
        <p14:creationId xmlns:p14="http://schemas.microsoft.com/office/powerpoint/2010/main" val="793711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638ED38F-5ED7-46BC-A88B-D9AFC5A734A4}"/>
              </a:ext>
            </a:extLst>
          </p:cNvPr>
          <p:cNvSpPr>
            <a:spLocks noGrp="1"/>
          </p:cNvSpPr>
          <p:nvPr>
            <p:ph type="title"/>
          </p:nvPr>
        </p:nvSpPr>
        <p:spPr>
          <a:xfrm>
            <a:off x="838200" y="448721"/>
            <a:ext cx="4707671" cy="1225650"/>
          </a:xfrm>
        </p:spPr>
        <p:txBody>
          <a:bodyPr anchor="b">
            <a:normAutofit/>
          </a:bodyPr>
          <a:lstStyle/>
          <a:p>
            <a:r>
              <a:rPr lang="en-US" sz="3800" dirty="0">
                <a:solidFill>
                  <a:schemeClr val="bg1"/>
                </a:solidFill>
              </a:rPr>
              <a:t>Joseph Tallman</a:t>
            </a:r>
          </a:p>
        </p:txBody>
      </p:sp>
      <p:cxnSp>
        <p:nvCxnSpPr>
          <p:cNvPr id="22" name="Straight Connector 2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F8BB2AF-E51C-4E0E-8D21-6CD3FBCC3836}"/>
              </a:ext>
            </a:extLst>
          </p:cNvPr>
          <p:cNvSpPr>
            <a:spLocks noGrp="1"/>
          </p:cNvSpPr>
          <p:nvPr>
            <p:ph idx="1"/>
          </p:nvPr>
        </p:nvSpPr>
        <p:spPr>
          <a:xfrm>
            <a:off x="897769" y="1909192"/>
            <a:ext cx="4586513" cy="3647710"/>
          </a:xfrm>
        </p:spPr>
        <p:txBody>
          <a:bodyPr>
            <a:normAutofit/>
          </a:bodyPr>
          <a:lstStyle/>
          <a:p>
            <a:pPr lvl="0"/>
            <a:r>
              <a:rPr lang="en-US" sz="2000" dirty="0">
                <a:solidFill>
                  <a:schemeClr val="bg1"/>
                </a:solidFill>
              </a:rPr>
              <a:t>Joseph is planning to graduate with an associate degree in Business Management in December, 2023.</a:t>
            </a:r>
          </a:p>
          <a:p>
            <a:pPr marL="0" lvl="0" indent="0">
              <a:buNone/>
            </a:pPr>
            <a:endParaRPr lang="en-US" sz="2000" dirty="0">
              <a:solidFill>
                <a:schemeClr val="bg1"/>
              </a:solidFill>
            </a:endParaRPr>
          </a:p>
          <a:p>
            <a:pPr lvl="0"/>
            <a:r>
              <a:rPr lang="en-US" sz="2000" dirty="0">
                <a:solidFill>
                  <a:schemeClr val="bg1"/>
                </a:solidFill>
              </a:rPr>
              <a:t>“ </a:t>
            </a:r>
            <a:r>
              <a:rPr lang="en-US" sz="2000" i="1" dirty="0">
                <a:solidFill>
                  <a:schemeClr val="bg1"/>
                </a:solidFill>
              </a:rPr>
              <a:t>Upon completion of my Associates Degree, my plan is to then transfer to either the University of Rhode Island or Bryant University to earn my bachelor’s degree either economics or finance. “</a:t>
            </a:r>
          </a:p>
          <a:p>
            <a:pPr marL="0" indent="0">
              <a:buNone/>
            </a:pPr>
            <a:endParaRPr lang="en-US" sz="2000" dirty="0">
              <a:solidFill>
                <a:schemeClr val="bg1"/>
              </a:solidFill>
            </a:endParaRPr>
          </a:p>
          <a:p>
            <a:pPr marL="0" indent="0">
              <a:buNone/>
            </a:pPr>
            <a:endParaRPr lang="en-US" sz="2000" dirty="0">
              <a:solidFill>
                <a:schemeClr val="bg1"/>
              </a:solidFill>
            </a:endParaRPr>
          </a:p>
        </p:txBody>
      </p:sp>
      <p:cxnSp>
        <p:nvCxnSpPr>
          <p:cNvPr id="24" name="Straight Connector 2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A880E79-6F5B-47AB-86A5-781FCFA273DA}"/>
              </a:ext>
            </a:extLst>
          </p:cNvPr>
          <p:cNvPicPr/>
          <p:nvPr/>
        </p:nvPicPr>
        <p:blipFill>
          <a:blip r:embed="rId3">
            <a:extLst>
              <a:ext uri="{28A0092B-C50C-407E-A947-70E740481C1C}">
                <a14:useLocalDpi xmlns:a14="http://schemas.microsoft.com/office/drawing/2010/main" val="0"/>
              </a:ext>
            </a:extLst>
          </a:blip>
          <a:srcRect/>
          <a:stretch/>
        </p:blipFill>
        <p:spPr>
          <a:xfrm>
            <a:off x="7357976" y="1851985"/>
            <a:ext cx="2526030" cy="3154029"/>
          </a:xfrm>
          <a:prstGeom prst="rect">
            <a:avLst/>
          </a:prstGeom>
        </p:spPr>
      </p:pic>
    </p:spTree>
    <p:extLst>
      <p:ext uri="{BB962C8B-B14F-4D97-AF65-F5344CB8AC3E}">
        <p14:creationId xmlns:p14="http://schemas.microsoft.com/office/powerpoint/2010/main" val="2565461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7E22DD-8CEE-4072-8B2A-7F87E60EDD03}"/>
              </a:ext>
            </a:extLst>
          </p:cNvPr>
          <p:cNvSpPr>
            <a:spLocks noGrp="1"/>
          </p:cNvSpPr>
          <p:nvPr>
            <p:ph type="title"/>
          </p:nvPr>
        </p:nvSpPr>
        <p:spPr/>
        <p:txBody>
          <a:bodyPr>
            <a:normAutofit/>
          </a:bodyPr>
          <a:lstStyle/>
          <a:p>
            <a:pPr algn="ctr"/>
            <a:r>
              <a:rPr lang="en-US" dirty="0">
                <a:solidFill>
                  <a:schemeClr val="bg1"/>
                </a:solidFill>
              </a:rPr>
              <a:t>Kappa Beta Delta</a:t>
            </a:r>
            <a:endParaRPr lang="en-US" dirty="0"/>
          </a:p>
        </p:txBody>
      </p:sp>
      <p:sp>
        <p:nvSpPr>
          <p:cNvPr id="3" name="Content Placeholder 2">
            <a:extLst>
              <a:ext uri="{FF2B5EF4-FFF2-40B4-BE49-F238E27FC236}">
                <a16:creationId xmlns:a16="http://schemas.microsoft.com/office/drawing/2014/main" id="{58325505-DC6A-4A88-BCD4-0572A31D3D7B}"/>
              </a:ext>
            </a:extLst>
          </p:cNvPr>
          <p:cNvSpPr>
            <a:spLocks noGrp="1"/>
          </p:cNvSpPr>
          <p:nvPr>
            <p:ph sz="half" idx="1"/>
          </p:nvPr>
        </p:nvSpPr>
        <p:spPr/>
        <p:txBody>
          <a:bodyPr/>
          <a:lstStyle/>
          <a:p>
            <a:endParaRPr lang="en-US"/>
          </a:p>
        </p:txBody>
      </p:sp>
      <p:sp>
        <p:nvSpPr>
          <p:cNvPr id="6" name="Content Placeholder 5">
            <a:extLst>
              <a:ext uri="{FF2B5EF4-FFF2-40B4-BE49-F238E27FC236}">
                <a16:creationId xmlns:a16="http://schemas.microsoft.com/office/drawing/2014/main" id="{18B2BED6-06A9-451C-815B-66E3E9ADAAC7}"/>
              </a:ext>
            </a:extLst>
          </p:cNvPr>
          <p:cNvSpPr>
            <a:spLocks noGrp="1"/>
          </p:cNvSpPr>
          <p:nvPr>
            <p:ph sz="half" idx="2"/>
          </p:nvPr>
        </p:nvSpPr>
        <p:spPr/>
        <p:txBody>
          <a:bodyPr>
            <a:normAutofit fontScale="92500" lnSpcReduction="10000"/>
          </a:bodyPr>
          <a:lstStyle/>
          <a:p>
            <a:pPr>
              <a:defRPr/>
            </a:pPr>
            <a:r>
              <a:rPr lang="en-US" b="1" dirty="0">
                <a:solidFill>
                  <a:schemeClr val="bg1"/>
                </a:solidFill>
              </a:rPr>
              <a:t>Kappa</a:t>
            </a:r>
            <a:r>
              <a:rPr lang="en-US" dirty="0">
                <a:solidFill>
                  <a:schemeClr val="bg1"/>
                </a:solidFill>
              </a:rPr>
              <a:t> is the initial letter of the word, </a:t>
            </a:r>
            <a:r>
              <a:rPr lang="en-US" b="1" i="1" dirty="0" err="1">
                <a:solidFill>
                  <a:schemeClr val="bg1"/>
                </a:solidFill>
              </a:rPr>
              <a:t>Kratisteuo</a:t>
            </a:r>
            <a:r>
              <a:rPr lang="en-US" dirty="0">
                <a:solidFill>
                  <a:schemeClr val="bg1"/>
                </a:solidFill>
              </a:rPr>
              <a:t>, which means to </a:t>
            </a:r>
            <a:r>
              <a:rPr lang="en-US" b="1" dirty="0">
                <a:solidFill>
                  <a:schemeClr val="bg1"/>
                </a:solidFill>
              </a:rPr>
              <a:t>excel</a:t>
            </a:r>
            <a:r>
              <a:rPr lang="en-US" dirty="0">
                <a:solidFill>
                  <a:schemeClr val="bg1"/>
                </a:solidFill>
              </a:rPr>
              <a:t>. </a:t>
            </a:r>
          </a:p>
          <a:p>
            <a:pPr>
              <a:defRPr/>
            </a:pPr>
            <a:endParaRPr lang="en-US" dirty="0">
              <a:solidFill>
                <a:schemeClr val="bg1"/>
              </a:solidFill>
            </a:endParaRPr>
          </a:p>
          <a:p>
            <a:pPr>
              <a:defRPr/>
            </a:pPr>
            <a:r>
              <a:rPr lang="en-US" b="1" dirty="0">
                <a:solidFill>
                  <a:schemeClr val="bg1"/>
                </a:solidFill>
              </a:rPr>
              <a:t>Beta</a:t>
            </a:r>
            <a:r>
              <a:rPr lang="en-US" dirty="0">
                <a:solidFill>
                  <a:schemeClr val="bg1"/>
                </a:solidFill>
              </a:rPr>
              <a:t> is the initial letter of the word, </a:t>
            </a:r>
            <a:r>
              <a:rPr lang="en-US" b="1" i="1" dirty="0" err="1">
                <a:solidFill>
                  <a:schemeClr val="bg1"/>
                </a:solidFill>
              </a:rPr>
              <a:t>Bebaous</a:t>
            </a:r>
            <a:r>
              <a:rPr lang="en-US" dirty="0">
                <a:solidFill>
                  <a:schemeClr val="bg1"/>
                </a:solidFill>
              </a:rPr>
              <a:t>, which means </a:t>
            </a:r>
            <a:r>
              <a:rPr lang="en-US" b="1" dirty="0">
                <a:solidFill>
                  <a:schemeClr val="bg1"/>
                </a:solidFill>
              </a:rPr>
              <a:t>trustworthy</a:t>
            </a:r>
            <a:r>
              <a:rPr lang="en-US" dirty="0">
                <a:solidFill>
                  <a:schemeClr val="bg1"/>
                </a:solidFill>
              </a:rPr>
              <a:t>. </a:t>
            </a:r>
          </a:p>
          <a:p>
            <a:pPr marL="0" indent="0">
              <a:buNone/>
              <a:defRPr/>
            </a:pPr>
            <a:r>
              <a:rPr lang="en-US" dirty="0">
                <a:solidFill>
                  <a:schemeClr val="bg1"/>
                </a:solidFill>
              </a:rPr>
              <a:t> </a:t>
            </a:r>
          </a:p>
          <a:p>
            <a:pPr>
              <a:defRPr/>
            </a:pPr>
            <a:r>
              <a:rPr lang="en-US" b="1" dirty="0">
                <a:solidFill>
                  <a:schemeClr val="bg1"/>
                </a:solidFill>
              </a:rPr>
              <a:t>Delta</a:t>
            </a:r>
            <a:r>
              <a:rPr lang="en-US" dirty="0">
                <a:solidFill>
                  <a:schemeClr val="bg1"/>
                </a:solidFill>
              </a:rPr>
              <a:t> is the initial letter of the word, </a:t>
            </a:r>
            <a:r>
              <a:rPr lang="en-US" b="1" i="1" dirty="0" err="1">
                <a:solidFill>
                  <a:schemeClr val="bg1"/>
                </a:solidFill>
              </a:rPr>
              <a:t>Dokimos</a:t>
            </a:r>
            <a:r>
              <a:rPr lang="en-US" dirty="0">
                <a:solidFill>
                  <a:schemeClr val="bg1"/>
                </a:solidFill>
              </a:rPr>
              <a:t>, which means </a:t>
            </a:r>
            <a:r>
              <a:rPr lang="en-US" b="1" dirty="0">
                <a:solidFill>
                  <a:schemeClr val="bg1"/>
                </a:solidFill>
              </a:rPr>
              <a:t>genuine and esteemed. </a:t>
            </a:r>
          </a:p>
          <a:p>
            <a:endParaRPr lang="en-US" dirty="0">
              <a:solidFill>
                <a:schemeClr val="bg1"/>
              </a:solidFill>
            </a:endParaRPr>
          </a:p>
        </p:txBody>
      </p:sp>
      <p:pic>
        <p:nvPicPr>
          <p:cNvPr id="7" name="Picture 6" descr="A picture containing table, blue, bag&#10;&#10;Description automatically generated">
            <a:extLst>
              <a:ext uri="{FF2B5EF4-FFF2-40B4-BE49-F238E27FC236}">
                <a16:creationId xmlns:a16="http://schemas.microsoft.com/office/drawing/2014/main" id="{7207F4CA-8E5D-4139-8ECC-1E6EFF9E1A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938" y="1881679"/>
            <a:ext cx="3174124" cy="4239230"/>
          </a:xfrm>
          <a:prstGeom prst="rect">
            <a:avLst/>
          </a:prstGeom>
        </p:spPr>
      </p:pic>
    </p:spTree>
    <p:extLst>
      <p:ext uri="{BB962C8B-B14F-4D97-AF65-F5344CB8AC3E}">
        <p14:creationId xmlns:p14="http://schemas.microsoft.com/office/powerpoint/2010/main" val="4046670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 name="Title 4">
            <a:extLst>
              <a:ext uri="{FF2B5EF4-FFF2-40B4-BE49-F238E27FC236}">
                <a16:creationId xmlns:a16="http://schemas.microsoft.com/office/drawing/2014/main" id="{007E22DD-8CEE-4072-8B2A-7F87E60EDD03}"/>
              </a:ext>
            </a:extLst>
          </p:cNvPr>
          <p:cNvSpPr>
            <a:spLocks noGrp="1"/>
          </p:cNvSpPr>
          <p:nvPr>
            <p:ph type="title"/>
          </p:nvPr>
        </p:nvSpPr>
        <p:spPr>
          <a:xfrm>
            <a:off x="1014141" y="1450655"/>
            <a:ext cx="3932030" cy="3956690"/>
          </a:xfrm>
        </p:spPr>
        <p:txBody>
          <a:bodyPr anchor="ctr">
            <a:normAutofit/>
          </a:bodyPr>
          <a:lstStyle/>
          <a:p>
            <a:r>
              <a:rPr lang="en-US" sz="8000" dirty="0">
                <a:solidFill>
                  <a:schemeClr val="bg1"/>
                </a:solidFill>
              </a:rPr>
              <a:t>Our Pledge</a:t>
            </a:r>
          </a:p>
        </p:txBody>
      </p:sp>
      <p:cxnSp>
        <p:nvCxnSpPr>
          <p:cNvPr id="15" name="Straight Connector 14">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91D7FCA7-7B29-400A-94B6-691E344CA844}"/>
              </a:ext>
            </a:extLst>
          </p:cNvPr>
          <p:cNvSpPr>
            <a:spLocks noGrp="1"/>
          </p:cNvSpPr>
          <p:nvPr>
            <p:ph idx="1"/>
          </p:nvPr>
        </p:nvSpPr>
        <p:spPr>
          <a:xfrm>
            <a:off x="6096000" y="1108061"/>
            <a:ext cx="5008901" cy="4571972"/>
          </a:xfrm>
        </p:spPr>
        <p:txBody>
          <a:bodyPr anchor="ctr">
            <a:normAutofit/>
          </a:bodyPr>
          <a:lstStyle/>
          <a:p>
            <a:pPr>
              <a:buFont typeface="Wingdings" panose="05000000000000000000" pitchFamily="2" charset="2"/>
              <a:buChar char="Ø"/>
            </a:pPr>
            <a:r>
              <a:rPr lang="en-US" altLang="en-US" sz="2400" dirty="0">
                <a:solidFill>
                  <a:schemeClr val="bg1"/>
                </a:solidFill>
              </a:rPr>
              <a:t>I promise to abide by the guidelines established by The Association of Collegiate Business Schools and Programs and Kappa Beta Delta. </a:t>
            </a:r>
          </a:p>
          <a:p>
            <a:pPr>
              <a:buFont typeface="Wingdings" panose="05000000000000000000" pitchFamily="2" charset="2"/>
              <a:buChar char="Ø"/>
            </a:pPr>
            <a:r>
              <a:rPr lang="en-US" altLang="en-US" sz="2400" dirty="0">
                <a:solidFill>
                  <a:schemeClr val="bg1"/>
                </a:solidFill>
              </a:rPr>
              <a:t>I will uphold the ideals set forth by our name: excellence, trustworthiness, and genuineness.  </a:t>
            </a:r>
          </a:p>
          <a:p>
            <a:pPr>
              <a:buFont typeface="Wingdings" panose="05000000000000000000" pitchFamily="2" charset="2"/>
              <a:buChar char="Ø"/>
            </a:pPr>
            <a:r>
              <a:rPr lang="en-US" altLang="en-US" sz="2400" dirty="0">
                <a:solidFill>
                  <a:schemeClr val="bg1"/>
                </a:solidFill>
              </a:rPr>
              <a:t>I agree to uphold the standards set forth by the chapter of Kappa Beta Delta here at the  Community College of Rhode Island.</a:t>
            </a:r>
          </a:p>
          <a:p>
            <a:endParaRPr lang="en-US" sz="2000" dirty="0">
              <a:solidFill>
                <a:schemeClr val="bg1"/>
              </a:solidFill>
            </a:endParaRPr>
          </a:p>
        </p:txBody>
      </p:sp>
    </p:spTree>
    <p:extLst>
      <p:ext uri="{BB962C8B-B14F-4D97-AF65-F5344CB8AC3E}">
        <p14:creationId xmlns:p14="http://schemas.microsoft.com/office/powerpoint/2010/main" val="3544116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9047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9B38642C-62C4-4E31-A5D3-BB1DD8CA3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63583" cy="6858478"/>
          </a:xfrm>
          <a:custGeom>
            <a:avLst/>
            <a:gdLst>
              <a:gd name="connsiteX0" fmla="*/ 0 w 8663583"/>
              <a:gd name="connsiteY0" fmla="*/ 0 h 6858478"/>
              <a:gd name="connsiteX1" fmla="*/ 480486 w 8663583"/>
              <a:gd name="connsiteY1" fmla="*/ 0 h 6858478"/>
              <a:gd name="connsiteX2" fmla="*/ 4415403 w 8663583"/>
              <a:gd name="connsiteY2" fmla="*/ 0 h 6858478"/>
              <a:gd name="connsiteX3" fmla="*/ 5481631 w 8663583"/>
              <a:gd name="connsiteY3" fmla="*/ 0 h 6858478"/>
              <a:gd name="connsiteX4" fmla="*/ 5487208 w 8663583"/>
              <a:gd name="connsiteY4" fmla="*/ 0 h 6858478"/>
              <a:gd name="connsiteX5" fmla="*/ 8663583 w 8663583"/>
              <a:gd name="connsiteY5" fmla="*/ 6858478 h 6858478"/>
              <a:gd name="connsiteX6" fmla="*/ 1239028 w 8663583"/>
              <a:gd name="connsiteY6" fmla="*/ 6858478 h 6858478"/>
              <a:gd name="connsiteX7" fmla="*/ 1239288 w 8663583"/>
              <a:gd name="connsiteY7" fmla="*/ 6857916 h 6858478"/>
              <a:gd name="connsiteX8" fmla="*/ 480486 w 8663583"/>
              <a:gd name="connsiteY8" fmla="*/ 6857916 h 6858478"/>
              <a:gd name="connsiteX9" fmla="*/ 480486 w 8663583"/>
              <a:gd name="connsiteY9" fmla="*/ 6858000 h 6858478"/>
              <a:gd name="connsiteX10" fmla="*/ 0 w 8663583"/>
              <a:gd name="connsiteY10" fmla="*/ 685800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3583" h="6858478">
                <a:moveTo>
                  <a:pt x="0" y="0"/>
                </a:moveTo>
                <a:lnTo>
                  <a:pt x="480486" y="0"/>
                </a:lnTo>
                <a:lnTo>
                  <a:pt x="4415403" y="0"/>
                </a:lnTo>
                <a:lnTo>
                  <a:pt x="5481631" y="0"/>
                </a:lnTo>
                <a:lnTo>
                  <a:pt x="5487208" y="0"/>
                </a:lnTo>
                <a:lnTo>
                  <a:pt x="8663583" y="6858478"/>
                </a:lnTo>
                <a:lnTo>
                  <a:pt x="1239028" y="6858478"/>
                </a:lnTo>
                <a:lnTo>
                  <a:pt x="1239288" y="6857916"/>
                </a:lnTo>
                <a:lnTo>
                  <a:pt x="480486" y="6857916"/>
                </a:lnTo>
                <a:lnTo>
                  <a:pt x="480486"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A9F66240-8C38-4069-A5C9-2D3FCD97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234957" cy="6858478"/>
          </a:xfrm>
          <a:custGeom>
            <a:avLst/>
            <a:gdLst>
              <a:gd name="connsiteX0" fmla="*/ 156905 w 8234957"/>
              <a:gd name="connsiteY0" fmla="*/ 0 h 6858478"/>
              <a:gd name="connsiteX1" fmla="*/ 3986777 w 8234957"/>
              <a:gd name="connsiteY1" fmla="*/ 0 h 6858478"/>
              <a:gd name="connsiteX2" fmla="*/ 5053005 w 8234957"/>
              <a:gd name="connsiteY2" fmla="*/ 0 h 6858478"/>
              <a:gd name="connsiteX3" fmla="*/ 5058582 w 8234957"/>
              <a:gd name="connsiteY3" fmla="*/ 0 h 6858478"/>
              <a:gd name="connsiteX4" fmla="*/ 8234957 w 8234957"/>
              <a:gd name="connsiteY4" fmla="*/ 6858478 h 6858478"/>
              <a:gd name="connsiteX5" fmla="*/ 810402 w 8234957"/>
              <a:gd name="connsiteY5" fmla="*/ 6858478 h 6858478"/>
              <a:gd name="connsiteX6" fmla="*/ 810662 w 8234957"/>
              <a:gd name="connsiteY6" fmla="*/ 6857916 h 6858478"/>
              <a:gd name="connsiteX7" fmla="*/ 156905 w 8234957"/>
              <a:gd name="connsiteY7" fmla="*/ 6857916 h 6858478"/>
              <a:gd name="connsiteX8" fmla="*/ 156905 w 8234957"/>
              <a:gd name="connsiteY8" fmla="*/ 6858478 h 6858478"/>
              <a:gd name="connsiteX9" fmla="*/ 0 w 8234957"/>
              <a:gd name="connsiteY9" fmla="*/ 6858478 h 6858478"/>
              <a:gd name="connsiteX10" fmla="*/ 0 w 8234957"/>
              <a:gd name="connsiteY10" fmla="*/ 479 h 6858478"/>
              <a:gd name="connsiteX11" fmla="*/ 156905 w 8234957"/>
              <a:gd name="connsiteY11" fmla="*/ 479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34957" h="6858478">
                <a:moveTo>
                  <a:pt x="156905" y="0"/>
                </a:moveTo>
                <a:lnTo>
                  <a:pt x="3986777" y="0"/>
                </a:lnTo>
                <a:lnTo>
                  <a:pt x="5053005" y="0"/>
                </a:lnTo>
                <a:lnTo>
                  <a:pt x="5058582" y="0"/>
                </a:lnTo>
                <a:lnTo>
                  <a:pt x="8234957" y="6858478"/>
                </a:lnTo>
                <a:lnTo>
                  <a:pt x="810402" y="6858478"/>
                </a:lnTo>
                <a:lnTo>
                  <a:pt x="810662" y="6857916"/>
                </a:lnTo>
                <a:lnTo>
                  <a:pt x="156905" y="6857916"/>
                </a:lnTo>
                <a:lnTo>
                  <a:pt x="156905" y="6858478"/>
                </a:lnTo>
                <a:lnTo>
                  <a:pt x="0" y="6858478"/>
                </a:lnTo>
                <a:lnTo>
                  <a:pt x="0" y="479"/>
                </a:lnTo>
                <a:lnTo>
                  <a:pt x="15690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1D082C9-E7B4-40C9-81A6-619BE2D87248}"/>
              </a:ext>
            </a:extLst>
          </p:cNvPr>
          <p:cNvSpPr>
            <a:spLocks noGrp="1"/>
          </p:cNvSpPr>
          <p:nvPr>
            <p:ph type="title"/>
          </p:nvPr>
        </p:nvSpPr>
        <p:spPr>
          <a:xfrm>
            <a:off x="804672" y="365125"/>
            <a:ext cx="4378881" cy="1325563"/>
          </a:xfrm>
        </p:spPr>
        <p:txBody>
          <a:bodyPr vert="horz" lIns="91440" tIns="45720" rIns="91440" bIns="45720" rtlCol="0" anchor="ctr">
            <a:normAutofit/>
          </a:bodyPr>
          <a:lstStyle/>
          <a:p>
            <a:pPr>
              <a:defRPr/>
            </a:pPr>
            <a:br>
              <a:rPr lang="en-US" sz="4400"/>
            </a:br>
            <a:endParaRPr lang="en-US" sz="4400" b="1"/>
          </a:p>
        </p:txBody>
      </p:sp>
      <p:sp>
        <p:nvSpPr>
          <p:cNvPr id="7" name="Content Placeholder 6">
            <a:extLst>
              <a:ext uri="{FF2B5EF4-FFF2-40B4-BE49-F238E27FC236}">
                <a16:creationId xmlns:a16="http://schemas.microsoft.com/office/drawing/2014/main" id="{F2169A1D-1EC9-407A-823D-6E27930D84D6}"/>
              </a:ext>
            </a:extLst>
          </p:cNvPr>
          <p:cNvSpPr>
            <a:spLocks noGrp="1"/>
          </p:cNvSpPr>
          <p:nvPr>
            <p:ph idx="1"/>
          </p:nvPr>
        </p:nvSpPr>
        <p:spPr>
          <a:xfrm>
            <a:off x="804672" y="2020824"/>
            <a:ext cx="5076090" cy="4151376"/>
          </a:xfrm>
        </p:spPr>
        <p:txBody>
          <a:bodyPr vert="horz" lIns="91440" tIns="45720" rIns="91440" bIns="45720" rtlCol="0">
            <a:normAutofit lnSpcReduction="10000"/>
          </a:bodyPr>
          <a:lstStyle/>
          <a:p>
            <a:pPr marL="0">
              <a:defRPr/>
            </a:pPr>
            <a:endParaRPr lang="en-US" altLang="en-US" sz="2000" dirty="0"/>
          </a:p>
          <a:p>
            <a:pPr marL="0" indent="0" algn="ctr">
              <a:buNone/>
              <a:defRPr/>
            </a:pPr>
            <a:r>
              <a:rPr lang="en-US" altLang="en-US" sz="2800" dirty="0"/>
              <a:t>Membership in the prestigious Kappa Beta Delta is the highest international recognition a business student can receive at a two-year ACBSP institution. </a:t>
            </a:r>
          </a:p>
          <a:p>
            <a:pPr marL="0" algn="ctr">
              <a:defRPr/>
            </a:pPr>
            <a:endParaRPr lang="en-US" altLang="en-US" sz="2800" dirty="0"/>
          </a:p>
          <a:p>
            <a:pPr marL="0" indent="0" algn="ctr">
              <a:buNone/>
              <a:defRPr/>
            </a:pPr>
            <a:r>
              <a:rPr lang="en-US" altLang="en-US" sz="2800" dirty="0"/>
              <a:t>We honor your high academic accomplishments in CCRI’s Business Programs!</a:t>
            </a:r>
          </a:p>
          <a:p>
            <a:endParaRPr lang="en-US" sz="2000" dirty="0"/>
          </a:p>
        </p:txBody>
      </p:sp>
      <p:pic>
        <p:nvPicPr>
          <p:cNvPr id="16" name="Picture 23" descr="CCRI_2Lines_Ctr_Blk">
            <a:extLst>
              <a:ext uri="{FF2B5EF4-FFF2-40B4-BE49-F238E27FC236}">
                <a16:creationId xmlns:a16="http://schemas.microsoft.com/office/drawing/2014/main" id="{ED4AB0F1-C3AF-44BD-B8BE-D2B4112A1F5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06802" y="940365"/>
            <a:ext cx="4772455" cy="166990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E19C8C7F-21AC-4328-AA94-ABB5FA132C46}"/>
              </a:ext>
            </a:extLst>
          </p:cNvPr>
          <p:cNvPicPr>
            <a:picLocks noChangeAspect="1"/>
          </p:cNvPicPr>
          <p:nvPr/>
        </p:nvPicPr>
        <p:blipFill>
          <a:blip r:embed="rId4"/>
          <a:stretch>
            <a:fillRect/>
          </a:stretch>
        </p:blipFill>
        <p:spPr>
          <a:xfrm>
            <a:off x="10630405" y="3429000"/>
            <a:ext cx="1248851" cy="2414016"/>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Tm="33305"/>
    </mc:Choice>
    <mc:Fallback xmlns="">
      <p:transition advTm="3330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9047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9B38642C-62C4-4E31-A5D3-BB1DD8CA3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63583" cy="6858478"/>
          </a:xfrm>
          <a:custGeom>
            <a:avLst/>
            <a:gdLst>
              <a:gd name="connsiteX0" fmla="*/ 0 w 8663583"/>
              <a:gd name="connsiteY0" fmla="*/ 0 h 6858478"/>
              <a:gd name="connsiteX1" fmla="*/ 480486 w 8663583"/>
              <a:gd name="connsiteY1" fmla="*/ 0 h 6858478"/>
              <a:gd name="connsiteX2" fmla="*/ 4415403 w 8663583"/>
              <a:gd name="connsiteY2" fmla="*/ 0 h 6858478"/>
              <a:gd name="connsiteX3" fmla="*/ 5481631 w 8663583"/>
              <a:gd name="connsiteY3" fmla="*/ 0 h 6858478"/>
              <a:gd name="connsiteX4" fmla="*/ 5487208 w 8663583"/>
              <a:gd name="connsiteY4" fmla="*/ 0 h 6858478"/>
              <a:gd name="connsiteX5" fmla="*/ 8663583 w 8663583"/>
              <a:gd name="connsiteY5" fmla="*/ 6858478 h 6858478"/>
              <a:gd name="connsiteX6" fmla="*/ 1239028 w 8663583"/>
              <a:gd name="connsiteY6" fmla="*/ 6858478 h 6858478"/>
              <a:gd name="connsiteX7" fmla="*/ 1239288 w 8663583"/>
              <a:gd name="connsiteY7" fmla="*/ 6857916 h 6858478"/>
              <a:gd name="connsiteX8" fmla="*/ 480486 w 8663583"/>
              <a:gd name="connsiteY8" fmla="*/ 6857916 h 6858478"/>
              <a:gd name="connsiteX9" fmla="*/ 480486 w 8663583"/>
              <a:gd name="connsiteY9" fmla="*/ 6858000 h 6858478"/>
              <a:gd name="connsiteX10" fmla="*/ 0 w 8663583"/>
              <a:gd name="connsiteY10" fmla="*/ 685800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3583" h="6858478">
                <a:moveTo>
                  <a:pt x="0" y="0"/>
                </a:moveTo>
                <a:lnTo>
                  <a:pt x="480486" y="0"/>
                </a:lnTo>
                <a:lnTo>
                  <a:pt x="4415403" y="0"/>
                </a:lnTo>
                <a:lnTo>
                  <a:pt x="5481631" y="0"/>
                </a:lnTo>
                <a:lnTo>
                  <a:pt x="5487208" y="0"/>
                </a:lnTo>
                <a:lnTo>
                  <a:pt x="8663583" y="6858478"/>
                </a:lnTo>
                <a:lnTo>
                  <a:pt x="1239028" y="6858478"/>
                </a:lnTo>
                <a:lnTo>
                  <a:pt x="1239288" y="6857916"/>
                </a:lnTo>
                <a:lnTo>
                  <a:pt x="480486" y="6857916"/>
                </a:lnTo>
                <a:lnTo>
                  <a:pt x="480486"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A9F66240-8C38-4069-A5C9-2D3FCD97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234957" cy="6858478"/>
          </a:xfrm>
          <a:custGeom>
            <a:avLst/>
            <a:gdLst>
              <a:gd name="connsiteX0" fmla="*/ 156905 w 8234957"/>
              <a:gd name="connsiteY0" fmla="*/ 0 h 6858478"/>
              <a:gd name="connsiteX1" fmla="*/ 3986777 w 8234957"/>
              <a:gd name="connsiteY1" fmla="*/ 0 h 6858478"/>
              <a:gd name="connsiteX2" fmla="*/ 5053005 w 8234957"/>
              <a:gd name="connsiteY2" fmla="*/ 0 h 6858478"/>
              <a:gd name="connsiteX3" fmla="*/ 5058582 w 8234957"/>
              <a:gd name="connsiteY3" fmla="*/ 0 h 6858478"/>
              <a:gd name="connsiteX4" fmla="*/ 8234957 w 8234957"/>
              <a:gd name="connsiteY4" fmla="*/ 6858478 h 6858478"/>
              <a:gd name="connsiteX5" fmla="*/ 810402 w 8234957"/>
              <a:gd name="connsiteY5" fmla="*/ 6858478 h 6858478"/>
              <a:gd name="connsiteX6" fmla="*/ 810662 w 8234957"/>
              <a:gd name="connsiteY6" fmla="*/ 6857916 h 6858478"/>
              <a:gd name="connsiteX7" fmla="*/ 156905 w 8234957"/>
              <a:gd name="connsiteY7" fmla="*/ 6857916 h 6858478"/>
              <a:gd name="connsiteX8" fmla="*/ 156905 w 8234957"/>
              <a:gd name="connsiteY8" fmla="*/ 6858478 h 6858478"/>
              <a:gd name="connsiteX9" fmla="*/ 0 w 8234957"/>
              <a:gd name="connsiteY9" fmla="*/ 6858478 h 6858478"/>
              <a:gd name="connsiteX10" fmla="*/ 0 w 8234957"/>
              <a:gd name="connsiteY10" fmla="*/ 479 h 6858478"/>
              <a:gd name="connsiteX11" fmla="*/ 156905 w 8234957"/>
              <a:gd name="connsiteY11" fmla="*/ 479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34957" h="6858478">
                <a:moveTo>
                  <a:pt x="156905" y="0"/>
                </a:moveTo>
                <a:lnTo>
                  <a:pt x="3986777" y="0"/>
                </a:lnTo>
                <a:lnTo>
                  <a:pt x="5053005" y="0"/>
                </a:lnTo>
                <a:lnTo>
                  <a:pt x="5058582" y="0"/>
                </a:lnTo>
                <a:lnTo>
                  <a:pt x="8234957" y="6858478"/>
                </a:lnTo>
                <a:lnTo>
                  <a:pt x="810402" y="6858478"/>
                </a:lnTo>
                <a:lnTo>
                  <a:pt x="810662" y="6857916"/>
                </a:lnTo>
                <a:lnTo>
                  <a:pt x="156905" y="6857916"/>
                </a:lnTo>
                <a:lnTo>
                  <a:pt x="156905" y="6858478"/>
                </a:lnTo>
                <a:lnTo>
                  <a:pt x="0" y="6858478"/>
                </a:lnTo>
                <a:lnTo>
                  <a:pt x="0" y="479"/>
                </a:lnTo>
                <a:lnTo>
                  <a:pt x="15690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1D082C9-E7B4-40C9-81A6-619BE2D87248}"/>
              </a:ext>
            </a:extLst>
          </p:cNvPr>
          <p:cNvSpPr>
            <a:spLocks noGrp="1"/>
          </p:cNvSpPr>
          <p:nvPr>
            <p:ph type="title"/>
          </p:nvPr>
        </p:nvSpPr>
        <p:spPr>
          <a:xfrm>
            <a:off x="804672" y="365125"/>
            <a:ext cx="4378881" cy="1325563"/>
          </a:xfrm>
        </p:spPr>
        <p:txBody>
          <a:bodyPr vert="horz" lIns="91440" tIns="45720" rIns="91440" bIns="45720" rtlCol="0" anchor="ctr">
            <a:normAutofit/>
          </a:bodyPr>
          <a:lstStyle/>
          <a:p>
            <a:pPr>
              <a:defRPr/>
            </a:pPr>
            <a:br>
              <a:rPr lang="en-US" sz="4400"/>
            </a:br>
            <a:endParaRPr lang="en-US" sz="4400" b="1"/>
          </a:p>
        </p:txBody>
      </p:sp>
      <p:sp>
        <p:nvSpPr>
          <p:cNvPr id="7" name="Content Placeholder 6">
            <a:extLst>
              <a:ext uri="{FF2B5EF4-FFF2-40B4-BE49-F238E27FC236}">
                <a16:creationId xmlns:a16="http://schemas.microsoft.com/office/drawing/2014/main" id="{F2169A1D-1EC9-407A-823D-6E27930D84D6}"/>
              </a:ext>
            </a:extLst>
          </p:cNvPr>
          <p:cNvSpPr>
            <a:spLocks noGrp="1"/>
          </p:cNvSpPr>
          <p:nvPr>
            <p:ph idx="1"/>
          </p:nvPr>
        </p:nvSpPr>
        <p:spPr>
          <a:xfrm>
            <a:off x="804672" y="2020824"/>
            <a:ext cx="5076090" cy="4151376"/>
          </a:xfrm>
        </p:spPr>
        <p:txBody>
          <a:bodyPr vert="horz" lIns="91440" tIns="45720" rIns="91440" bIns="45720" rtlCol="0">
            <a:normAutofit/>
          </a:bodyPr>
          <a:lstStyle/>
          <a:p>
            <a:pPr marL="0">
              <a:defRPr/>
            </a:pPr>
            <a:endParaRPr lang="en-US" altLang="en-US" sz="2000" dirty="0"/>
          </a:p>
          <a:p>
            <a:pPr marL="0" indent="0" algn="ctr">
              <a:buNone/>
            </a:pPr>
            <a:r>
              <a:rPr lang="en-US" altLang="en-US" sz="4800" i="1" dirty="0"/>
              <a:t>Congratulations!</a:t>
            </a:r>
          </a:p>
          <a:p>
            <a:pPr marL="0" indent="0" algn="ctr">
              <a:buNone/>
              <a:defRPr/>
            </a:pPr>
            <a:endParaRPr lang="en-US" altLang="en-US" sz="2800" dirty="0"/>
          </a:p>
          <a:p>
            <a:pPr marL="0" indent="0" algn="ctr">
              <a:buNone/>
            </a:pPr>
            <a:r>
              <a:rPr lang="en-US" altLang="en-US" sz="2800" dirty="0"/>
              <a:t>Best wishes from the </a:t>
            </a:r>
          </a:p>
          <a:p>
            <a:pPr marL="0" indent="0" algn="ctr">
              <a:buNone/>
            </a:pPr>
            <a:r>
              <a:rPr lang="en-US" altLang="en-US" sz="2800" dirty="0"/>
              <a:t>faculty members in the </a:t>
            </a:r>
          </a:p>
          <a:p>
            <a:pPr marL="0" indent="0" algn="ctr">
              <a:buNone/>
            </a:pPr>
            <a:r>
              <a:rPr lang="en-US" altLang="en-US" sz="2800" dirty="0"/>
              <a:t>Business and Professional Studies </a:t>
            </a:r>
          </a:p>
          <a:p>
            <a:pPr marL="0" indent="0" algn="ctr">
              <a:buNone/>
            </a:pPr>
            <a:r>
              <a:rPr lang="en-US" altLang="en-US" sz="2800" dirty="0"/>
              <a:t>Department</a:t>
            </a:r>
          </a:p>
          <a:p>
            <a:endParaRPr lang="en-US" sz="2000" dirty="0"/>
          </a:p>
        </p:txBody>
      </p:sp>
      <p:pic>
        <p:nvPicPr>
          <p:cNvPr id="16" name="Picture 23" descr="CCRI_2Lines_Ctr_Blk">
            <a:extLst>
              <a:ext uri="{FF2B5EF4-FFF2-40B4-BE49-F238E27FC236}">
                <a16:creationId xmlns:a16="http://schemas.microsoft.com/office/drawing/2014/main" id="{ED4AB0F1-C3AF-44BD-B8BE-D2B4112A1F5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06802" y="940365"/>
            <a:ext cx="4772455" cy="166990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E19C8C7F-21AC-4328-AA94-ABB5FA132C46}"/>
              </a:ext>
            </a:extLst>
          </p:cNvPr>
          <p:cNvPicPr>
            <a:picLocks noChangeAspect="1"/>
          </p:cNvPicPr>
          <p:nvPr/>
        </p:nvPicPr>
        <p:blipFill>
          <a:blip r:embed="rId4"/>
          <a:stretch>
            <a:fillRect/>
          </a:stretch>
        </p:blipFill>
        <p:spPr>
          <a:xfrm>
            <a:off x="10630405" y="3429000"/>
            <a:ext cx="1248851" cy="2414016"/>
          </a:xfrm>
          <a:prstGeom prst="rect">
            <a:avLst/>
          </a:prstGeom>
        </p:spPr>
      </p:pic>
    </p:spTree>
    <p:extLst>
      <p:ext uri="{BB962C8B-B14F-4D97-AF65-F5344CB8AC3E}">
        <p14:creationId xmlns:p14="http://schemas.microsoft.com/office/powerpoint/2010/main" val="8219386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Tm="33305"/>
    </mc:Choice>
    <mc:Fallback xmlns="">
      <p:transition advTm="33305"/>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BA03AF-8548-4AB3-991C-61461EF45635}"/>
              </a:ext>
            </a:extLst>
          </p:cNvPr>
          <p:cNvSpPr>
            <a:spLocks noGrp="1"/>
          </p:cNvSpPr>
          <p:nvPr>
            <p:ph type="title"/>
          </p:nvPr>
        </p:nvSpPr>
        <p:spPr/>
        <p:txBody>
          <a:bodyPr>
            <a:normAutofit fontScale="90000"/>
          </a:bodyPr>
          <a:lstStyle/>
          <a:p>
            <a:pPr algn="ctr"/>
            <a:r>
              <a:rPr lang="en-US" sz="4000" b="1" dirty="0"/>
              <a:t>Accreditation Council for Business Schools and Programs</a:t>
            </a:r>
            <a:br>
              <a:rPr lang="en-US" dirty="0"/>
            </a:br>
            <a:r>
              <a:rPr lang="en-US" dirty="0"/>
              <a:t> </a:t>
            </a:r>
            <a:r>
              <a:rPr lang="en-US" b="1" dirty="0"/>
              <a:t>Student Leadership Award</a:t>
            </a:r>
          </a:p>
        </p:txBody>
      </p:sp>
      <p:sp>
        <p:nvSpPr>
          <p:cNvPr id="7" name="Content Placeholder 6">
            <a:extLst>
              <a:ext uri="{FF2B5EF4-FFF2-40B4-BE49-F238E27FC236}">
                <a16:creationId xmlns:a16="http://schemas.microsoft.com/office/drawing/2014/main" id="{C1086177-E36C-46E9-8C55-0B3EAC0983CD}"/>
              </a:ext>
            </a:extLst>
          </p:cNvPr>
          <p:cNvSpPr>
            <a:spLocks noGrp="1"/>
          </p:cNvSpPr>
          <p:nvPr>
            <p:ph sz="half" idx="1"/>
          </p:nvPr>
        </p:nvSpPr>
        <p:spPr>
          <a:xfrm>
            <a:off x="838199" y="1825625"/>
            <a:ext cx="5447703" cy="4106006"/>
          </a:xfrm>
        </p:spPr>
        <p:txBody>
          <a:bodyPr/>
          <a:lstStyle/>
          <a:p>
            <a:pPr marL="0" indent="0">
              <a:buNone/>
            </a:pPr>
            <a:r>
              <a:rPr lang="en-US" sz="2400" dirty="0"/>
              <a:t>This award recognizes a student in a Business and Professional Studies Degree Program for their:</a:t>
            </a:r>
          </a:p>
          <a:p>
            <a:pPr lvl="0"/>
            <a:r>
              <a:rPr lang="en-US" sz="2400" dirty="0"/>
              <a:t> academic excellence, </a:t>
            </a:r>
          </a:p>
          <a:p>
            <a:pPr lvl="0"/>
            <a:r>
              <a:rPr lang="en-US" sz="2400" dirty="0"/>
              <a:t>leadership, </a:t>
            </a:r>
          </a:p>
          <a:p>
            <a:pPr lvl="0"/>
            <a:r>
              <a:rPr lang="en-US" sz="2400" dirty="0"/>
              <a:t>involvement in student clubs/organizations</a:t>
            </a:r>
            <a:r>
              <a:rPr lang="en-US" sz="2400"/>
              <a:t>, and</a:t>
            </a:r>
            <a:endParaRPr lang="en-US" sz="2400" dirty="0"/>
          </a:p>
          <a:p>
            <a:pPr lvl="0"/>
            <a:r>
              <a:rPr lang="en-US" sz="2400" dirty="0"/>
              <a:t>involvement in community service activities.</a:t>
            </a:r>
          </a:p>
          <a:p>
            <a:pPr marL="0" lvl="0" indent="0">
              <a:buNone/>
            </a:pPr>
            <a:r>
              <a:rPr lang="en-US" sz="2400" b="1" dirty="0"/>
              <a:t>This year’s recipient is Lauren Blanchette</a:t>
            </a:r>
            <a:r>
              <a:rPr lang="en-US" sz="2400" dirty="0"/>
              <a:t>.</a:t>
            </a:r>
          </a:p>
          <a:p>
            <a:pPr marL="0" indent="0">
              <a:buNone/>
            </a:pPr>
            <a:endParaRPr lang="en-US" dirty="0"/>
          </a:p>
        </p:txBody>
      </p:sp>
      <p:pic>
        <p:nvPicPr>
          <p:cNvPr id="9" name="Content Placeholder 5">
            <a:extLst>
              <a:ext uri="{FF2B5EF4-FFF2-40B4-BE49-F238E27FC236}">
                <a16:creationId xmlns:a16="http://schemas.microsoft.com/office/drawing/2014/main" id="{9ED88FF4-ED61-43A2-936C-0923E49FA9E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12261" y="1825625"/>
            <a:ext cx="2901478" cy="4351338"/>
          </a:xfrm>
        </p:spPr>
      </p:pic>
    </p:spTree>
    <p:extLst>
      <p:ext uri="{BB962C8B-B14F-4D97-AF65-F5344CB8AC3E}">
        <p14:creationId xmlns:p14="http://schemas.microsoft.com/office/powerpoint/2010/main" val="31543096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18DD4F-DD12-47E8-B74E-D6EC87B9701C}"/>
              </a:ext>
            </a:extLst>
          </p:cNvPr>
          <p:cNvSpPr>
            <a:spLocks noGrp="1"/>
          </p:cNvSpPr>
          <p:nvPr>
            <p:ph type="title"/>
          </p:nvPr>
        </p:nvSpPr>
        <p:spPr>
          <a:xfrm>
            <a:off x="1170571" y="1063833"/>
            <a:ext cx="8071706" cy="2387600"/>
          </a:xfrm>
        </p:spPr>
        <p:txBody>
          <a:bodyPr vert="horz" lIns="91440" tIns="45720" rIns="91440" bIns="45720" rtlCol="0" anchor="b">
            <a:normAutofit/>
          </a:bodyPr>
          <a:lstStyle/>
          <a:p>
            <a:r>
              <a:rPr lang="en-US" sz="6600" kern="1200" dirty="0">
                <a:solidFill>
                  <a:schemeClr val="bg1"/>
                </a:solidFill>
                <a:latin typeface="+mj-lt"/>
                <a:ea typeface="+mj-ea"/>
                <a:cs typeface="+mj-cs"/>
              </a:rPr>
              <a:t>Our new Inductees….</a:t>
            </a:r>
          </a:p>
        </p:txBody>
      </p:sp>
      <p:cxnSp>
        <p:nvCxnSpPr>
          <p:cNvPr id="6" name="Straight Connector 9">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285"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11">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5FC81C4-F6E9-41EA-83F3-E68068BE2888}"/>
              </a:ext>
            </a:extLst>
          </p:cNvPr>
          <p:cNvSpPr>
            <a:spLocks noGrp="1"/>
          </p:cNvSpPr>
          <p:nvPr>
            <p:ph idx="4294967295"/>
          </p:nvPr>
        </p:nvSpPr>
        <p:spPr>
          <a:xfrm>
            <a:off x="7183438" y="1108075"/>
            <a:ext cx="5008562" cy="4572000"/>
          </a:xfrm>
        </p:spPr>
        <p:txBody>
          <a:bodyPr anchor="ctr">
            <a:normAutofit/>
          </a:bodyPr>
          <a:lstStyle/>
          <a:p>
            <a:pPr marL="0" fontAlgn="t">
              <a:spcBef>
                <a:spcPts val="0"/>
              </a:spcBef>
            </a:pPr>
            <a:endParaRPr lang="en-US" sz="2000" dirty="0">
              <a:solidFill>
                <a:schemeClr val="bg1"/>
              </a:solidFill>
              <a:latin typeface="Arial" panose="020B0604020202020204" pitchFamily="34" charset="0"/>
            </a:endParaRPr>
          </a:p>
          <a:p>
            <a:endParaRPr lang="en-US" sz="2000" dirty="0">
              <a:solidFill>
                <a:schemeClr val="bg1"/>
              </a:solidFill>
            </a:endParaRPr>
          </a:p>
        </p:txBody>
      </p:sp>
      <p:pic>
        <p:nvPicPr>
          <p:cNvPr id="12" name="Picture 11" descr="A picture containing clothing, bed, sitting, table&#10;&#10;Description automatically generated">
            <a:extLst>
              <a:ext uri="{FF2B5EF4-FFF2-40B4-BE49-F238E27FC236}">
                <a16:creationId xmlns:a16="http://schemas.microsoft.com/office/drawing/2014/main" id="{9247D066-DE56-4614-9403-1CE3C1AB65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9354" y="283439"/>
            <a:ext cx="2522804" cy="3429000"/>
          </a:xfrm>
          <a:prstGeom prst="rect">
            <a:avLst/>
          </a:prstGeom>
        </p:spPr>
      </p:pic>
    </p:spTree>
    <p:custDataLst>
      <p:tags r:id="rId1"/>
    </p:custDataLst>
    <p:extLst>
      <p:ext uri="{BB962C8B-B14F-4D97-AF65-F5344CB8AC3E}">
        <p14:creationId xmlns:p14="http://schemas.microsoft.com/office/powerpoint/2010/main" val="1356607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BC747A5D-D5AE-41A2-A2F2-52E75958B6C9}"/>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800" dirty="0">
                <a:solidFill>
                  <a:schemeClr val="bg1"/>
                </a:solidFill>
              </a:rPr>
              <a:t>Lauren Blanchette</a:t>
            </a:r>
          </a:p>
        </p:txBody>
      </p:sp>
      <p:cxnSp>
        <p:nvCxnSpPr>
          <p:cNvPr id="12"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4810C11-F2E4-4662-924C-9887CE1CFB7A}"/>
              </a:ext>
            </a:extLst>
          </p:cNvPr>
          <p:cNvSpPr>
            <a:spLocks noGrp="1"/>
          </p:cNvSpPr>
          <p:nvPr>
            <p:ph sz="half" idx="1"/>
          </p:nvPr>
        </p:nvSpPr>
        <p:spPr>
          <a:xfrm>
            <a:off x="897769" y="1909192"/>
            <a:ext cx="4586513" cy="3647710"/>
          </a:xfrm>
        </p:spPr>
        <p:txBody>
          <a:bodyPr vert="horz" lIns="91440" tIns="45720" rIns="91440" bIns="45720" rtlCol="0">
            <a:normAutofit/>
          </a:bodyPr>
          <a:lstStyle/>
          <a:p>
            <a:endParaRPr lang="en-US" sz="1700" dirty="0">
              <a:solidFill>
                <a:schemeClr val="bg1"/>
              </a:solidFill>
              <a:effectLst/>
            </a:endParaRPr>
          </a:p>
          <a:p>
            <a:r>
              <a:rPr lang="en-US" sz="2000" dirty="0">
                <a:solidFill>
                  <a:schemeClr val="bg1"/>
                </a:solidFill>
                <a:effectLst/>
              </a:rPr>
              <a:t>Lauren has served as President of DECA, while earning her Associates in Business Administration</a:t>
            </a:r>
          </a:p>
          <a:p>
            <a:r>
              <a:rPr lang="en-US" sz="2000" dirty="0">
                <a:solidFill>
                  <a:schemeClr val="bg1"/>
                </a:solidFill>
              </a:rPr>
              <a:t>She </a:t>
            </a:r>
            <a:r>
              <a:rPr lang="en-US" sz="2000" dirty="0">
                <a:solidFill>
                  <a:schemeClr val="bg1"/>
                </a:solidFill>
                <a:effectLst/>
              </a:rPr>
              <a:t> plans to transfer to the University of Rhode Island to earn a bachelor’s degree in Business Management.</a:t>
            </a:r>
          </a:p>
          <a:p>
            <a:pPr marL="0" indent="0">
              <a:buNone/>
            </a:pPr>
            <a:endParaRPr lang="en-US" sz="2000" dirty="0">
              <a:solidFill>
                <a:schemeClr val="bg1"/>
              </a:solidFill>
              <a:effectLst/>
            </a:endParaRPr>
          </a:p>
          <a:p>
            <a:r>
              <a:rPr lang="en-US" sz="2000" dirty="0">
                <a:solidFill>
                  <a:schemeClr val="bg1"/>
                </a:solidFill>
                <a:effectLst/>
              </a:rPr>
              <a:t>“ I plan to have a career in either customer service or human resources.”</a:t>
            </a:r>
            <a:endParaRPr lang="en-US" sz="2000" dirty="0">
              <a:solidFill>
                <a:schemeClr val="bg1"/>
              </a:solidFill>
            </a:endParaRPr>
          </a:p>
        </p:txBody>
      </p:sp>
      <p:cxnSp>
        <p:nvCxnSpPr>
          <p:cNvPr id="14" name="Straight Connector 1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Content Placeholder 5">
            <a:extLst>
              <a:ext uri="{FF2B5EF4-FFF2-40B4-BE49-F238E27FC236}">
                <a16:creationId xmlns:a16="http://schemas.microsoft.com/office/drawing/2014/main" id="{E63A59F4-0147-E284-97D8-DD90EDD5D47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418489" y="1445482"/>
            <a:ext cx="2900892" cy="4351338"/>
          </a:xfrm>
        </p:spPr>
      </p:pic>
    </p:spTree>
    <p:extLst>
      <p:ext uri="{BB962C8B-B14F-4D97-AF65-F5344CB8AC3E}">
        <p14:creationId xmlns:p14="http://schemas.microsoft.com/office/powerpoint/2010/main" val="8546132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802D14D7-DE28-4DC1-AC8E-353CC24C38FD}"/>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800" kern="1200" dirty="0">
                <a:solidFill>
                  <a:schemeClr val="bg1"/>
                </a:solidFill>
                <a:latin typeface="+mj-lt"/>
                <a:ea typeface="+mj-ea"/>
                <a:cs typeface="+mj-cs"/>
              </a:rPr>
              <a:t>Gabriel Camara, Jr.</a:t>
            </a:r>
          </a:p>
        </p:txBody>
      </p:sp>
      <p:cxnSp>
        <p:nvCxnSpPr>
          <p:cNvPr id="20" name="Straight Connector 19">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32F76BA-BCCB-43F8-B2F5-F49C31D13374}"/>
              </a:ext>
            </a:extLst>
          </p:cNvPr>
          <p:cNvSpPr>
            <a:spLocks noGrp="1"/>
          </p:cNvSpPr>
          <p:nvPr>
            <p:ph sz="half" idx="1"/>
          </p:nvPr>
        </p:nvSpPr>
        <p:spPr>
          <a:xfrm>
            <a:off x="986212" y="1905398"/>
            <a:ext cx="4569771" cy="3347455"/>
          </a:xfrm>
        </p:spPr>
        <p:txBody>
          <a:bodyPr vert="horz" lIns="91440" tIns="45720" rIns="91440" bIns="45720" rtlCol="0">
            <a:normAutofit/>
          </a:bodyPr>
          <a:lstStyle/>
          <a:p>
            <a:endParaRPr lang="en-US" sz="2000" dirty="0">
              <a:solidFill>
                <a:schemeClr val="bg1"/>
              </a:solidFill>
            </a:endParaRPr>
          </a:p>
          <a:p>
            <a:r>
              <a:rPr lang="en-US" sz="2000" dirty="0">
                <a:solidFill>
                  <a:schemeClr val="bg1"/>
                </a:solidFill>
              </a:rPr>
              <a:t>Gabriel has earned an Associates in Business Administration.</a:t>
            </a:r>
          </a:p>
          <a:p>
            <a:r>
              <a:rPr lang="en-US" sz="2000" dirty="0">
                <a:solidFill>
                  <a:schemeClr val="bg1"/>
                </a:solidFill>
              </a:rPr>
              <a:t>He plans to transfer to Providence College to earn a Bachelor’s degree in Business Administration.</a:t>
            </a:r>
          </a:p>
          <a:p>
            <a:r>
              <a:rPr lang="en-US" sz="2000" dirty="0">
                <a:solidFill>
                  <a:schemeClr val="bg1"/>
                </a:solidFill>
              </a:rPr>
              <a:t>“I plan to utilize my education to continue to rise in the ranks of the municipality where I currently work”.</a:t>
            </a:r>
          </a:p>
          <a:p>
            <a:pPr marL="0"/>
            <a:endParaRPr lang="en-US" sz="2000" dirty="0">
              <a:solidFill>
                <a:schemeClr val="bg1"/>
              </a:solidFill>
            </a:endParaRPr>
          </a:p>
        </p:txBody>
      </p:sp>
      <p:cxnSp>
        <p:nvCxnSpPr>
          <p:cNvPr id="22" name="Straight Connector 21">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Content Placeholder 6">
            <a:extLst>
              <a:ext uri="{FF2B5EF4-FFF2-40B4-BE49-F238E27FC236}">
                <a16:creationId xmlns:a16="http://schemas.microsoft.com/office/drawing/2014/main" id="{EB003CEF-68F1-0EAF-73C2-BBA52F07DD7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6603331" y="2063767"/>
            <a:ext cx="4521096" cy="3270332"/>
          </a:xfrm>
        </p:spPr>
      </p:pic>
      <p:sp>
        <p:nvSpPr>
          <p:cNvPr id="5" name="AutoShape 2" descr="Image preview">
            <a:extLst>
              <a:ext uri="{FF2B5EF4-FFF2-40B4-BE49-F238E27FC236}">
                <a16:creationId xmlns:a16="http://schemas.microsoft.com/office/drawing/2014/main" id="{AC45078F-1036-3F26-0527-6B5379E7B15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15703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2EF34133-BA73-4C76-AA8E-709E181D243F}"/>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800" kern="1200" dirty="0" err="1">
                <a:solidFill>
                  <a:schemeClr val="bg1"/>
                </a:solidFill>
                <a:latin typeface="+mj-lt"/>
                <a:ea typeface="+mj-ea"/>
                <a:cs typeface="+mj-cs"/>
              </a:rPr>
              <a:t>Darleny</a:t>
            </a:r>
            <a:r>
              <a:rPr lang="en-US" sz="3800" kern="1200" dirty="0">
                <a:solidFill>
                  <a:schemeClr val="bg1"/>
                </a:solidFill>
                <a:latin typeface="+mj-lt"/>
                <a:ea typeface="+mj-ea"/>
                <a:cs typeface="+mj-cs"/>
              </a:rPr>
              <a:t> D. Castillo</a:t>
            </a:r>
          </a:p>
        </p:txBody>
      </p:sp>
      <p:cxnSp>
        <p:nvCxnSpPr>
          <p:cNvPr id="29" name="Straight Connector 28">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E0C4493-4375-4DA7-BD55-B34ED73B9D2E}"/>
              </a:ext>
            </a:extLst>
          </p:cNvPr>
          <p:cNvSpPr>
            <a:spLocks noGrp="1"/>
          </p:cNvSpPr>
          <p:nvPr>
            <p:ph sz="half" idx="1"/>
          </p:nvPr>
        </p:nvSpPr>
        <p:spPr>
          <a:xfrm>
            <a:off x="897769" y="1909192"/>
            <a:ext cx="4586513" cy="3647710"/>
          </a:xfrm>
        </p:spPr>
        <p:txBody>
          <a:bodyPr vert="horz" lIns="91440" tIns="45720" rIns="91440" bIns="45720" rtlCol="0">
            <a:normAutofit/>
          </a:bodyPr>
          <a:lstStyle/>
          <a:p>
            <a:pPr marL="0"/>
            <a:r>
              <a:rPr lang="en-US" sz="2000" dirty="0" err="1">
                <a:solidFill>
                  <a:schemeClr val="bg1"/>
                </a:solidFill>
              </a:rPr>
              <a:t>Darleny</a:t>
            </a:r>
            <a:r>
              <a:rPr lang="en-US" sz="2000" dirty="0">
                <a:solidFill>
                  <a:schemeClr val="bg1"/>
                </a:solidFill>
              </a:rPr>
              <a:t> began taking classes at CCRI in 2011, but then took time off to get married and raise a family.</a:t>
            </a:r>
          </a:p>
          <a:p>
            <a:pPr marL="0"/>
            <a:r>
              <a:rPr lang="en-US" sz="2000" dirty="0">
                <a:solidFill>
                  <a:schemeClr val="bg1"/>
                </a:solidFill>
              </a:rPr>
              <a:t>When her youngest child turned 2, she returned to CCRI to study Management.</a:t>
            </a:r>
          </a:p>
          <a:p>
            <a:pPr marL="0"/>
            <a:r>
              <a:rPr lang="en-US" sz="2000" dirty="0">
                <a:solidFill>
                  <a:schemeClr val="bg1"/>
                </a:solidFill>
              </a:rPr>
              <a:t>She graduates this summer and transfers to Rhode Island College to earn a bachelor's degree in Management.</a:t>
            </a:r>
          </a:p>
          <a:p>
            <a:pPr marL="0"/>
            <a:r>
              <a:rPr lang="en-US" sz="2000" i="1" dirty="0">
                <a:solidFill>
                  <a:schemeClr val="bg1"/>
                </a:solidFill>
              </a:rPr>
              <a:t>“I will take the SHRM CP Certification to pursue my career in Human Resource Management.”  </a:t>
            </a:r>
          </a:p>
          <a:p>
            <a:pPr marL="0"/>
            <a:endParaRPr lang="en-US" sz="2000" i="1" dirty="0">
              <a:solidFill>
                <a:schemeClr val="bg1"/>
              </a:solidFill>
            </a:endParaRPr>
          </a:p>
          <a:p>
            <a:endParaRPr lang="en-US" sz="2000" dirty="0">
              <a:solidFill>
                <a:schemeClr val="bg1"/>
              </a:solidFill>
            </a:endParaRPr>
          </a:p>
        </p:txBody>
      </p:sp>
      <p:cxnSp>
        <p:nvCxnSpPr>
          <p:cNvPr id="31" name="Straight Connector 30">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Content Placeholder 5">
            <a:extLst>
              <a:ext uri="{FF2B5EF4-FFF2-40B4-BE49-F238E27FC236}">
                <a16:creationId xmlns:a16="http://schemas.microsoft.com/office/drawing/2014/main" id="{60797187-B757-BA76-C252-943CCA38108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900969" y="1557378"/>
            <a:ext cx="2609493" cy="4351338"/>
          </a:xfrm>
        </p:spPr>
      </p:pic>
    </p:spTree>
    <p:extLst>
      <p:ext uri="{BB962C8B-B14F-4D97-AF65-F5344CB8AC3E}">
        <p14:creationId xmlns:p14="http://schemas.microsoft.com/office/powerpoint/2010/main" val="4125199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F4E05253-927E-4A9F-97DC-E2C3FAB7D254}"/>
              </a:ext>
            </a:extLst>
          </p:cNvPr>
          <p:cNvSpPr>
            <a:spLocks noGrp="1"/>
          </p:cNvSpPr>
          <p:nvPr>
            <p:ph type="title"/>
          </p:nvPr>
        </p:nvSpPr>
        <p:spPr>
          <a:xfrm>
            <a:off x="838200" y="448721"/>
            <a:ext cx="5064707" cy="1225650"/>
          </a:xfrm>
        </p:spPr>
        <p:txBody>
          <a:bodyPr vert="horz" lIns="91440" tIns="45720" rIns="91440" bIns="45720" rtlCol="0" anchor="b">
            <a:normAutofit/>
          </a:bodyPr>
          <a:lstStyle/>
          <a:p>
            <a:r>
              <a:rPr lang="en-US" sz="3800" dirty="0">
                <a:solidFill>
                  <a:schemeClr val="bg1"/>
                </a:solidFill>
              </a:rPr>
              <a:t>Vincent A. </a:t>
            </a:r>
            <a:r>
              <a:rPr lang="en-US" sz="3800" dirty="0" err="1">
                <a:solidFill>
                  <a:schemeClr val="bg1"/>
                </a:solidFill>
              </a:rPr>
              <a:t>Cotoia</a:t>
            </a:r>
            <a:endParaRPr lang="en-US" sz="3800" dirty="0">
              <a:solidFill>
                <a:schemeClr val="bg1"/>
              </a:solidFill>
            </a:endParaRPr>
          </a:p>
        </p:txBody>
      </p:sp>
      <p:cxnSp>
        <p:nvCxnSpPr>
          <p:cNvPr id="24" name="Straight Connector 23">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46014AE-9027-4947-AC52-DD036AA95412}"/>
              </a:ext>
            </a:extLst>
          </p:cNvPr>
          <p:cNvSpPr txBox="1"/>
          <p:nvPr/>
        </p:nvSpPr>
        <p:spPr>
          <a:xfrm>
            <a:off x="1101110" y="2297968"/>
            <a:ext cx="4383172" cy="2554584"/>
          </a:xfrm>
          <a:prstGeom prst="rect">
            <a:avLst/>
          </a:prstGeom>
        </p:spPr>
        <p:txBody>
          <a:bodyPr vert="horz" lIns="91440" tIns="45720" rIns="91440" bIns="45720" rtlCol="0">
            <a:normAutofit fontScale="92500" lnSpcReduction="20000"/>
          </a:bodyPr>
          <a:lstStyle/>
          <a:p>
            <a:pPr indent="-228600">
              <a:lnSpc>
                <a:spcPct val="90000"/>
              </a:lnSpc>
              <a:spcAft>
                <a:spcPts val="600"/>
              </a:spcAft>
              <a:buFont typeface="Arial" panose="020B0604020202020204" pitchFamily="34" charset="0"/>
              <a:buChar char="•"/>
            </a:pPr>
            <a:endParaRPr lang="en-US" sz="1400" dirty="0">
              <a:solidFill>
                <a:schemeClr val="bg1"/>
              </a:solidFill>
            </a:endParaRPr>
          </a:p>
          <a:p>
            <a:pPr marL="342900" indent="-342900">
              <a:lnSpc>
                <a:spcPct val="90000"/>
              </a:lnSpc>
              <a:spcAft>
                <a:spcPts val="600"/>
              </a:spcAft>
              <a:buFont typeface="Arial" panose="020B0604020202020204" pitchFamily="34" charset="0"/>
              <a:buChar char="•"/>
            </a:pPr>
            <a:r>
              <a:rPr lang="en-US" sz="2200" dirty="0">
                <a:solidFill>
                  <a:schemeClr val="bg1"/>
                </a:solidFill>
              </a:rPr>
              <a:t>Vincent has been studying Accounting at  CCRI, as part of the RI Promise program.</a:t>
            </a:r>
          </a:p>
          <a:p>
            <a:pPr>
              <a:lnSpc>
                <a:spcPct val="90000"/>
              </a:lnSpc>
              <a:spcAft>
                <a:spcPts val="600"/>
              </a:spcAft>
            </a:pPr>
            <a:endParaRPr lang="en-US" sz="2200" dirty="0">
              <a:solidFill>
                <a:schemeClr val="bg1"/>
              </a:solidFill>
            </a:endParaRPr>
          </a:p>
          <a:p>
            <a:pPr marL="342900" indent="-342900">
              <a:lnSpc>
                <a:spcPct val="90000"/>
              </a:lnSpc>
              <a:spcAft>
                <a:spcPts val="600"/>
              </a:spcAft>
              <a:buFont typeface="Arial" panose="020B0604020202020204" pitchFamily="34" charset="0"/>
              <a:buChar char="•"/>
            </a:pPr>
            <a:r>
              <a:rPr lang="en-US" sz="2200" dirty="0">
                <a:solidFill>
                  <a:schemeClr val="bg1"/>
                </a:solidFill>
              </a:rPr>
              <a:t>He plans to continue his studies at Bryant University this fall, earning a Bachelor’s Degree. </a:t>
            </a:r>
          </a:p>
          <a:p>
            <a:pPr>
              <a:lnSpc>
                <a:spcPct val="90000"/>
              </a:lnSpc>
              <a:spcAft>
                <a:spcPts val="600"/>
              </a:spcAft>
            </a:pPr>
            <a:br>
              <a:rPr lang="en-US" sz="2000" dirty="0">
                <a:solidFill>
                  <a:schemeClr val="bg1"/>
                </a:solidFill>
              </a:rPr>
            </a:br>
            <a:endParaRPr lang="en-US" sz="2000" dirty="0">
              <a:solidFill>
                <a:schemeClr val="bg1"/>
              </a:solidFill>
            </a:endParaRPr>
          </a:p>
        </p:txBody>
      </p:sp>
      <p:cxnSp>
        <p:nvCxnSpPr>
          <p:cNvPr id="26" name="Straight Connector 25">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939EC7A6-0895-35C7-5733-846404CCBAE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flipV="1">
            <a:off x="6510338" y="2143651"/>
            <a:ext cx="4352925" cy="3565135"/>
          </a:xfrm>
        </p:spPr>
      </p:pic>
    </p:spTree>
    <p:extLst>
      <p:ext uri="{BB962C8B-B14F-4D97-AF65-F5344CB8AC3E}">
        <p14:creationId xmlns:p14="http://schemas.microsoft.com/office/powerpoint/2010/main" val="875541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B55E8E-B37C-43DF-A87E-F06488EB77A6}"/>
              </a:ext>
            </a:extLst>
          </p:cNvPr>
          <p:cNvSpPr>
            <a:spLocks noGrp="1"/>
          </p:cNvSpPr>
          <p:nvPr>
            <p:ph type="title"/>
          </p:nvPr>
        </p:nvSpPr>
        <p:spPr>
          <a:xfrm>
            <a:off x="838200" y="448721"/>
            <a:ext cx="4707671" cy="1225650"/>
          </a:xfrm>
        </p:spPr>
        <p:txBody>
          <a:bodyPr anchor="b">
            <a:normAutofit/>
          </a:bodyPr>
          <a:lstStyle/>
          <a:p>
            <a:r>
              <a:rPr lang="en-US" sz="3800" dirty="0" err="1">
                <a:solidFill>
                  <a:schemeClr val="bg1"/>
                </a:solidFill>
              </a:rPr>
              <a:t>Lineishka</a:t>
            </a:r>
            <a:r>
              <a:rPr lang="en-US" sz="3800" dirty="0">
                <a:solidFill>
                  <a:schemeClr val="bg1"/>
                </a:solidFill>
              </a:rPr>
              <a:t> Figueroa</a:t>
            </a:r>
          </a:p>
        </p:txBody>
      </p:sp>
      <p:cxnSp>
        <p:nvCxnSpPr>
          <p:cNvPr id="16" name="Straight Connector 15">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Content Placeholder 10">
            <a:extLst>
              <a:ext uri="{FF2B5EF4-FFF2-40B4-BE49-F238E27FC236}">
                <a16:creationId xmlns:a16="http://schemas.microsoft.com/office/drawing/2014/main" id="{C5147FD2-63BA-4D44-BB0E-ECF628E84FFC}"/>
              </a:ext>
            </a:extLst>
          </p:cNvPr>
          <p:cNvSpPr>
            <a:spLocks noGrp="1"/>
          </p:cNvSpPr>
          <p:nvPr>
            <p:ph idx="1"/>
          </p:nvPr>
        </p:nvSpPr>
        <p:spPr>
          <a:xfrm>
            <a:off x="897769" y="1909192"/>
            <a:ext cx="4586513" cy="3647710"/>
          </a:xfrm>
        </p:spPr>
        <p:txBody>
          <a:bodyPr>
            <a:normAutofit/>
          </a:bodyPr>
          <a:lstStyle/>
          <a:p>
            <a:endParaRPr lang="en-US" sz="2000" dirty="0">
              <a:solidFill>
                <a:schemeClr val="bg1"/>
              </a:solidFill>
            </a:endParaRPr>
          </a:p>
          <a:p>
            <a:endParaRPr lang="en-US" sz="2000" dirty="0">
              <a:solidFill>
                <a:schemeClr val="bg1"/>
              </a:solidFill>
            </a:endParaRPr>
          </a:p>
        </p:txBody>
      </p:sp>
      <p:cxnSp>
        <p:nvCxnSpPr>
          <p:cNvPr id="18" name="Straight Connector 17">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7845801-AC47-4C8B-A10A-5E895557A3D7}"/>
              </a:ext>
            </a:extLst>
          </p:cNvPr>
          <p:cNvPicPr>
            <a:picLocks noChangeAspect="1"/>
          </p:cNvPicPr>
          <p:nvPr/>
        </p:nvPicPr>
        <p:blipFill>
          <a:blip r:embed="rId3"/>
          <a:stretch>
            <a:fillRect/>
          </a:stretch>
        </p:blipFill>
        <p:spPr>
          <a:xfrm>
            <a:off x="7698195" y="1584644"/>
            <a:ext cx="3490881" cy="3460321"/>
          </a:xfrm>
          <a:prstGeom prst="rect">
            <a:avLst/>
          </a:prstGeom>
        </p:spPr>
      </p:pic>
      <p:sp>
        <p:nvSpPr>
          <p:cNvPr id="10" name="TextBox 9">
            <a:extLst>
              <a:ext uri="{FF2B5EF4-FFF2-40B4-BE49-F238E27FC236}">
                <a16:creationId xmlns:a16="http://schemas.microsoft.com/office/drawing/2014/main" id="{43461957-5E1E-42B4-BDD5-2EC4F9186297}"/>
              </a:ext>
            </a:extLst>
          </p:cNvPr>
          <p:cNvSpPr txBox="1"/>
          <p:nvPr/>
        </p:nvSpPr>
        <p:spPr>
          <a:xfrm>
            <a:off x="1062505" y="1854566"/>
            <a:ext cx="4316622" cy="2739211"/>
          </a:xfrm>
          <a:prstGeom prst="rect">
            <a:avLst/>
          </a:prstGeom>
          <a:noFill/>
        </p:spPr>
        <p:txBody>
          <a:bodyPr wrap="square">
            <a:spAutoFit/>
          </a:bodyPr>
          <a:lstStyle/>
          <a:p>
            <a:pPr marL="342900" lvl="0" indent="-342900">
              <a:buFont typeface="Arial" panose="020B0604020202020204" pitchFamily="34" charset="0"/>
              <a:buChar char="•"/>
            </a:pPr>
            <a:r>
              <a:rPr lang="en-US" sz="2000" dirty="0" err="1">
                <a:solidFill>
                  <a:schemeClr val="bg1">
                    <a:alpha val="80000"/>
                  </a:schemeClr>
                </a:solidFill>
              </a:rPr>
              <a:t>Lineishka</a:t>
            </a:r>
            <a:r>
              <a:rPr lang="en-US" sz="2000" dirty="0">
                <a:solidFill>
                  <a:schemeClr val="bg1">
                    <a:alpha val="80000"/>
                  </a:schemeClr>
                </a:solidFill>
              </a:rPr>
              <a:t> is currently pursuing an</a:t>
            </a:r>
          </a:p>
          <a:p>
            <a:pPr marL="0" lvl="0"/>
            <a:r>
              <a:rPr lang="en-US" sz="2000" dirty="0">
                <a:solidFill>
                  <a:schemeClr val="bg1">
                    <a:alpha val="80000"/>
                  </a:schemeClr>
                </a:solidFill>
              </a:rPr>
              <a:t>Associate’s </a:t>
            </a:r>
            <a:r>
              <a:rPr lang="en-US" sz="2000">
                <a:solidFill>
                  <a:schemeClr val="bg1">
                    <a:alpha val="80000"/>
                  </a:schemeClr>
                </a:solidFill>
              </a:rPr>
              <a:t>Degree in </a:t>
            </a:r>
            <a:r>
              <a:rPr lang="en-US" sz="2000" dirty="0">
                <a:solidFill>
                  <a:schemeClr val="bg1">
                    <a:alpha val="80000"/>
                  </a:schemeClr>
                </a:solidFill>
              </a:rPr>
              <a:t>General Studies with a concentration in Business.</a:t>
            </a:r>
          </a:p>
          <a:p>
            <a:pPr marL="0" lvl="0"/>
            <a:endParaRPr lang="en-US" sz="2000" dirty="0">
              <a:solidFill>
                <a:schemeClr val="bg1">
                  <a:alpha val="80000"/>
                </a:schemeClr>
              </a:solidFill>
            </a:endParaRPr>
          </a:p>
          <a:p>
            <a:pPr marL="342900" lvl="0" indent="-342900">
              <a:buFont typeface="Arial" panose="020B0604020202020204" pitchFamily="34" charset="0"/>
              <a:buChar char="•"/>
            </a:pPr>
            <a:r>
              <a:rPr lang="en-US" sz="2000" dirty="0">
                <a:solidFill>
                  <a:schemeClr val="bg1">
                    <a:alpha val="80000"/>
                  </a:schemeClr>
                </a:solidFill>
              </a:rPr>
              <a:t>She plans to transfer to the University of Rhode Island to continue her studies.</a:t>
            </a:r>
          </a:p>
          <a:p>
            <a:pPr marL="0" lvl="0"/>
            <a:endParaRPr lang="en-US" sz="3200" dirty="0">
              <a:solidFill>
                <a:schemeClr val="bg1">
                  <a:alpha val="80000"/>
                </a:schemeClr>
              </a:solidFill>
            </a:endParaRPr>
          </a:p>
        </p:txBody>
      </p:sp>
    </p:spTree>
    <p:extLst>
      <p:ext uri="{BB962C8B-B14F-4D97-AF65-F5344CB8AC3E}">
        <p14:creationId xmlns:p14="http://schemas.microsoft.com/office/powerpoint/2010/main" val="3559855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D5EEAF88-6B81-4F1C-B232-BB1C67B7641B}"/>
              </a:ext>
            </a:extLst>
          </p:cNvPr>
          <p:cNvSpPr>
            <a:spLocks noGrp="1"/>
          </p:cNvSpPr>
          <p:nvPr>
            <p:ph type="title"/>
          </p:nvPr>
        </p:nvSpPr>
        <p:spPr>
          <a:xfrm>
            <a:off x="498764" y="434343"/>
            <a:ext cx="5141351" cy="1225650"/>
          </a:xfrm>
        </p:spPr>
        <p:txBody>
          <a:bodyPr vert="horz" lIns="91440" tIns="45720" rIns="91440" bIns="45720" rtlCol="0" anchor="b">
            <a:normAutofit/>
          </a:bodyPr>
          <a:lstStyle/>
          <a:p>
            <a:r>
              <a:rPr lang="en-US" sz="3800" dirty="0">
                <a:solidFill>
                  <a:schemeClr val="bg1"/>
                </a:solidFill>
              </a:rPr>
              <a:t>Brandy </a:t>
            </a:r>
            <a:r>
              <a:rPr lang="en-US" sz="3800" dirty="0" err="1">
                <a:solidFill>
                  <a:schemeClr val="bg1"/>
                </a:solidFill>
              </a:rPr>
              <a:t>Josefson</a:t>
            </a:r>
            <a:endParaRPr lang="en-US" sz="3800" dirty="0">
              <a:solidFill>
                <a:schemeClr val="bg1"/>
              </a:solidFill>
            </a:endParaRPr>
          </a:p>
        </p:txBody>
      </p:sp>
      <p:cxnSp>
        <p:nvCxnSpPr>
          <p:cNvPr id="28" name="Straight Connector 27">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F332E4CE-B697-401C-AF45-ACD2F0064C75}"/>
              </a:ext>
            </a:extLst>
          </p:cNvPr>
          <p:cNvSpPr>
            <a:spLocks noGrp="1"/>
          </p:cNvSpPr>
          <p:nvPr>
            <p:ph sz="half" idx="1"/>
          </p:nvPr>
        </p:nvSpPr>
        <p:spPr>
          <a:xfrm>
            <a:off x="897769" y="1909192"/>
            <a:ext cx="4586513" cy="3647710"/>
          </a:xfrm>
        </p:spPr>
        <p:txBody>
          <a:bodyPr vert="horz" lIns="91440" tIns="45720" rIns="91440" bIns="45720" rtlCol="0">
            <a:normAutofit fontScale="92500" lnSpcReduction="10000"/>
          </a:bodyPr>
          <a:lstStyle/>
          <a:p>
            <a:pPr marL="0" lvl="0"/>
            <a:endParaRPr lang="en-US" sz="1700" dirty="0">
              <a:solidFill>
                <a:schemeClr val="bg1"/>
              </a:solidFill>
            </a:endParaRPr>
          </a:p>
          <a:p>
            <a:pPr marL="0" lvl="0"/>
            <a:r>
              <a:rPr lang="en-US" sz="2000" dirty="0">
                <a:solidFill>
                  <a:schemeClr val="bg1"/>
                </a:solidFill>
              </a:rPr>
              <a:t>Brandy has earned an Associate’s Degree in Business Administration, with a concentration in Marketing.</a:t>
            </a:r>
          </a:p>
          <a:p>
            <a:pPr marL="0" lvl="0" indent="0">
              <a:buNone/>
            </a:pPr>
            <a:endParaRPr lang="en-US" sz="2000" dirty="0">
              <a:solidFill>
                <a:schemeClr val="bg1"/>
              </a:solidFill>
            </a:endParaRPr>
          </a:p>
          <a:p>
            <a:pPr fontAlgn="base"/>
            <a:r>
              <a:rPr lang="en-US" sz="2000" i="1" dirty="0">
                <a:solidFill>
                  <a:schemeClr val="bg1"/>
                </a:solidFill>
              </a:rPr>
              <a:t>She has previously earned a Bachelor of Science degree in Marine Biology.</a:t>
            </a:r>
            <a:r>
              <a:rPr lang="en-US" sz="2000" i="1" dirty="0"/>
              <a:t>.</a:t>
            </a:r>
          </a:p>
          <a:p>
            <a:pPr fontAlgn="base"/>
            <a:r>
              <a:rPr lang="en-US" sz="2000" i="1" dirty="0">
                <a:solidFill>
                  <a:schemeClr val="bg1"/>
                </a:solidFill>
              </a:rPr>
              <a:t>“I am currently working at an internship in Marketing for a RI tech company, but I am actively pursuing full time opportunities in a Marketing role”.</a:t>
            </a:r>
          </a:p>
          <a:p>
            <a:br>
              <a:rPr lang="en-US" sz="1800" dirty="0"/>
            </a:br>
            <a:endParaRPr lang="en-US" sz="1700" dirty="0">
              <a:solidFill>
                <a:schemeClr val="bg1"/>
              </a:solidFill>
            </a:endParaRPr>
          </a:p>
        </p:txBody>
      </p:sp>
      <p:cxnSp>
        <p:nvCxnSpPr>
          <p:cNvPr id="30" name="Straight Connector 29">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Content Placeholder 5">
            <a:extLst>
              <a:ext uri="{FF2B5EF4-FFF2-40B4-BE49-F238E27FC236}">
                <a16:creationId xmlns:a16="http://schemas.microsoft.com/office/drawing/2014/main" id="{F7BE78F9-8480-0E7B-2A49-B15555EB2CC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85430" y="1825625"/>
            <a:ext cx="3955140" cy="4351338"/>
          </a:xfrm>
        </p:spPr>
      </p:pic>
    </p:spTree>
    <p:extLst>
      <p:ext uri="{BB962C8B-B14F-4D97-AF65-F5344CB8AC3E}">
        <p14:creationId xmlns:p14="http://schemas.microsoft.com/office/powerpoint/2010/main" val="1303862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7.6|6.8|2.1|5.7|2.6|4.6|2.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CRI_Presentation">
  <a:themeElements>
    <a:clrScheme name="CCRI_Presentation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CCRI_Presentation">
      <a:majorFont>
        <a:latin typeface="Gill Sans MT"/>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CRI_Presentation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CCRI_Presentation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CCRI_Presentation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CCRI_Presentation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CCRI_Presentation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CCRI_Presentation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CCRI_Presentation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CCRI_Presentation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792</TotalTime>
  <Words>1313</Words>
  <Application>Microsoft Office PowerPoint</Application>
  <PresentationFormat>Widescreen</PresentationFormat>
  <Paragraphs>167</Paragraphs>
  <Slides>21</Slides>
  <Notes>20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Arial</vt:lpstr>
      <vt:lpstr>Calibri</vt:lpstr>
      <vt:lpstr>Calibri Light</vt:lpstr>
      <vt:lpstr>Gill Sans MT</vt:lpstr>
      <vt:lpstr>Times</vt:lpstr>
      <vt:lpstr>Times New Roman</vt:lpstr>
      <vt:lpstr>Wingdings</vt:lpstr>
      <vt:lpstr>Office Theme</vt:lpstr>
      <vt:lpstr>CCRI_Presentation</vt:lpstr>
      <vt:lpstr>Kappa Beta Delta  International Honor Society</vt:lpstr>
      <vt:lpstr> </vt:lpstr>
      <vt:lpstr>Our new Inductees….</vt:lpstr>
      <vt:lpstr>Lauren Blanchette</vt:lpstr>
      <vt:lpstr>Gabriel Camara, Jr.</vt:lpstr>
      <vt:lpstr>Darleny D. Castillo</vt:lpstr>
      <vt:lpstr>Vincent A. Cotoia</vt:lpstr>
      <vt:lpstr>Lineishka Figueroa</vt:lpstr>
      <vt:lpstr>Brandy Josefson</vt:lpstr>
      <vt:lpstr>Sasha N. Juarez</vt:lpstr>
      <vt:lpstr>Bedros M. Kevorkian</vt:lpstr>
      <vt:lpstr>Corina Marchetti</vt:lpstr>
      <vt:lpstr>Melissa A. Mizzoni</vt:lpstr>
      <vt:lpstr>Sophie Reitz</vt:lpstr>
      <vt:lpstr>Paola Sanchez</vt:lpstr>
      <vt:lpstr>Autumn Scaramuzzi</vt:lpstr>
      <vt:lpstr>Joseph Tallman</vt:lpstr>
      <vt:lpstr>Kappa Beta Delta</vt:lpstr>
      <vt:lpstr>Our Pledge</vt:lpstr>
      <vt:lpstr> </vt:lpstr>
      <vt:lpstr>Accreditation Council for Business Schools and Programs  Student Leadership Award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Kappa Beta Delta  International Honor Society</dc:title>
  <dc:creator>JoAnn Warren</dc:creator>
  <cp:lastModifiedBy>Hatzberger, Mary Ann</cp:lastModifiedBy>
  <cp:revision>90</cp:revision>
  <cp:lastPrinted>2023-05-02T13:06:47Z</cp:lastPrinted>
  <dcterms:created xsi:type="dcterms:W3CDTF">2020-06-01T21:01:11Z</dcterms:created>
  <dcterms:modified xsi:type="dcterms:W3CDTF">2023-05-25T18:30:16Z</dcterms:modified>
</cp:coreProperties>
</file>