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A3B78-1B1A-61C1-839D-E15C08D13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44BC30-9610-45DF-280B-60BDD39272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1A000-6EEC-A998-F65F-1B211A4F6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767E-BA7D-4BCC-A2C5-860A49BE2CD7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EABCA-B65C-C5F5-B0C4-6EDCE6C76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4FF6B-9EF1-0CA1-6F83-F7D58CE9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AE39-D472-4BB3-8E96-031D1257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069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DB568-50FF-59D5-496C-BB2B0289D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CF0399-50DB-861A-008C-C4555F7FB8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10264-A0D7-2664-6E89-7BB696CBF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767E-BA7D-4BCC-A2C5-860A49BE2CD7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F8E38-53D7-A859-0D6A-906BB62B5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E6770-74D3-CB5F-1770-CE68D5D79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AE39-D472-4BB3-8E96-031D1257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65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7D501E-B012-F505-B20A-54BEA043DB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7704FA-D1A8-7D29-4B79-EBF5BEC630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47D48-E9A9-3758-5BAE-9A41199F9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767E-BA7D-4BCC-A2C5-860A49BE2CD7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82F8D-5F0F-DE39-35A8-E19B76992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D96F9-5FC5-AA92-975D-030BB653C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AE39-D472-4BB3-8E96-031D1257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311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8704B-FB1B-BEFD-1C55-8423F6862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97A16-FB1D-8580-76F7-26FED768E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994106-5A27-1F07-E50E-E5872655E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767E-BA7D-4BCC-A2C5-860A49BE2CD7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34393-0EBD-7319-A094-E00F64E1F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92048-757C-D83F-5CC2-58DC68DD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AE39-D472-4BB3-8E96-031D1257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3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FB7B9-35D2-9DCA-53B8-C530D27C5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161FAE-65E4-D244-CB96-1A19F9D4A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1F9CF-5C21-0A95-0D94-46E07A4A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767E-BA7D-4BCC-A2C5-860A49BE2CD7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E0144-9E32-3BD8-45F2-A3335E047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FB64D-E526-F265-CE0A-344C4B417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AE39-D472-4BB3-8E96-031D1257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1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AB20A-8368-D2C0-7EA4-27D2DD5A4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5AEBF-3F67-FE24-E9A6-6A4721FD3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C98B3C-F5AE-4B1E-E205-BE18EB2ED0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0B37DA-8E9E-3C94-F550-A54BD79A7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767E-BA7D-4BCC-A2C5-860A49BE2CD7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A7B25-31E9-52D5-7D60-A7869D88E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444E49-0FC6-73D7-C1AC-00F6954F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AE39-D472-4BB3-8E96-031D1257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01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D02D7-E899-6344-3A61-74BAFDDAE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68214-1E80-F098-05A2-39A7780DD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CAC8BA-C031-C6F8-5890-6025143A7A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98D277-0D70-CE48-BE51-400C8622EE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DA5E50-5382-D71C-A0F2-373964DE44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55DA9B-6DD1-7965-8232-A13719F10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767E-BA7D-4BCC-A2C5-860A49BE2CD7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9559EC-3CE4-A24A-F84E-6E6084363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C32A9B-9BA0-9625-D029-F0770C14C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AE39-D472-4BB3-8E96-031D1257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60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02BC2-9C6F-109A-0DC6-ACF9B22FD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A93AA4-965F-2BD2-492C-362C33C35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767E-BA7D-4BCC-A2C5-860A49BE2CD7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5CCE6E-587B-A0EE-27B9-60B9E5B05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FDEC64-3D9C-FE69-E44E-7ACA7F61F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AE39-D472-4BB3-8E96-031D1257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076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EA0F23-0F65-29FF-CF19-A532DB3D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767E-BA7D-4BCC-A2C5-860A49BE2CD7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A1DD16-27F8-B662-5996-0F6DDFD19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BB52D0-CFDD-6303-1451-6C2A5CEDE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AE39-D472-4BB3-8E96-031D1257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98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4B272-B54A-6C9F-4F16-86138915A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F94BA-4B8E-C77D-A795-F5DC9BBF8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20BCBA-24E9-AE97-5D73-ED3B795B61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9213E3-8085-68AB-307D-157D61840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767E-BA7D-4BCC-A2C5-860A49BE2CD7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2E729-083F-72D2-A8ED-4CBD82113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4522A9-E8B9-CFD0-B9BB-048C5482A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AE39-D472-4BB3-8E96-031D1257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93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D0C87-8242-5DA4-CCB0-610CC4935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666193-EFA9-0EE9-371A-B1D5B3492F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9ACF9A-5061-C046-1DFD-7498D42C1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BB2C43-16C9-8249-B35D-1A8CB856B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767E-BA7D-4BCC-A2C5-860A49BE2CD7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25871-1679-4607-B85A-F8F8F6985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BD3EC5-BA65-C22C-926E-C07A573B3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AE39-D472-4BB3-8E96-031D1257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72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D252F6-2D8A-D20E-381C-2AFA1EAC9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9DA563-E451-C705-64F3-07DC7D98E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7D35F-D8E3-37AD-6C7F-B7C8FF05C9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C767E-BA7D-4BCC-A2C5-860A49BE2CD7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45AAA-A7A5-FBEB-D21D-9028ED15C9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A502F-9509-EE3A-974C-EFF2C0D7A5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FAE39-D472-4BB3-8E96-031D12574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38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17DE695-DFA9-2A00-32C4-B364BD62B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Education Ability 4B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3B057B-D0F6-2FA8-07C9-FFC6E22234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/>
            <a:r>
              <a:rPr lang="en-US" cap="small" dirty="0"/>
              <a:t>Current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C52026-8EFC-30E7-BB64-0744C89414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127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1600" dirty="0"/>
              <a:t>Function effectively in social and professional environments and make reasoned decisions based on ethical standards, self-awareness, and personal responsibility</a:t>
            </a:r>
          </a:p>
          <a:p>
            <a:pPr marL="0" indent="0">
              <a:buNone/>
            </a:pPr>
            <a:r>
              <a:rPr lang="en-US" sz="1600" dirty="0"/>
              <a:t>Key Indicators/Learning Outcomes: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student demonstrates understanding of social, cultural or professional contexts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student demonstrates personal self-awareness and responsibility to context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student recognizes and evaluates ethical issues and situations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student evaluates ethical perspectives/concepts and applies them to engage in informed decision-making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student demonstrates effective teamwork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36C9CE6-2CAF-52B8-850D-54B2E1EA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anchor="ctr"/>
          <a:lstStyle/>
          <a:p>
            <a:pPr algn="ctr"/>
            <a:r>
              <a:rPr lang="en-US" cap="small" dirty="0"/>
              <a:t>Proposed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F18307F-3E28-DCE2-0DA4-858819E30E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 w="127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1600" dirty="0"/>
              <a:t>Function effectively in professional environments by making decisions informed by professional responsibility and ethical standards</a:t>
            </a:r>
          </a:p>
          <a:p>
            <a:pPr marL="0" indent="0">
              <a:buNone/>
            </a:pPr>
            <a:r>
              <a:rPr lang="en-US" sz="1600" dirty="0"/>
              <a:t>Key Indicators/Learning Outcomes: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student demonstrates understanding of, self-awareness in, and responsibility to diverse, equitable, and inclusive professional contexts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student recognizes and evaluates ethical problems in professional situations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student engages in informed decision-making by applying ethical standards to professional situations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student demonstrates ethically responsible teamwork</a:t>
            </a:r>
          </a:p>
        </p:txBody>
      </p:sp>
    </p:spTree>
    <p:extLst>
      <p:ext uri="{BB962C8B-B14F-4D97-AF65-F5344CB8AC3E}">
        <p14:creationId xmlns:p14="http://schemas.microsoft.com/office/powerpoint/2010/main" val="2552528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General Education Ability 4B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Education Ability 4B</dc:title>
  <dc:creator>Ulricksen, Matt</dc:creator>
  <cp:lastModifiedBy>Leslie Killgore</cp:lastModifiedBy>
  <cp:revision>1</cp:revision>
  <dcterms:created xsi:type="dcterms:W3CDTF">2023-06-27T21:21:50Z</dcterms:created>
  <dcterms:modified xsi:type="dcterms:W3CDTF">2023-06-29T14:12:58Z</dcterms:modified>
</cp:coreProperties>
</file>