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7" autoAdjust="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3C04-9C9E-4AFC-B419-5D389B268B1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B2B9-31B4-4551-81D5-0034B5CF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6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3C04-9C9E-4AFC-B419-5D389B268B1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B2B9-31B4-4551-81D5-0034B5CF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8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3C04-9C9E-4AFC-B419-5D389B268B1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B2B9-31B4-4551-81D5-0034B5CF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3C04-9C9E-4AFC-B419-5D389B268B1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B2B9-31B4-4551-81D5-0034B5CF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6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3C04-9C9E-4AFC-B419-5D389B268B1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B2B9-31B4-4551-81D5-0034B5CF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3C04-9C9E-4AFC-B419-5D389B268B1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B2B9-31B4-4551-81D5-0034B5CF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3C04-9C9E-4AFC-B419-5D389B268B1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B2B9-31B4-4551-81D5-0034B5CF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2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3C04-9C9E-4AFC-B419-5D389B268B1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B2B9-31B4-4551-81D5-0034B5CF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5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3C04-9C9E-4AFC-B419-5D389B268B1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B2B9-31B4-4551-81D5-0034B5CF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4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3C04-9C9E-4AFC-B419-5D389B268B1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B2B9-31B4-4551-81D5-0034B5CF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9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3C04-9C9E-4AFC-B419-5D389B268B1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B2B9-31B4-4551-81D5-0034B5CF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43C04-9C9E-4AFC-B419-5D389B268B1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DB2B9-31B4-4551-81D5-0034B5CF2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4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609600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Tour of the Vatican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828800" y="11430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478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0"/>
            <a:ext cx="6781800" cy="76200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/>
              <a:t>Passeggiata</a:t>
            </a:r>
            <a:r>
              <a:rPr lang="en-US" sz="3600" dirty="0" smtClean="0"/>
              <a:t> in St. Peter’s Square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609600"/>
            <a:ext cx="6361112" cy="4770834"/>
          </a:xfrm>
        </p:spPr>
      </p:pic>
    </p:spTree>
    <p:extLst>
      <p:ext uri="{BB962C8B-B14F-4D97-AF65-F5344CB8AC3E}">
        <p14:creationId xmlns:p14="http://schemas.microsoft.com/office/powerpoint/2010/main" val="28786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67400"/>
            <a:ext cx="4800600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Colosseum and Roman Forum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55" y="838200"/>
            <a:ext cx="6299200" cy="47244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152400" y="7620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25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4423007"/>
            <a:ext cx="4378036" cy="2133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San Gemini -</a:t>
            </a:r>
            <a:br>
              <a:rPr lang="en-US" sz="4400" dirty="0" smtClean="0"/>
            </a:br>
            <a:r>
              <a:rPr lang="en-US" sz="4400" dirty="0" smtClean="0"/>
              <a:t>Cooking with Chef Lorena</a:t>
            </a:r>
            <a:endParaRPr lang="en-US" sz="4400" dirty="0"/>
          </a:p>
        </p:txBody>
      </p:sp>
      <p:pic>
        <p:nvPicPr>
          <p:cNvPr id="1026" name="Picture 2" descr="C:\Users\leesh_000\Pictures\Italy\6.29 Rome - Terni - San Gemini - Recanati\20150629_143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08039" y="1665239"/>
            <a:ext cx="6219150" cy="34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27" y="1219200"/>
            <a:ext cx="541866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81600"/>
            <a:ext cx="5486400" cy="566738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Recanati</a:t>
            </a:r>
            <a:r>
              <a:rPr lang="en-US" sz="4000" dirty="0" smtClean="0"/>
              <a:t> Town Square</a:t>
            </a:r>
            <a:endParaRPr lang="en-US" sz="4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76200" y="533400"/>
            <a:ext cx="5486400" cy="4114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5250" y="1501486"/>
            <a:ext cx="6705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4953000"/>
            <a:ext cx="5486400" cy="5667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Cooking at Campus </a:t>
            </a:r>
            <a:r>
              <a:rPr lang="en-US" sz="3200" dirty="0" err="1" smtClean="0"/>
              <a:t>l’Infinito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09600"/>
            <a:ext cx="4978400" cy="3733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7625" y="1628775"/>
            <a:ext cx="64008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715000"/>
            <a:ext cx="5486400" cy="566738"/>
          </a:xfrm>
        </p:spPr>
        <p:txBody>
          <a:bodyPr>
            <a:noAutofit/>
          </a:bodyPr>
          <a:lstStyle/>
          <a:p>
            <a:r>
              <a:rPr lang="en-US" sz="3200" dirty="0" smtClean="0"/>
              <a:t>Porto </a:t>
            </a:r>
            <a:r>
              <a:rPr lang="en-US" sz="3200" dirty="0" err="1" smtClean="0"/>
              <a:t>Recanati</a:t>
            </a:r>
            <a:r>
              <a:rPr lang="en-US" sz="3200" dirty="0" smtClean="0"/>
              <a:t> – Adriatic Sea</a:t>
            </a:r>
            <a:endParaRPr lang="en-US" sz="32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066800" y="457200"/>
            <a:ext cx="6970712" cy="5228034"/>
          </a:xfrm>
        </p:spPr>
      </p:pic>
    </p:spTree>
    <p:extLst>
      <p:ext uri="{BB962C8B-B14F-4D97-AF65-F5344CB8AC3E}">
        <p14:creationId xmlns:p14="http://schemas.microsoft.com/office/powerpoint/2010/main" val="38983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t="3593" r="24324" b="20087"/>
          <a:stretch/>
        </p:blipFill>
        <p:spPr>
          <a:xfrm>
            <a:off x="6324601" y="20782"/>
            <a:ext cx="2819400" cy="3117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782"/>
            <a:ext cx="6739467" cy="379095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657599" y="3028950"/>
            <a:ext cx="5486401" cy="38290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306" r="28515" b="-306"/>
          <a:stretch/>
        </p:blipFill>
        <p:spPr>
          <a:xfrm>
            <a:off x="0" y="3295650"/>
            <a:ext cx="3657599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29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Tour of the Vatican</vt:lpstr>
      <vt:lpstr>Passeggiata in St. Peter’s Square</vt:lpstr>
      <vt:lpstr>Colosseum and Roman Forum</vt:lpstr>
      <vt:lpstr>San Gemini - Cooking with Chef Lorena</vt:lpstr>
      <vt:lpstr>Recanati Town Square</vt:lpstr>
      <vt:lpstr>Cooking at Campus l’Infinito</vt:lpstr>
      <vt:lpstr>Porto Recanati – Adriatic Sea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Haas</dc:creator>
  <cp:lastModifiedBy>Alicia</cp:lastModifiedBy>
  <cp:revision>12</cp:revision>
  <dcterms:created xsi:type="dcterms:W3CDTF">2015-10-29T17:38:28Z</dcterms:created>
  <dcterms:modified xsi:type="dcterms:W3CDTF">2015-12-13T23:20:27Z</dcterms:modified>
</cp:coreProperties>
</file>