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0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DA95-E928-42E8-B9F4-F93A28D7E25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42B7-FFA6-48BE-A90F-25557E88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1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hyperlink" Target="mailto:vlstedman@ccri.edu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hyperlink" Target="mailto:vlstedman@ccri.edu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38667"/>
            <a:ext cx="10532533" cy="29908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Welcome to the </a:t>
            </a:r>
            <a:br>
              <a:rPr lang="en-US" dirty="0" smtClean="0"/>
            </a:br>
            <a:r>
              <a:rPr lang="en-US" dirty="0" smtClean="0"/>
              <a:t>Community College of Rhode Island</a:t>
            </a:r>
            <a:br>
              <a:rPr lang="en-US" dirty="0" smtClean="0"/>
            </a:br>
            <a:r>
              <a:rPr lang="en-US" dirty="0" smtClean="0"/>
              <a:t>On Line </a:t>
            </a:r>
            <a:r>
              <a:rPr lang="en-US" dirty="0"/>
              <a:t>E</a:t>
            </a:r>
            <a:r>
              <a:rPr lang="en-US" dirty="0" smtClean="0"/>
              <a:t>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0519"/>
            <a:ext cx="914400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 smtClean="0"/>
              <a:t>Course Tour</a:t>
            </a:r>
          </a:p>
          <a:p>
            <a:pPr>
              <a:defRPr/>
            </a:pPr>
            <a:r>
              <a:rPr lang="en-US" sz="3600" dirty="0" smtClean="0"/>
              <a:t>For Microeconomics and Macroeconomics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14800" y="6356351"/>
            <a:ext cx="3962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Victoria Stedman, Community College of Rhode Island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705"/>
      </p:ext>
    </p:extLst>
  </p:cSld>
  <p:clrMapOvr>
    <a:masterClrMapping/>
  </p:clrMapOvr>
  <p:transition advTm="2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</a:t>
            </a:r>
            <a:r>
              <a:rPr lang="en-US" altLang="en-US" dirty="0" smtClean="0"/>
              <a:t>conomics On Line Class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421871" y="1935030"/>
            <a:ext cx="8229600" cy="39166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What this course is?</a:t>
            </a:r>
          </a:p>
          <a:p>
            <a:pPr lvl="1" eaLnBrk="1" hangingPunct="1"/>
            <a:r>
              <a:rPr lang="en-US" altLang="en-US" dirty="0" smtClean="0"/>
              <a:t>3 credit course</a:t>
            </a:r>
          </a:p>
          <a:p>
            <a:pPr lvl="1" eaLnBrk="1" hangingPunct="1"/>
            <a:r>
              <a:rPr lang="en-US" altLang="en-US" dirty="0" smtClean="0"/>
              <a:t>Same class as the Face to Face class</a:t>
            </a:r>
          </a:p>
          <a:p>
            <a:pPr lvl="1" eaLnBrk="1" hangingPunct="1"/>
            <a:r>
              <a:rPr lang="en-US" altLang="en-US" dirty="0" smtClean="0"/>
              <a:t>A course where students learn the basics of Macroeconomics and / or Microeconomics</a:t>
            </a:r>
          </a:p>
          <a:p>
            <a:pPr lvl="1" eaLnBrk="1" hangingPunct="1"/>
            <a:r>
              <a:rPr lang="en-US" altLang="en-US" dirty="0" smtClean="0"/>
              <a:t>Not self paced</a:t>
            </a:r>
          </a:p>
          <a:p>
            <a:pPr lvl="1"/>
            <a:r>
              <a:rPr lang="en-US" altLang="en-US" dirty="0" smtClean="0"/>
              <a:t>Scheduled </a:t>
            </a:r>
            <a:r>
              <a:rPr lang="en-US" altLang="en-US" dirty="0"/>
              <a:t>Assignments and </a:t>
            </a:r>
            <a:r>
              <a:rPr lang="en-US" altLang="en-US" dirty="0" smtClean="0"/>
              <a:t>Exams</a:t>
            </a:r>
          </a:p>
          <a:p>
            <a:pPr lvl="1" eaLnBrk="1" hangingPunct="1"/>
            <a:r>
              <a:rPr lang="en-US" altLang="en-US" dirty="0" smtClean="0"/>
              <a:t>Blackboard</a:t>
            </a:r>
          </a:p>
          <a:p>
            <a:pPr lvl="2" eaLnBrk="1" hangingPunct="1"/>
            <a:r>
              <a:rPr lang="en-US" altLang="en-US" dirty="0" smtClean="0"/>
              <a:t>Blackboard.ccri.edu</a:t>
            </a:r>
          </a:p>
          <a:p>
            <a:pPr lvl="2" eaLnBrk="1" hangingPunct="1"/>
            <a:r>
              <a:rPr lang="en-US" altLang="en-US" dirty="0" smtClean="0"/>
              <a:t>Or the CCRI home page ccri.edu</a:t>
            </a:r>
          </a:p>
        </p:txBody>
      </p:sp>
      <p:sp>
        <p:nvSpPr>
          <p:cNvPr id="6148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114800" y="6356351"/>
            <a:ext cx="3886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Victoria Stedman, Community College of Rhode Island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770662"/>
      </p:ext>
    </p:extLst>
  </p:cSld>
  <p:clrMapOvr>
    <a:masterClrMapping/>
  </p:clrMapOvr>
  <p:transition spd="slow" advTm="4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648200" y="6356351"/>
            <a:ext cx="3886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898989"/>
                </a:solidFill>
                <a:cs typeface="Arial" panose="020B0604020202020204" pitchFamily="34" charset="0"/>
              </a:rPr>
              <a:t>Victoria Stedman, Community College of Rhode Island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t="33778" r="87611" b="33333"/>
          <a:stretch>
            <a:fillRect/>
          </a:stretch>
        </p:blipFill>
        <p:spPr bwMode="auto">
          <a:xfrm>
            <a:off x="412752" y="1676401"/>
            <a:ext cx="369728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324600" y="1828800"/>
            <a:ext cx="0" cy="1295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11538" y="3124200"/>
            <a:ext cx="14478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8800" y="2743200"/>
            <a:ext cx="327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Weekly announcements are posted here and emailed.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Assignments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Discussion Boards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Exams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Reminders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30688" y="3367514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Weekly Chapter Material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5 to 7 minutes </a:t>
            </a:r>
            <a:r>
              <a:rPr lang="en-US" sz="1800" dirty="0" smtClean="0"/>
              <a:t>recorded Power Point Files</a:t>
            </a:r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Topic Specific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91200" y="3020219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Access to Connect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Register in Connect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Introductory Practice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Weekly Assignments</a:t>
            </a:r>
          </a:p>
        </p:txBody>
      </p:sp>
      <p:sp>
        <p:nvSpPr>
          <p:cNvPr id="9256" name="TextBox 9255"/>
          <p:cNvSpPr txBox="1">
            <a:spLocks noChangeArrowheads="1"/>
          </p:cNvSpPr>
          <p:nvPr/>
        </p:nvSpPr>
        <p:spPr bwMode="auto">
          <a:xfrm>
            <a:off x="5638800" y="4648201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Weekly Discussion Topics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Brief response, click on Create Thread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My Grades</a:t>
            </a:r>
          </a:p>
        </p:txBody>
      </p:sp>
      <p:pic>
        <p:nvPicPr>
          <p:cNvPr id="717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43777" r="7001" b="36667"/>
          <a:stretch>
            <a:fillRect/>
          </a:stretch>
        </p:blipFill>
        <p:spPr bwMode="auto">
          <a:xfrm>
            <a:off x="0" y="0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891904"/>
      </p:ext>
    </p:extLst>
  </p:cSld>
  <p:clrMapOvr>
    <a:masterClrMapping/>
  </p:clrMapOvr>
  <p:transition spd="slow" advTm="138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671 L -0.30352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7083 0.144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722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14444 L 0.00226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5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25 L 0.05764 0.332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33287 L -0.03559 0.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335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9" grpId="1"/>
      <p:bldP spid="9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Assignments, Discussion Boards,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 is the most important tool.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Problems</a:t>
            </a:r>
          </a:p>
          <a:p>
            <a:pPr lvl="1"/>
            <a:r>
              <a:rPr lang="en-US" dirty="0" smtClean="0">
                <a:hlinkClick r:id="rId5"/>
              </a:rPr>
              <a:t>vlstedman@ccri.edu</a:t>
            </a:r>
            <a:r>
              <a:rPr lang="en-US" dirty="0" smtClean="0"/>
              <a:t> I check emails several times each day, 7 days a week.</a:t>
            </a:r>
          </a:p>
          <a:p>
            <a:r>
              <a:rPr lang="en-US" dirty="0" smtClean="0"/>
              <a:t>Assignments, Discussion Boards and Exams will all be available for the current week.</a:t>
            </a:r>
          </a:p>
          <a:p>
            <a:pPr lvl="1"/>
            <a:r>
              <a:rPr lang="en-US" dirty="0" smtClean="0"/>
              <a:t>Assignments are multiple choice questions, graphs and or tables.</a:t>
            </a:r>
          </a:p>
          <a:p>
            <a:pPr lvl="1"/>
            <a:r>
              <a:rPr lang="en-US" dirty="0" smtClean="0"/>
              <a:t>Discussion Boards are short response questions. No references </a:t>
            </a:r>
            <a:r>
              <a:rPr lang="en-US" smtClean="0"/>
              <a:t>are needed. </a:t>
            </a:r>
            <a:endParaRPr lang="en-US" dirty="0" smtClean="0"/>
          </a:p>
          <a:p>
            <a:pPr lvl="1"/>
            <a:r>
              <a:rPr lang="en-US" dirty="0" smtClean="0"/>
              <a:t>No extensions or do overs.</a:t>
            </a:r>
          </a:p>
          <a:p>
            <a:pPr lvl="1"/>
            <a:r>
              <a:rPr lang="en-US" dirty="0" smtClean="0"/>
              <a:t>There will be weekly announcements reminding you of the due dates.</a:t>
            </a:r>
          </a:p>
          <a:p>
            <a:pPr lvl="1"/>
            <a:r>
              <a:rPr lang="en-US" dirty="0" smtClean="0"/>
              <a:t>The lecture notes are recorded power point notes on each week’s topics.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51"/>
    </mc:Choice>
    <mc:Fallback xmlns="">
      <p:transition spd="slow" advTm="122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Connect Assignments and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Textbook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CCRI bookstore with access </a:t>
            </a:r>
            <a:r>
              <a:rPr lang="en-US" altLang="en-US" sz="2000" dirty="0" smtClean="0"/>
              <a:t>(payment) code </a:t>
            </a:r>
            <a:r>
              <a:rPr lang="en-US" altLang="en-US" sz="2000" dirty="0"/>
              <a:t>for Connect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Other source for purchasing text book or used textbook.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Register in Connect and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Access Connect through the Connect Assignments </a:t>
            </a:r>
            <a:r>
              <a:rPr lang="en-US" altLang="en-US" sz="2000" dirty="0" smtClean="0"/>
              <a:t>Tab in blackboard.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Start by going to the Practice Assignment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The prompts will lead you through the registration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Due </a:t>
            </a:r>
            <a:r>
              <a:rPr lang="en-US" altLang="en-US" sz="2000" dirty="0"/>
              <a:t>Dates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Exams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Via Blackboard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Due Dates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Final Exam  will be posted the last week of classes.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14800" y="6356351"/>
            <a:ext cx="3886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Victoria Stedman, Community College of Rhode Island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466572"/>
      </p:ext>
    </p:extLst>
  </p:cSld>
  <p:clrMapOvr>
    <a:masterClrMapping/>
  </p:clrMapOvr>
  <p:transition advTm="95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Contact Information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5"/>
              </a:rPr>
              <a:t>vlstedman@ccri.edu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Office Hours; by appointment</a:t>
            </a:r>
          </a:p>
          <a:p>
            <a:pPr lvl="1" eaLnBrk="1" hangingPunct="1"/>
            <a:r>
              <a:rPr lang="en-US" altLang="en-US" dirty="0" smtClean="0"/>
              <a:t>Newport Campus</a:t>
            </a:r>
          </a:p>
          <a:p>
            <a:pPr lvl="1" eaLnBrk="1" hangingPunct="1"/>
            <a:r>
              <a:rPr lang="en-US" altLang="en-US" dirty="0" smtClean="0"/>
              <a:t>Knight Campus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r>
              <a:rPr lang="en-US" altLang="en-US" dirty="0" smtClean="0"/>
              <a:t>Remember:</a:t>
            </a:r>
          </a:p>
          <a:p>
            <a:pPr lvl="1"/>
            <a:r>
              <a:rPr lang="en-US" altLang="en-US" dirty="0" smtClean="0"/>
              <a:t>Communication is the most important tool</a:t>
            </a:r>
          </a:p>
          <a:p>
            <a:pPr lvl="1"/>
            <a:r>
              <a:rPr lang="en-US" altLang="en-US" dirty="0" smtClean="0"/>
              <a:t>Feel free to email for any reason</a:t>
            </a:r>
          </a:p>
          <a:p>
            <a:pPr lvl="1"/>
            <a:endParaRPr lang="en-US" altLang="en-US" dirty="0" smtClean="0"/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886200" y="6356351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Victoria Stedman, Community College of Rhode Island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851550"/>
      </p:ext>
    </p:extLst>
  </p:cSld>
  <p:clrMapOvr>
    <a:masterClrMapping/>
  </p:clrMapOvr>
  <p:transition advTm="42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|4.5|4.8|7.9|3.7|5|4.2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2|33.5|9.5|4.2|3.1|2|3.5|17.3|3.8|3.7|4.9|2.5|5.6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6|9.9|5.8|24.6|10.7|9.9|13|9.9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0.7|4.2|20.3|5.1|4.2|4.4|2.7|7.7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344</Words>
  <Application>Microsoft Office PowerPoint</Application>
  <PresentationFormat>Widescreen</PresentationFormat>
  <Paragraphs>67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Welcome to the  Community College of Rhode Island On Line Economics</vt:lpstr>
      <vt:lpstr>Economics On Line Class</vt:lpstr>
      <vt:lpstr>PowerPoint Presentation</vt:lpstr>
      <vt:lpstr>Assignments, Discussion Boards, Exams</vt:lpstr>
      <vt:lpstr>Connect Assignments and Exams</vt:lpstr>
      <vt:lpstr>Contact Information</vt:lpstr>
    </vt:vector>
  </TitlesOfParts>
  <Company>Bryant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Community College of Rhode Island On Line Economics</dc:title>
  <dc:creator>Windows User</dc:creator>
  <cp:lastModifiedBy>Stedman, Victoria</cp:lastModifiedBy>
  <cp:revision>7</cp:revision>
  <dcterms:created xsi:type="dcterms:W3CDTF">2017-01-06T15:53:47Z</dcterms:created>
  <dcterms:modified xsi:type="dcterms:W3CDTF">2017-01-10T16:03:12Z</dcterms:modified>
</cp:coreProperties>
</file>