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7077075" cy="93932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12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7/31/2016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7/31/2016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7/31/2016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7/31/2016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7/31/2016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1D8BD707-D9CF-40AE-B4C6-C98DA3205C09}" type="datetimeFigureOut">
              <a:rPr lang="en-US" smtClean="0"/>
              <a:pPr/>
              <a:t>7/31/2016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blackboard.ccri.edu/" TargetMode="External"/><Relationship Id="rId2" Type="http://schemas.openxmlformats.org/officeDocument/2006/relationships/hyperlink" Target="http://facultywp.ccri.edu/kelly/courses/systems-analysis-design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faculty.ccri.edu/kelly/COMP1230/Examples/AppDevelopment.jpg" TargetMode="External"/><Relationship Id="rId2" Type="http://schemas.openxmlformats.org/officeDocument/2006/relationships/hyperlink" Target="http://faculty.ccri.edu/kelly/COMP1230/Examples/SysDesignOverview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faculty.ccri.edu/kelly/COMP1230/Examples/ProjectFactors.jpg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COMI-1230-108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Thursday night 5:30 – 10:30</a:t>
            </a:r>
          </a:p>
          <a:p>
            <a:r>
              <a:rPr lang="en-US" dirty="0" smtClean="0"/>
              <a:t>Room 6054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888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524000"/>
            <a:ext cx="7924800" cy="365759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Class on Sept. </a:t>
            </a:r>
            <a:r>
              <a:rPr lang="en-US" sz="2800" dirty="0"/>
              <a:t>8</a:t>
            </a:r>
            <a:r>
              <a:rPr lang="en-US" sz="2800" baseline="30000" dirty="0" smtClean="0"/>
              <a:t>th</a:t>
            </a:r>
            <a:endParaRPr lang="en-US" sz="2800" dirty="0" smtClean="0"/>
          </a:p>
          <a:p>
            <a:pPr lvl="1"/>
            <a:r>
              <a:rPr lang="en-US" sz="2000" dirty="0" smtClean="0"/>
              <a:t>Class will begin at 5:45 not 5:30</a:t>
            </a:r>
          </a:p>
          <a:p>
            <a:pPr lvl="1"/>
            <a:r>
              <a:rPr lang="en-US" sz="2000" dirty="0" smtClean="0"/>
              <a:t>I will review this material and begin a presentation on an overview of Systems Analysis</a:t>
            </a:r>
          </a:p>
          <a:p>
            <a:pPr lvl="1"/>
            <a:r>
              <a:rPr lang="en-US" sz="2000" dirty="0" smtClean="0"/>
              <a:t>We will organize groups</a:t>
            </a:r>
          </a:p>
          <a:p>
            <a:pPr lvl="1"/>
            <a:r>
              <a:rPr lang="en-US" sz="2000" dirty="0" smtClean="0"/>
              <a:t>I will provide some general background for the project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04800"/>
            <a:ext cx="7543800" cy="914400"/>
          </a:xfrm>
        </p:spPr>
        <p:txBody>
          <a:bodyPr/>
          <a:lstStyle/>
          <a:p>
            <a:r>
              <a:rPr lang="en-US" dirty="0" smtClean="0"/>
              <a:t>Housekeeping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123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524000"/>
            <a:ext cx="7924800" cy="365759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VOE</a:t>
            </a:r>
          </a:p>
          <a:p>
            <a:pPr lvl="1"/>
            <a:r>
              <a:rPr lang="en-US" sz="1800" dirty="0" smtClean="0"/>
              <a:t>CCRI requires verification of attendance within the first week of class.  Since we are not meeting in the classroom I am asking you to complete a short survey in Blackboard to indicate you are attending and participating in the class.</a:t>
            </a:r>
          </a:p>
          <a:p>
            <a:pPr lvl="1"/>
            <a:r>
              <a:rPr lang="en-US" sz="1800" dirty="0" smtClean="0"/>
              <a:t>In the survey I am looking for information on your program of study and any relevant experience in regard to this class subject matter</a:t>
            </a:r>
          </a:p>
          <a:p>
            <a:pPr lvl="1"/>
            <a:r>
              <a:rPr lang="en-US" sz="1800" dirty="0" smtClean="0"/>
              <a:t>The survey is listed in Blackboard as (Survey for VOE)</a:t>
            </a:r>
          </a:p>
          <a:p>
            <a:pPr lvl="2"/>
            <a:r>
              <a:rPr lang="en-US" sz="1600" dirty="0" smtClean="0"/>
              <a:t>Do not be alarmed by the grade, a grade is there to determine that you have completed the </a:t>
            </a:r>
            <a:r>
              <a:rPr lang="en-US" sz="1600" smtClean="0"/>
              <a:t>required questions</a:t>
            </a:r>
            <a:endParaRPr lang="en-US" sz="16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04800"/>
            <a:ext cx="7543800" cy="914400"/>
          </a:xfrm>
        </p:spPr>
        <p:txBody>
          <a:bodyPr/>
          <a:lstStyle/>
          <a:p>
            <a:r>
              <a:rPr lang="en-US" dirty="0" smtClean="0"/>
              <a:t>Housekeeping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52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2590800"/>
            <a:ext cx="7543800" cy="914400"/>
          </a:xfrm>
        </p:spPr>
        <p:txBody>
          <a:bodyPr/>
          <a:lstStyle/>
          <a:p>
            <a:r>
              <a:rPr lang="en-US" sz="3600" dirty="0" smtClean="0"/>
              <a:t>See you on Thursday </a:t>
            </a:r>
            <a:r>
              <a:rPr lang="en-US" sz="3600" smtClean="0"/>
              <a:t>the </a:t>
            </a:r>
            <a:r>
              <a:rPr lang="en-US" sz="3600"/>
              <a:t>8</a:t>
            </a:r>
            <a:r>
              <a:rPr lang="en-US" sz="3600" baseline="30000" smtClean="0"/>
              <a:t>th</a:t>
            </a:r>
            <a:r>
              <a:rPr lang="en-US" sz="3600" smtClean="0"/>
              <a:t> </a:t>
            </a:r>
            <a:r>
              <a:rPr lang="en-US" sz="3600" dirty="0" smtClean="0"/>
              <a:t>at 5:45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0390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6096000" cy="2743199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Course Overview</a:t>
            </a:r>
          </a:p>
          <a:p>
            <a:r>
              <a:rPr lang="en-US" sz="2800" dirty="0" smtClean="0"/>
              <a:t>Syllabus Coverage</a:t>
            </a:r>
          </a:p>
          <a:p>
            <a:r>
              <a:rPr lang="en-US" sz="2800" dirty="0" smtClean="0"/>
              <a:t>Week 2 Discussion Topics</a:t>
            </a:r>
          </a:p>
          <a:p>
            <a:r>
              <a:rPr lang="en-US" sz="2800" dirty="0" smtClean="0"/>
              <a:t>Project Overview</a:t>
            </a:r>
          </a:p>
          <a:p>
            <a:r>
              <a:rPr lang="en-US" sz="2800" dirty="0" smtClean="0"/>
              <a:t>Housekeeping</a:t>
            </a:r>
          </a:p>
          <a:p>
            <a:pPr lvl="1"/>
            <a:r>
              <a:rPr lang="en-US" sz="2600" dirty="0" smtClean="0"/>
              <a:t>VOE</a:t>
            </a:r>
            <a:endParaRPr lang="en-US" sz="2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1295400"/>
          </a:xfrm>
        </p:spPr>
        <p:txBody>
          <a:bodyPr/>
          <a:lstStyle/>
          <a:p>
            <a:r>
              <a:rPr lang="en-US" dirty="0"/>
              <a:t>Course website:</a:t>
            </a:r>
            <a:br>
              <a:rPr lang="en-US" dirty="0"/>
            </a:br>
            <a:r>
              <a:rPr lang="en-US" sz="3600" dirty="0"/>
              <a:t>http://facultywp.ccri.edu/kelly/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50869" y="228600"/>
            <a:ext cx="48999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/>
              <a:t>Week 1 Outline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410140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524000"/>
            <a:ext cx="7924800" cy="3657599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n-US" dirty="0"/>
              <a:t> COMP-1230, Systems Analysis &amp; Design is typically taken in the final semester. The course revolves around a case study analysis used to illustrate the basic concepts, methodologies and techniques used in the design of computerized systems. Each of the phases of the Systems Development Life Cycle :(Planning, Analysis, Design, Implementation, and Support) are covered in this case study. </a:t>
            </a:r>
            <a:endParaRPr lang="en-US" dirty="0" smtClean="0"/>
          </a:p>
          <a:p>
            <a:r>
              <a:rPr lang="en-US" dirty="0" smtClean="0"/>
              <a:t>Using a real world scenario as a backdrop we will work through the process of:</a:t>
            </a:r>
          </a:p>
          <a:p>
            <a:pPr lvl="1"/>
            <a:r>
              <a:rPr lang="en-US" dirty="0" smtClean="0"/>
              <a:t>Defining the need/problem to be solved</a:t>
            </a:r>
          </a:p>
          <a:p>
            <a:pPr lvl="1"/>
            <a:r>
              <a:rPr lang="en-US" dirty="0" smtClean="0"/>
              <a:t>Designing the system to support/resolve what we find in step one</a:t>
            </a:r>
          </a:p>
          <a:p>
            <a:pPr lvl="1"/>
            <a:r>
              <a:rPr lang="en-US" dirty="0" smtClean="0"/>
              <a:t>Present recommendations back to the user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04800"/>
            <a:ext cx="7543800" cy="914400"/>
          </a:xfrm>
        </p:spPr>
        <p:txBody>
          <a:bodyPr/>
          <a:lstStyle/>
          <a:p>
            <a:r>
              <a:rPr lang="en-US" dirty="0" smtClean="0"/>
              <a:t>Course 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0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524000"/>
            <a:ext cx="7924800" cy="3657599"/>
          </a:xfrm>
        </p:spPr>
        <p:txBody>
          <a:bodyPr>
            <a:normAutofit/>
          </a:bodyPr>
          <a:lstStyle/>
          <a:p>
            <a:r>
              <a:rPr lang="en-US" dirty="0" smtClean="0"/>
              <a:t>Class Organization</a:t>
            </a:r>
          </a:p>
          <a:p>
            <a:pPr lvl="1"/>
            <a:r>
              <a:rPr lang="en-US" dirty="0" smtClean="0"/>
              <a:t>Lectures will begin at 5:45 to allow those traveling from work through rush hour traffic to make the class start</a:t>
            </a:r>
          </a:p>
          <a:p>
            <a:pPr lvl="1"/>
            <a:r>
              <a:rPr lang="en-US" dirty="0" smtClean="0"/>
              <a:t>Lectures will typically run for two hours outlining material and/or discussion topics</a:t>
            </a:r>
          </a:p>
          <a:p>
            <a:pPr lvl="1"/>
            <a:r>
              <a:rPr lang="en-US" dirty="0" smtClean="0"/>
              <a:t>You will be broken into groups (preferably of 5) which will meet each week after class so I can check on your progress and answer questions</a:t>
            </a:r>
          </a:p>
          <a:p>
            <a:pPr lvl="1"/>
            <a:r>
              <a:rPr lang="en-US" dirty="0" smtClean="0"/>
              <a:t>As the semester evolves classroom lecture time will decrease to allow for more group time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04800"/>
            <a:ext cx="7543800" cy="914400"/>
          </a:xfrm>
        </p:spPr>
        <p:txBody>
          <a:bodyPr/>
          <a:lstStyle/>
          <a:p>
            <a:r>
              <a:rPr lang="en-US" dirty="0" smtClean="0"/>
              <a:t>Course 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21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524000"/>
            <a:ext cx="7924800" cy="365759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syllabus can be found on </a:t>
            </a:r>
            <a:r>
              <a:rPr lang="en-US" dirty="0"/>
              <a:t>my website (</a:t>
            </a:r>
            <a:r>
              <a:rPr lang="en-US" sz="1800" dirty="0">
                <a:hlinkClick r:id="rId2"/>
              </a:rPr>
              <a:t>http://facultywp.ccri.edu/kelly/courses/systems-analysis-design</a:t>
            </a:r>
            <a:r>
              <a:rPr lang="en-US" sz="1800" dirty="0" smtClean="0">
                <a:hlinkClick r:id="rId2"/>
              </a:rPr>
              <a:t>/</a:t>
            </a:r>
            <a:r>
              <a:rPr lang="en-US" sz="1800" dirty="0" smtClean="0"/>
              <a:t>) or </a:t>
            </a:r>
            <a:r>
              <a:rPr lang="en-US" sz="1800" dirty="0"/>
              <a:t>in Blackboard (</a:t>
            </a:r>
            <a:r>
              <a:rPr lang="en-US" sz="1800" dirty="0">
                <a:hlinkClick r:id="rId3"/>
              </a:rPr>
              <a:t>https://blackboard.ccri.edu</a:t>
            </a:r>
            <a:r>
              <a:rPr lang="en-US" sz="1800" dirty="0" smtClean="0">
                <a:hlinkClick r:id="rId3"/>
              </a:rPr>
              <a:t>/</a:t>
            </a:r>
            <a:r>
              <a:rPr lang="en-US" sz="1800" dirty="0" smtClean="0"/>
              <a:t>) </a:t>
            </a:r>
          </a:p>
          <a:p>
            <a:r>
              <a:rPr lang="en-US" dirty="0"/>
              <a:t>Key points on syllabus</a:t>
            </a:r>
          </a:p>
          <a:p>
            <a:pPr lvl="1"/>
            <a:r>
              <a:rPr lang="en-US" sz="2000" dirty="0"/>
              <a:t>The text is a valuable resource as </a:t>
            </a:r>
            <a:r>
              <a:rPr lang="en-US" sz="2000" dirty="0" smtClean="0"/>
              <a:t>you work through the course.  I have listed the 10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edition on the syllabus however, you are free to use earlier or more recent editions.</a:t>
            </a:r>
          </a:p>
          <a:p>
            <a:pPr lvl="2"/>
            <a:r>
              <a:rPr lang="en-US" sz="1800" dirty="0" smtClean="0"/>
              <a:t>The material is consistent but may appear on different pages or in different chapters</a:t>
            </a:r>
          </a:p>
          <a:p>
            <a:r>
              <a:rPr lang="en-US" sz="2200" dirty="0" smtClean="0"/>
              <a:t>Key dates</a:t>
            </a:r>
          </a:p>
          <a:p>
            <a:pPr lvl="1"/>
            <a:r>
              <a:rPr lang="en-US" sz="2000" dirty="0" smtClean="0"/>
              <a:t>You will conduct a needs analysis with the user connected with this project on September 15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</a:t>
            </a:r>
          </a:p>
          <a:p>
            <a:pPr lvl="1"/>
            <a:r>
              <a:rPr lang="en-US" sz="2000" dirty="0" smtClean="0"/>
              <a:t>The midterm exam is scheduled for October 13th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04800"/>
            <a:ext cx="7543800" cy="914400"/>
          </a:xfrm>
        </p:spPr>
        <p:txBody>
          <a:bodyPr/>
          <a:lstStyle/>
          <a:p>
            <a:r>
              <a:rPr lang="en-US" dirty="0" smtClean="0"/>
              <a:t>Syllabus Coverage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96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524000"/>
            <a:ext cx="7924800" cy="3657599"/>
          </a:xfrm>
        </p:spPr>
        <p:txBody>
          <a:bodyPr>
            <a:normAutofit/>
          </a:bodyPr>
          <a:lstStyle/>
          <a:p>
            <a:r>
              <a:rPr lang="en-US" sz="2000" dirty="0" smtClean="0"/>
              <a:t>Grading</a:t>
            </a:r>
          </a:p>
          <a:p>
            <a:pPr lvl="1"/>
            <a:r>
              <a:rPr lang="en-US" sz="1800" dirty="0" smtClean="0"/>
              <a:t>Grades are based on the following factors</a:t>
            </a:r>
          </a:p>
          <a:p>
            <a:pPr lvl="2"/>
            <a:r>
              <a:rPr lang="en-US" sz="1600" dirty="0" smtClean="0"/>
              <a:t>Midterm exam </a:t>
            </a:r>
          </a:p>
          <a:p>
            <a:pPr lvl="2"/>
            <a:r>
              <a:rPr lang="en-US" sz="1600" dirty="0" smtClean="0"/>
              <a:t>Take home quiz</a:t>
            </a:r>
          </a:p>
          <a:p>
            <a:pPr lvl="2"/>
            <a:r>
              <a:rPr lang="en-US" sz="1600" dirty="0" smtClean="0"/>
              <a:t>Final exam</a:t>
            </a:r>
          </a:p>
          <a:p>
            <a:pPr lvl="2"/>
            <a:r>
              <a:rPr lang="en-US" sz="1600" dirty="0" smtClean="0"/>
              <a:t>Group project</a:t>
            </a:r>
          </a:p>
          <a:p>
            <a:pPr lvl="3"/>
            <a:r>
              <a:rPr lang="en-US" sz="1500" dirty="0" smtClean="0"/>
              <a:t>The bulk of the course grade is the project where you demonstrate your ability to interpret, design, and support the needs of the user</a:t>
            </a:r>
          </a:p>
          <a:p>
            <a:pPr lvl="2"/>
            <a:r>
              <a:rPr lang="en-US" dirty="0" smtClean="0"/>
              <a:t>Participation grade</a:t>
            </a:r>
          </a:p>
          <a:p>
            <a:pPr lvl="3"/>
            <a:r>
              <a:rPr lang="en-US" dirty="0" smtClean="0"/>
              <a:t>This allows for individual contribution to be evaluated within the group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04800"/>
            <a:ext cx="7543800" cy="914400"/>
          </a:xfrm>
        </p:spPr>
        <p:txBody>
          <a:bodyPr/>
          <a:lstStyle/>
          <a:p>
            <a:r>
              <a:rPr lang="en-US" dirty="0" smtClean="0"/>
              <a:t>Syllabus Coverage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06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524000"/>
            <a:ext cx="7924800" cy="3657599"/>
          </a:xfrm>
        </p:spPr>
        <p:txBody>
          <a:bodyPr>
            <a:normAutofit/>
          </a:bodyPr>
          <a:lstStyle/>
          <a:p>
            <a:r>
              <a:rPr lang="en-US" dirty="0" smtClean="0"/>
              <a:t>Things to be covered/discussed on week 2 (links from website)</a:t>
            </a:r>
          </a:p>
          <a:p>
            <a:pPr lvl="1"/>
            <a:r>
              <a:rPr lang="en-US" sz="1800" dirty="0">
                <a:hlinkClick r:id="rId2"/>
              </a:rPr>
              <a:t>http://</a:t>
            </a:r>
            <a:r>
              <a:rPr lang="en-US" sz="1800" dirty="0" smtClean="0">
                <a:hlinkClick r:id="rId2"/>
              </a:rPr>
              <a:t>faculty.ccri.edu/kelly/COMP1230/Examples/SysDesignOverview.jpg</a:t>
            </a:r>
            <a:endParaRPr lang="en-US" sz="1800" dirty="0" smtClean="0"/>
          </a:p>
          <a:p>
            <a:pPr lvl="1"/>
            <a:r>
              <a:rPr lang="en-US" sz="1800" dirty="0">
                <a:hlinkClick r:id="rId3"/>
              </a:rPr>
              <a:t>http://</a:t>
            </a:r>
            <a:r>
              <a:rPr lang="en-US" sz="1800" dirty="0" smtClean="0">
                <a:hlinkClick r:id="rId3"/>
              </a:rPr>
              <a:t>faculty.ccri.edu/kelly/COMP1230/Examples/AppDevelopment.jpg</a:t>
            </a:r>
            <a:endParaRPr lang="en-US" sz="1800" dirty="0" smtClean="0"/>
          </a:p>
          <a:p>
            <a:pPr lvl="1"/>
            <a:r>
              <a:rPr lang="en-US" sz="1800" dirty="0">
                <a:hlinkClick r:id="rId4"/>
              </a:rPr>
              <a:t>http://</a:t>
            </a:r>
            <a:r>
              <a:rPr lang="en-US" sz="1800" dirty="0" smtClean="0">
                <a:hlinkClick r:id="rId4"/>
              </a:rPr>
              <a:t>faculty.ccri.edu/kelly/COMP1230/Examples/ProjectFactors.jpg</a:t>
            </a:r>
            <a:endParaRPr lang="en-US" sz="1800" dirty="0"/>
          </a:p>
          <a:p>
            <a:r>
              <a:rPr lang="en-US" sz="2000" dirty="0" smtClean="0"/>
              <a:t>Chapter 1 key content</a:t>
            </a:r>
          </a:p>
          <a:p>
            <a:r>
              <a:rPr lang="en-US" sz="2000" dirty="0" smtClean="0"/>
              <a:t>Overview of Systems Analysis and Design</a:t>
            </a:r>
          </a:p>
          <a:p>
            <a:pPr lvl="1"/>
            <a:r>
              <a:rPr lang="en-US" sz="1800" dirty="0" smtClean="0"/>
              <a:t>PowerPoint presentation from website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04800"/>
            <a:ext cx="7543800" cy="914400"/>
          </a:xfrm>
        </p:spPr>
        <p:txBody>
          <a:bodyPr/>
          <a:lstStyle/>
          <a:p>
            <a:r>
              <a:rPr lang="en-US" dirty="0" smtClean="0"/>
              <a:t>Preparation for Week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978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524000"/>
            <a:ext cx="7924800" cy="3657599"/>
          </a:xfrm>
        </p:spPr>
        <p:txBody>
          <a:bodyPr>
            <a:normAutofit/>
          </a:bodyPr>
          <a:lstStyle/>
          <a:p>
            <a:r>
              <a:rPr lang="en-US" sz="1800" dirty="0" smtClean="0"/>
              <a:t>The project is the key element of the course.  By working through the assignments I will provide you will be exposed to the key elements in the Systems Development Life Cycle</a:t>
            </a:r>
          </a:p>
          <a:p>
            <a:r>
              <a:rPr lang="en-US" sz="1800" dirty="0" smtClean="0"/>
              <a:t>I will provide background information and through assignments posted on my website will guide you to the milestones you need to meet</a:t>
            </a:r>
          </a:p>
          <a:p>
            <a:r>
              <a:rPr lang="en-US" sz="1800" dirty="0" smtClean="0"/>
              <a:t>You will be provided with background material prior to the needs analysis on Sept. 15</a:t>
            </a:r>
            <a:r>
              <a:rPr lang="en-US" sz="1800" baseline="30000" dirty="0" smtClean="0"/>
              <a:t>th</a:t>
            </a:r>
            <a:endParaRPr lang="en-US" sz="1800" dirty="0" smtClean="0"/>
          </a:p>
          <a:p>
            <a:pPr lvl="1"/>
            <a:r>
              <a:rPr lang="en-US" sz="1600" dirty="0" smtClean="0"/>
              <a:t>The user(s) representing the project will be in class and you will use the time to ask questions and gather as much information as you can</a:t>
            </a:r>
          </a:p>
          <a:p>
            <a:pPr lvl="1"/>
            <a:r>
              <a:rPr lang="en-US" sz="1600" dirty="0" smtClean="0"/>
              <a:t>The user(s) will return at the end of the semester so you can present your proposed solution to them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04800"/>
            <a:ext cx="7543800" cy="914400"/>
          </a:xfrm>
        </p:spPr>
        <p:txBody>
          <a:bodyPr/>
          <a:lstStyle/>
          <a:p>
            <a:r>
              <a:rPr lang="en-US" dirty="0" smtClean="0"/>
              <a:t>Project 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95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524000"/>
            <a:ext cx="7924800" cy="3657599"/>
          </a:xfrm>
        </p:spPr>
        <p:txBody>
          <a:bodyPr>
            <a:normAutofit/>
          </a:bodyPr>
          <a:lstStyle/>
          <a:p>
            <a:r>
              <a:rPr lang="en-US" sz="1800" dirty="0" smtClean="0"/>
              <a:t>The project is a group based project</a:t>
            </a:r>
          </a:p>
          <a:p>
            <a:pPr lvl="1"/>
            <a:r>
              <a:rPr lang="en-US" sz="1600" dirty="0" smtClean="0"/>
              <a:t>Groups will be determined on week 2 following the class lecture</a:t>
            </a:r>
          </a:p>
          <a:p>
            <a:pPr lvl="1"/>
            <a:r>
              <a:rPr lang="en-US" sz="1600" dirty="0" smtClean="0"/>
              <a:t>Groups are required to meet with me each week for an update on their progress and to provide an opportunity for me to answer questions</a:t>
            </a:r>
          </a:p>
          <a:p>
            <a:pPr lvl="1"/>
            <a:r>
              <a:rPr lang="en-US" sz="1600" dirty="0" smtClean="0"/>
              <a:t>Each group will have a designated group section in Blackboard to utilize during the semester.  This group area allows for communication , file exchange, and storage among other things for the group</a:t>
            </a:r>
          </a:p>
          <a:p>
            <a:pPr lvl="1"/>
            <a:r>
              <a:rPr lang="en-US" sz="1600" dirty="0" smtClean="0"/>
              <a:t>I will do my best to accommodate groups with time constraints in the order that I meet with you.  I try to alternate the sequence of groups as best I can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04800"/>
            <a:ext cx="7543800" cy="914400"/>
          </a:xfrm>
        </p:spPr>
        <p:txBody>
          <a:bodyPr/>
          <a:lstStyle/>
          <a:p>
            <a:r>
              <a:rPr lang="en-US" dirty="0" smtClean="0"/>
              <a:t>Project 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7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l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79</TotalTime>
  <Words>795</Words>
  <Application>Microsoft Office PowerPoint</Application>
  <PresentationFormat>On-screen Show (4:3)</PresentationFormat>
  <Paragraphs>75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Palatino Linotype</vt:lpstr>
      <vt:lpstr>Wingdings</vt:lpstr>
      <vt:lpstr>Elemental</vt:lpstr>
      <vt:lpstr>COMI-1230-108</vt:lpstr>
      <vt:lpstr>Course website: http://facultywp.ccri.edu/kelly/</vt:lpstr>
      <vt:lpstr>Course Overview</vt:lpstr>
      <vt:lpstr>Course Overview</vt:lpstr>
      <vt:lpstr>Syllabus Coverage</vt:lpstr>
      <vt:lpstr>Syllabus Coverage</vt:lpstr>
      <vt:lpstr>Preparation for Week 2</vt:lpstr>
      <vt:lpstr>Project Overview</vt:lpstr>
      <vt:lpstr>Project Overview</vt:lpstr>
      <vt:lpstr>Housekeeping</vt:lpstr>
      <vt:lpstr>Housekeeping</vt:lpstr>
      <vt:lpstr>See you on Thursday the 8th at 5:45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COMI-1230-108</dc:title>
  <dc:creator>Mike</dc:creator>
  <cp:lastModifiedBy>ccri</cp:lastModifiedBy>
  <cp:revision>9</cp:revision>
  <cp:lastPrinted>2014-09-01T12:46:44Z</cp:lastPrinted>
  <dcterms:created xsi:type="dcterms:W3CDTF">2006-08-16T00:00:00Z</dcterms:created>
  <dcterms:modified xsi:type="dcterms:W3CDTF">2016-07-31T13:01:58Z</dcterms:modified>
</cp:coreProperties>
</file>